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256" r:id="rId5"/>
    <p:sldId id="264" r:id="rId6"/>
    <p:sldId id="263" r:id="rId7"/>
    <p:sldId id="266" r:id="rId8"/>
    <p:sldId id="267" r:id="rId9"/>
    <p:sldId id="260" r:id="rId10"/>
    <p:sldId id="268" r:id="rId11"/>
    <p:sldId id="269" r:id="rId12"/>
    <p:sldId id="270" r:id="rId13"/>
    <p:sldId id="284" r:id="rId14"/>
    <p:sldId id="271" r:id="rId15"/>
    <p:sldId id="257" r:id="rId16"/>
    <p:sldId id="292" r:id="rId17"/>
    <p:sldId id="293" r:id="rId18"/>
    <p:sldId id="294" r:id="rId19"/>
    <p:sldId id="300" r:id="rId20"/>
    <p:sldId id="258" r:id="rId21"/>
    <p:sldId id="259" r:id="rId22"/>
    <p:sldId id="291" r:id="rId23"/>
    <p:sldId id="295" r:id="rId24"/>
    <p:sldId id="301" r:id="rId25"/>
    <p:sldId id="261" r:id="rId26"/>
    <p:sldId id="296" r:id="rId27"/>
    <p:sldId id="297" r:id="rId28"/>
    <p:sldId id="298" r:id="rId29"/>
    <p:sldId id="262" r:id="rId30"/>
    <p:sldId id="285" r:id="rId31"/>
    <p:sldId id="286" r:id="rId32"/>
    <p:sldId id="289" r:id="rId33"/>
    <p:sldId id="290" r:id="rId34"/>
    <p:sldId id="287" r:id="rId35"/>
    <p:sldId id="288" r:id="rId36"/>
    <p:sldId id="273"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51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ΑΝΑΣΤΑΣΙΑ ΚΑΝΕΛΛΟΥ" userId="80bcac59-c315-41af-b5c9-1d8c05ae8f01" providerId="ADAL" clId="{E9592EF9-578C-49ED-9293-CC48BDBAD62B}"/>
    <pc:docChg chg="undo redo custSel addSld delSld modSld sldOrd">
      <pc:chgData name="ΑΝΑΣΤΑΣΙΑ ΚΑΝΕΛΛΟΥ" userId="80bcac59-c315-41af-b5c9-1d8c05ae8f01" providerId="ADAL" clId="{E9592EF9-578C-49ED-9293-CC48BDBAD62B}" dt="2022-10-16T13:49:41.660" v="9980" actId="1076"/>
      <pc:docMkLst>
        <pc:docMk/>
      </pc:docMkLst>
      <pc:sldChg chg="addSp modSp">
        <pc:chgData name="ΑΝΑΣΤΑΣΙΑ ΚΑΝΕΛΛΟΥ" userId="80bcac59-c315-41af-b5c9-1d8c05ae8f01" providerId="ADAL" clId="{E9592EF9-578C-49ED-9293-CC48BDBAD62B}" dt="2022-10-16T13:40:50.777" v="9811" actId="1076"/>
        <pc:sldMkLst>
          <pc:docMk/>
          <pc:sldMk cId="2658702915" sldId="256"/>
        </pc:sldMkLst>
        <pc:spChg chg="mod">
          <ac:chgData name="ΑΝΑΣΤΑΣΙΑ ΚΑΝΕΛΛΟΥ" userId="80bcac59-c315-41af-b5c9-1d8c05ae8f01" providerId="ADAL" clId="{E9592EF9-578C-49ED-9293-CC48BDBAD62B}" dt="2022-10-16T13:40:31.868" v="9809" actId="14100"/>
          <ac:spMkLst>
            <pc:docMk/>
            <pc:sldMk cId="2658702915" sldId="256"/>
            <ac:spMk id="2" creationId="{38F0B178-28A2-4DF1-8B98-0C816415B482}"/>
          </ac:spMkLst>
        </pc:spChg>
        <pc:spChg chg="mod">
          <ac:chgData name="ΑΝΑΣΤΑΣΙΑ ΚΑΝΕΛΛΟΥ" userId="80bcac59-c315-41af-b5c9-1d8c05ae8f01" providerId="ADAL" clId="{E9592EF9-578C-49ED-9293-CC48BDBAD62B}" dt="2022-10-16T13:40:50.777" v="9811" actId="1076"/>
          <ac:spMkLst>
            <pc:docMk/>
            <pc:sldMk cId="2658702915" sldId="256"/>
            <ac:spMk id="3" creationId="{4C7D6459-A7C1-43FA-BCB7-36D77C645E3E}"/>
          </ac:spMkLst>
        </pc:spChg>
        <pc:picChg chg="add mod">
          <ac:chgData name="ΑΝΑΣΤΑΣΙΑ ΚΑΝΕΛΛΟΥ" userId="80bcac59-c315-41af-b5c9-1d8c05ae8f01" providerId="ADAL" clId="{E9592EF9-578C-49ED-9293-CC48BDBAD62B}" dt="2022-10-16T13:01:42.276" v="9421" actId="1076"/>
          <ac:picMkLst>
            <pc:docMk/>
            <pc:sldMk cId="2658702915" sldId="256"/>
            <ac:picMk id="4" creationId="{E6460684-8AE9-4FBF-9095-73FFF1D55DFB}"/>
          </ac:picMkLst>
        </pc:picChg>
      </pc:sldChg>
      <pc:sldChg chg="addSp modSp">
        <pc:chgData name="ΑΝΑΣΤΑΣΙΑ ΚΑΝΕΛΛΟΥ" userId="80bcac59-c315-41af-b5c9-1d8c05ae8f01" providerId="ADAL" clId="{E9592EF9-578C-49ED-9293-CC48BDBAD62B}" dt="2022-10-16T13:41:54.046" v="9814" actId="1076"/>
        <pc:sldMkLst>
          <pc:docMk/>
          <pc:sldMk cId="3100681761" sldId="257"/>
        </pc:sldMkLst>
        <pc:spChg chg="mod">
          <ac:chgData name="ΑΝΑΣΤΑΣΙΑ ΚΑΝΕΛΛΟΥ" userId="80bcac59-c315-41af-b5c9-1d8c05ae8f01" providerId="ADAL" clId="{E9592EF9-578C-49ED-9293-CC48BDBAD62B}" dt="2022-10-16T11:37:45.972" v="6746" actId="20577"/>
          <ac:spMkLst>
            <pc:docMk/>
            <pc:sldMk cId="3100681761" sldId="257"/>
            <ac:spMk id="4" creationId="{AD18F58D-1D72-448D-96DF-688AF04E5AE9}"/>
          </ac:spMkLst>
        </pc:spChg>
        <pc:spChg chg="mod">
          <ac:chgData name="ΑΝΑΣΤΑΣΙΑ ΚΑΝΕΛΛΟΥ" userId="80bcac59-c315-41af-b5c9-1d8c05ae8f01" providerId="ADAL" clId="{E9592EF9-578C-49ED-9293-CC48BDBAD62B}" dt="2022-10-16T11:55:42.499" v="7198" actId="20577"/>
          <ac:spMkLst>
            <pc:docMk/>
            <pc:sldMk cId="3100681761" sldId="257"/>
            <ac:spMk id="5" creationId="{50D0B0FC-8728-4031-8530-8F29FD6DC684}"/>
          </ac:spMkLst>
        </pc:spChg>
        <pc:picChg chg="add mod">
          <ac:chgData name="ΑΝΑΣΤΑΣΙΑ ΚΑΝΕΛΛΟΥ" userId="80bcac59-c315-41af-b5c9-1d8c05ae8f01" providerId="ADAL" clId="{E9592EF9-578C-49ED-9293-CC48BDBAD62B}" dt="2022-10-16T13:41:54.046" v="9814" actId="1076"/>
          <ac:picMkLst>
            <pc:docMk/>
            <pc:sldMk cId="3100681761" sldId="257"/>
            <ac:picMk id="6" creationId="{B45BE66A-1563-4AF2-98B7-D232DCAF9BDF}"/>
          </ac:picMkLst>
        </pc:picChg>
      </pc:sldChg>
      <pc:sldChg chg="addSp modSp">
        <pc:chgData name="ΑΝΑΣΤΑΣΙΑ ΚΑΝΕΛΛΟΥ" userId="80bcac59-c315-41af-b5c9-1d8c05ae8f01" providerId="ADAL" clId="{E9592EF9-578C-49ED-9293-CC48BDBAD62B}" dt="2022-10-16T13:43:05.934" v="9835" actId="14100"/>
        <pc:sldMkLst>
          <pc:docMk/>
          <pc:sldMk cId="3472967831" sldId="258"/>
        </pc:sldMkLst>
        <pc:spChg chg="mod">
          <ac:chgData name="ΑΝΑΣΤΑΣΙΑ ΚΑΝΕΛΛΟΥ" userId="80bcac59-c315-41af-b5c9-1d8c05ae8f01" providerId="ADAL" clId="{E9592EF9-578C-49ED-9293-CC48BDBAD62B}" dt="2022-10-16T13:40:20.035" v="9808"/>
          <ac:spMkLst>
            <pc:docMk/>
            <pc:sldMk cId="3472967831" sldId="258"/>
            <ac:spMk id="2" creationId="{861E6742-EFBA-45D6-A4CA-92470D549A21}"/>
          </ac:spMkLst>
        </pc:spChg>
        <pc:spChg chg="mod">
          <ac:chgData name="ΑΝΑΣΤΑΣΙΑ ΚΑΝΕΛΛΟΥ" userId="80bcac59-c315-41af-b5c9-1d8c05ae8f01" providerId="ADAL" clId="{E9592EF9-578C-49ED-9293-CC48BDBAD62B}" dt="2022-10-16T13:40:20.035" v="9808"/>
          <ac:spMkLst>
            <pc:docMk/>
            <pc:sldMk cId="3472967831" sldId="258"/>
            <ac:spMk id="3" creationId="{791C0603-E2FC-4558-B543-21980680C9B5}"/>
          </ac:spMkLst>
        </pc:spChg>
        <pc:picChg chg="add mod">
          <ac:chgData name="ΑΝΑΣΤΑΣΙΑ ΚΑΝΕΛΛΟΥ" userId="80bcac59-c315-41af-b5c9-1d8c05ae8f01" providerId="ADAL" clId="{E9592EF9-578C-49ED-9293-CC48BDBAD62B}" dt="2022-10-16T13:43:05.934" v="9835" actId="14100"/>
          <ac:picMkLst>
            <pc:docMk/>
            <pc:sldMk cId="3472967831" sldId="258"/>
            <ac:picMk id="4" creationId="{0D057709-5032-483E-A67D-8DD60CC0E823}"/>
          </ac:picMkLst>
        </pc:picChg>
      </pc:sldChg>
      <pc:sldChg chg="addSp modSp">
        <pc:chgData name="ΑΝΑΣΤΑΣΙΑ ΚΑΝΕΛΛΟΥ" userId="80bcac59-c315-41af-b5c9-1d8c05ae8f01" providerId="ADAL" clId="{E9592EF9-578C-49ED-9293-CC48BDBAD62B}" dt="2022-10-16T13:40:20.035" v="9808"/>
        <pc:sldMkLst>
          <pc:docMk/>
          <pc:sldMk cId="740278256" sldId="259"/>
        </pc:sldMkLst>
        <pc:spChg chg="mod">
          <ac:chgData name="ΑΝΑΣΤΑΣΙΑ ΚΑΝΕΛΛΟΥ" userId="80bcac59-c315-41af-b5c9-1d8c05ae8f01" providerId="ADAL" clId="{E9592EF9-578C-49ED-9293-CC48BDBAD62B}" dt="2022-10-16T13:40:20.035" v="9808"/>
          <ac:spMkLst>
            <pc:docMk/>
            <pc:sldMk cId="740278256" sldId="259"/>
            <ac:spMk id="3" creationId="{5F311F85-C2FB-4382-B0E0-48D953E12B4B}"/>
          </ac:spMkLst>
        </pc:spChg>
        <pc:picChg chg="add mod">
          <ac:chgData name="ΑΝΑΣΤΑΣΙΑ ΚΑΝΕΛΛΟΥ" userId="80bcac59-c315-41af-b5c9-1d8c05ae8f01" providerId="ADAL" clId="{E9592EF9-578C-49ED-9293-CC48BDBAD62B}" dt="2022-10-16T13:14:22.749" v="9488" actId="1076"/>
          <ac:picMkLst>
            <pc:docMk/>
            <pc:sldMk cId="740278256" sldId="259"/>
            <ac:picMk id="4" creationId="{6BACE3EA-BAB5-4FE6-8126-E14A028FE163}"/>
          </ac:picMkLst>
        </pc:picChg>
      </pc:sldChg>
      <pc:sldChg chg="addSp modSp">
        <pc:chgData name="ΑΝΑΣΤΑΣΙΑ ΚΑΝΕΛΛΟΥ" userId="80bcac59-c315-41af-b5c9-1d8c05ae8f01" providerId="ADAL" clId="{E9592EF9-578C-49ED-9293-CC48BDBAD62B}" dt="2022-10-16T13:49:24.292" v="9979" actId="14100"/>
        <pc:sldMkLst>
          <pc:docMk/>
          <pc:sldMk cId="1840383422" sldId="260"/>
        </pc:sldMkLst>
        <pc:spChg chg="mod">
          <ac:chgData name="ΑΝΑΣΤΑΣΙΑ ΚΑΝΕΛΛΟΥ" userId="80bcac59-c315-41af-b5c9-1d8c05ae8f01" providerId="ADAL" clId="{E9592EF9-578C-49ED-9293-CC48BDBAD62B}" dt="2022-10-16T13:41:09.512" v="9812" actId="14100"/>
          <ac:spMkLst>
            <pc:docMk/>
            <pc:sldMk cId="1840383422" sldId="260"/>
            <ac:spMk id="2" creationId="{5C32BEA3-4DAB-4570-A14F-C5E7C97D630B}"/>
          </ac:spMkLst>
        </pc:spChg>
        <pc:spChg chg="mod">
          <ac:chgData name="ΑΝΑΣΤΑΣΙΑ ΚΑΝΕΛΛΟΥ" userId="80bcac59-c315-41af-b5c9-1d8c05ae8f01" providerId="ADAL" clId="{E9592EF9-578C-49ED-9293-CC48BDBAD62B}" dt="2022-10-16T13:40:20.035" v="9808"/>
          <ac:spMkLst>
            <pc:docMk/>
            <pc:sldMk cId="1840383422" sldId="260"/>
            <ac:spMk id="3" creationId="{8A37C290-02AC-4E12-9F50-5C48B821DC6F}"/>
          </ac:spMkLst>
        </pc:spChg>
        <pc:picChg chg="add mod">
          <ac:chgData name="ΑΝΑΣΤΑΣΙΑ ΚΑΝΕΛΛΟΥ" userId="80bcac59-c315-41af-b5c9-1d8c05ae8f01" providerId="ADAL" clId="{E9592EF9-578C-49ED-9293-CC48BDBAD62B}" dt="2022-10-16T13:49:24.292" v="9979" actId="14100"/>
          <ac:picMkLst>
            <pc:docMk/>
            <pc:sldMk cId="1840383422" sldId="260"/>
            <ac:picMk id="4" creationId="{013A76EF-5986-4841-BEDE-8B1A1D5541C5}"/>
          </ac:picMkLst>
        </pc:picChg>
      </pc:sldChg>
      <pc:sldChg chg="modSp">
        <pc:chgData name="ΑΝΑΣΤΑΣΙΑ ΚΑΝΕΛΛΟΥ" userId="80bcac59-c315-41af-b5c9-1d8c05ae8f01" providerId="ADAL" clId="{E9592EF9-578C-49ED-9293-CC48BDBAD62B}" dt="2022-10-16T12:37:00.402" v="8096" actId="313"/>
        <pc:sldMkLst>
          <pc:docMk/>
          <pc:sldMk cId="2407444041" sldId="261"/>
        </pc:sldMkLst>
        <pc:spChg chg="mod">
          <ac:chgData name="ΑΝΑΣΤΑΣΙΑ ΚΑΝΕΛΛΟΥ" userId="80bcac59-c315-41af-b5c9-1d8c05ae8f01" providerId="ADAL" clId="{E9592EF9-578C-49ED-9293-CC48BDBAD62B}" dt="2022-10-16T12:37:00.402" v="8096" actId="313"/>
          <ac:spMkLst>
            <pc:docMk/>
            <pc:sldMk cId="2407444041" sldId="261"/>
            <ac:spMk id="2" creationId="{8D1124FD-CEF2-45D4-80F7-2A7BDFBA14F7}"/>
          </ac:spMkLst>
        </pc:spChg>
        <pc:graphicFrameChg chg="mod modGraphic">
          <ac:chgData name="ΑΝΑΣΤΑΣΙΑ ΚΑΝΕΛΛΟΥ" userId="80bcac59-c315-41af-b5c9-1d8c05ae8f01" providerId="ADAL" clId="{E9592EF9-578C-49ED-9293-CC48BDBAD62B}" dt="2022-10-16T12:36:20.271" v="8091" actId="2165"/>
          <ac:graphicFrameMkLst>
            <pc:docMk/>
            <pc:sldMk cId="2407444041" sldId="261"/>
            <ac:graphicFrameMk id="4" creationId="{897C2D6A-8831-47B9-9135-E122AB5CFA8C}"/>
          </ac:graphicFrameMkLst>
        </pc:graphicFrameChg>
      </pc:sldChg>
      <pc:sldChg chg="addSp delSp modSp">
        <pc:chgData name="ΑΝΑΣΤΑΣΙΑ ΚΑΝΕΛΛΟΥ" userId="80bcac59-c315-41af-b5c9-1d8c05ae8f01" providerId="ADAL" clId="{E9592EF9-578C-49ED-9293-CC48BDBAD62B}" dt="2022-10-16T13:43:34.325" v="9839" actId="20577"/>
        <pc:sldMkLst>
          <pc:docMk/>
          <pc:sldMk cId="420260726" sldId="262"/>
        </pc:sldMkLst>
        <pc:spChg chg="mod">
          <ac:chgData name="ΑΝΑΣΤΑΣΙΑ ΚΑΝΕΛΛΟΥ" userId="80bcac59-c315-41af-b5c9-1d8c05ae8f01" providerId="ADAL" clId="{E9592EF9-578C-49ED-9293-CC48BDBAD62B}" dt="2022-10-16T10:37:23.338" v="2846" actId="20577"/>
          <ac:spMkLst>
            <pc:docMk/>
            <pc:sldMk cId="420260726" sldId="262"/>
            <ac:spMk id="2" creationId="{C63B1310-BF4C-485E-9F1B-64470C543405}"/>
          </ac:spMkLst>
        </pc:spChg>
        <pc:spChg chg="mod">
          <ac:chgData name="ΑΝΑΣΤΑΣΙΑ ΚΑΝΕΛΛΟΥ" userId="80bcac59-c315-41af-b5c9-1d8c05ae8f01" providerId="ADAL" clId="{E9592EF9-578C-49ED-9293-CC48BDBAD62B}" dt="2022-10-16T13:43:34.325" v="9839" actId="20577"/>
          <ac:spMkLst>
            <pc:docMk/>
            <pc:sldMk cId="420260726" sldId="262"/>
            <ac:spMk id="3" creationId="{19634714-83DD-496A-930B-1FAA91A2838D}"/>
          </ac:spMkLst>
        </pc:spChg>
        <pc:picChg chg="add del mod">
          <ac:chgData name="ΑΝΑΣΤΑΣΙΑ ΚΑΝΕΛΛΟΥ" userId="80bcac59-c315-41af-b5c9-1d8c05ae8f01" providerId="ADAL" clId="{E9592EF9-578C-49ED-9293-CC48BDBAD62B}" dt="2022-10-16T13:29:11.942" v="9592" actId="478"/>
          <ac:picMkLst>
            <pc:docMk/>
            <pc:sldMk cId="420260726" sldId="262"/>
            <ac:picMk id="6" creationId="{8E005D8C-D1CF-4AEF-BA62-A8DB8D5E00A3}"/>
          </ac:picMkLst>
        </pc:picChg>
        <pc:picChg chg="add mod">
          <ac:chgData name="ΑΝΑΣΤΑΣΙΑ ΚΑΝΕΛΛΟΥ" userId="80bcac59-c315-41af-b5c9-1d8c05ae8f01" providerId="ADAL" clId="{E9592EF9-578C-49ED-9293-CC48BDBAD62B}" dt="2022-10-16T13:29:16.520" v="9594" actId="1076"/>
          <ac:picMkLst>
            <pc:docMk/>
            <pc:sldMk cId="420260726" sldId="262"/>
            <ac:picMk id="7" creationId="{EC78A830-BC3C-454C-AEF4-98945141B100}"/>
          </ac:picMkLst>
        </pc:picChg>
      </pc:sldChg>
      <pc:sldChg chg="addSp delSp modSp">
        <pc:chgData name="ΑΝΑΣΤΑΣΙΑ ΚΑΝΕΛΛΟΥ" userId="80bcac59-c315-41af-b5c9-1d8c05ae8f01" providerId="ADAL" clId="{E9592EF9-578C-49ED-9293-CC48BDBAD62B}" dt="2022-10-16T13:40:20.035" v="9808"/>
        <pc:sldMkLst>
          <pc:docMk/>
          <pc:sldMk cId="3669850089" sldId="263"/>
        </pc:sldMkLst>
        <pc:spChg chg="mod">
          <ac:chgData name="ΑΝΑΣΤΑΣΙΑ ΚΑΝΕΛΛΟΥ" userId="80bcac59-c315-41af-b5c9-1d8c05ae8f01" providerId="ADAL" clId="{E9592EF9-578C-49ED-9293-CC48BDBAD62B}" dt="2022-10-16T13:40:20.035" v="9808"/>
          <ac:spMkLst>
            <pc:docMk/>
            <pc:sldMk cId="3669850089" sldId="263"/>
            <ac:spMk id="3" creationId="{99712D01-FA7B-4EB4-8308-288818B59573}"/>
          </ac:spMkLst>
        </pc:spChg>
        <pc:spChg chg="mod">
          <ac:chgData name="ΑΝΑΣΤΑΣΙΑ ΚΑΝΕΛΛΟΥ" userId="80bcac59-c315-41af-b5c9-1d8c05ae8f01" providerId="ADAL" clId="{E9592EF9-578C-49ED-9293-CC48BDBAD62B}" dt="2022-10-16T09:16:26.599" v="450" actId="20577"/>
          <ac:spMkLst>
            <pc:docMk/>
            <pc:sldMk cId="3669850089" sldId="263"/>
            <ac:spMk id="4" creationId="{5B18F07B-0A1D-4E17-A186-79603D25F773}"/>
          </ac:spMkLst>
        </pc:spChg>
        <pc:spChg chg="del mod">
          <ac:chgData name="ΑΝΑΣΤΑΣΙΑ ΚΑΝΕΛΛΟΥ" userId="80bcac59-c315-41af-b5c9-1d8c05ae8f01" providerId="ADAL" clId="{E9592EF9-578C-49ED-9293-CC48BDBAD62B}" dt="2022-10-16T09:38:17.177" v="1382" actId="478"/>
          <ac:spMkLst>
            <pc:docMk/>
            <pc:sldMk cId="3669850089" sldId="263"/>
            <ac:spMk id="5" creationId="{0472EF99-F770-43E0-983B-BD281E21BA76}"/>
          </ac:spMkLst>
        </pc:spChg>
        <pc:picChg chg="add del mod">
          <ac:chgData name="ΑΝΑΣΤΑΣΙΑ ΚΑΝΕΛΛΟΥ" userId="80bcac59-c315-41af-b5c9-1d8c05ae8f01" providerId="ADAL" clId="{E9592EF9-578C-49ED-9293-CC48BDBAD62B}" dt="2022-10-16T13:23:10.749" v="9555"/>
          <ac:picMkLst>
            <pc:docMk/>
            <pc:sldMk cId="3669850089" sldId="263"/>
            <ac:picMk id="6" creationId="{7270BE2A-9209-40CD-AD80-4796DA2956A3}"/>
          </ac:picMkLst>
        </pc:picChg>
      </pc:sldChg>
      <pc:sldChg chg="modSp ord">
        <pc:chgData name="ΑΝΑΣΤΑΣΙΑ ΚΑΝΕΛΛΟΥ" userId="80bcac59-c315-41af-b5c9-1d8c05ae8f01" providerId="ADAL" clId="{E9592EF9-578C-49ED-9293-CC48BDBAD62B}" dt="2022-10-16T13:40:20.035" v="9808"/>
        <pc:sldMkLst>
          <pc:docMk/>
          <pc:sldMk cId="897058296" sldId="264"/>
        </pc:sldMkLst>
        <pc:spChg chg="mod">
          <ac:chgData name="ΑΝΑΣΤΑΣΙΑ ΚΑΝΕΛΛΟΥ" userId="80bcac59-c315-41af-b5c9-1d8c05ae8f01" providerId="ADAL" clId="{E9592EF9-578C-49ED-9293-CC48BDBAD62B}" dt="2022-10-16T13:40:20.035" v="9808"/>
          <ac:spMkLst>
            <pc:docMk/>
            <pc:sldMk cId="897058296" sldId="264"/>
            <ac:spMk id="3" creationId="{87923526-9F6A-4BC4-A023-40BACDE2CE32}"/>
          </ac:spMkLst>
        </pc:spChg>
        <pc:spChg chg="mod">
          <ac:chgData name="ΑΝΑΣΤΑΣΙΑ ΚΑΝΕΛΛΟΥ" userId="80bcac59-c315-41af-b5c9-1d8c05ae8f01" providerId="ADAL" clId="{E9592EF9-578C-49ED-9293-CC48BDBAD62B}" dt="2022-10-16T13:40:20.035" v="9808"/>
          <ac:spMkLst>
            <pc:docMk/>
            <pc:sldMk cId="897058296" sldId="264"/>
            <ac:spMk id="6" creationId="{8030460D-C704-4AB9-9E76-90F9793B14DF}"/>
          </ac:spMkLst>
        </pc:spChg>
      </pc:sldChg>
      <pc:sldChg chg="modSp">
        <pc:chgData name="ΑΝΑΣΤΑΣΙΑ ΚΑΝΕΛΛΟΥ" userId="80bcac59-c315-41af-b5c9-1d8c05ae8f01" providerId="ADAL" clId="{E9592EF9-578C-49ED-9293-CC48BDBAD62B}" dt="2022-10-16T13:40:20.035" v="9808"/>
        <pc:sldMkLst>
          <pc:docMk/>
          <pc:sldMk cId="3968279866" sldId="266"/>
        </pc:sldMkLst>
        <pc:spChg chg="mod">
          <ac:chgData name="ΑΝΑΣΤΑΣΙΑ ΚΑΝΕΛΛΟΥ" userId="80bcac59-c315-41af-b5c9-1d8c05ae8f01" providerId="ADAL" clId="{E9592EF9-578C-49ED-9293-CC48BDBAD62B}" dt="2022-10-16T12:59:43.524" v="9408" actId="20577"/>
          <ac:spMkLst>
            <pc:docMk/>
            <pc:sldMk cId="3968279866" sldId="266"/>
            <ac:spMk id="2" creationId="{7131F79F-6C02-4367-8310-BEE68C330D84}"/>
          </ac:spMkLst>
        </pc:spChg>
        <pc:spChg chg="mod">
          <ac:chgData name="ΑΝΑΣΤΑΣΙΑ ΚΑΝΕΛΛΟΥ" userId="80bcac59-c315-41af-b5c9-1d8c05ae8f01" providerId="ADAL" clId="{E9592EF9-578C-49ED-9293-CC48BDBAD62B}" dt="2022-10-16T13:40:20.035" v="9808"/>
          <ac:spMkLst>
            <pc:docMk/>
            <pc:sldMk cId="3968279866" sldId="266"/>
            <ac:spMk id="3" creationId="{C49E6F52-0B70-4D9D-ADCE-D754A96CC9E1}"/>
          </ac:spMkLst>
        </pc:spChg>
        <pc:spChg chg="mod">
          <ac:chgData name="ΑΝΑΣΤΑΣΙΑ ΚΑΝΕΛΛΟΥ" userId="80bcac59-c315-41af-b5c9-1d8c05ae8f01" providerId="ADAL" clId="{E9592EF9-578C-49ED-9293-CC48BDBAD62B}" dt="2022-10-16T13:40:20.035" v="9808"/>
          <ac:spMkLst>
            <pc:docMk/>
            <pc:sldMk cId="3968279866" sldId="266"/>
            <ac:spMk id="4" creationId="{784CDF9B-39B8-4D90-B8AD-093BE8A7088B}"/>
          </ac:spMkLst>
        </pc:spChg>
      </pc:sldChg>
      <pc:sldChg chg="addSp delSp modSp">
        <pc:chgData name="ΑΝΑΣΤΑΣΙΑ ΚΑΝΕΛΛΟΥ" userId="80bcac59-c315-41af-b5c9-1d8c05ae8f01" providerId="ADAL" clId="{E9592EF9-578C-49ED-9293-CC48BDBAD62B}" dt="2022-10-16T13:49:03.891" v="9978" actId="478"/>
        <pc:sldMkLst>
          <pc:docMk/>
          <pc:sldMk cId="2038171036" sldId="267"/>
        </pc:sldMkLst>
        <pc:spChg chg="add del mod">
          <ac:chgData name="ΑΝΑΣΤΑΣΙΑ ΚΑΝΕΛΛΟΥ" userId="80bcac59-c315-41af-b5c9-1d8c05ae8f01" providerId="ADAL" clId="{E9592EF9-578C-49ED-9293-CC48BDBAD62B}" dt="2022-10-16T13:49:03.891" v="9978" actId="478"/>
          <ac:spMkLst>
            <pc:docMk/>
            <pc:sldMk cId="2038171036" sldId="267"/>
            <ac:spMk id="8" creationId="{D28EDCB6-7E27-4FD1-8476-1E9FCD3089BE}"/>
          </ac:spMkLst>
        </pc:spChg>
      </pc:sldChg>
      <pc:sldChg chg="addSp delSp modSp add">
        <pc:chgData name="ΑΝΑΣΤΑΣΙΑ ΚΑΝΕΛΛΟΥ" userId="80bcac59-c315-41af-b5c9-1d8c05ae8f01" providerId="ADAL" clId="{E9592EF9-578C-49ED-9293-CC48BDBAD62B}" dt="2022-10-16T13:40:20.035" v="9808"/>
        <pc:sldMkLst>
          <pc:docMk/>
          <pc:sldMk cId="1231250264" sldId="268"/>
        </pc:sldMkLst>
        <pc:spChg chg="mod">
          <ac:chgData name="ΑΝΑΣΤΑΣΙΑ ΚΑΝΕΛΛΟΥ" userId="80bcac59-c315-41af-b5c9-1d8c05ae8f01" providerId="ADAL" clId="{E9592EF9-578C-49ED-9293-CC48BDBAD62B}" dt="2022-10-16T09:06:56.982" v="53" actId="20577"/>
          <ac:spMkLst>
            <pc:docMk/>
            <pc:sldMk cId="1231250264" sldId="268"/>
            <ac:spMk id="2" creationId="{46EE4DB2-338D-4580-AEDF-8E973A852480}"/>
          </ac:spMkLst>
        </pc:spChg>
        <pc:spChg chg="mod">
          <ac:chgData name="ΑΝΑΣΤΑΣΙΑ ΚΑΝΕΛΛΟΥ" userId="80bcac59-c315-41af-b5c9-1d8c05ae8f01" providerId="ADAL" clId="{E9592EF9-578C-49ED-9293-CC48BDBAD62B}" dt="2022-10-16T13:40:20.035" v="9808"/>
          <ac:spMkLst>
            <pc:docMk/>
            <pc:sldMk cId="1231250264" sldId="268"/>
            <ac:spMk id="3" creationId="{6C302A3D-E347-479B-AE8A-997F76EB1187}"/>
          </ac:spMkLst>
        </pc:spChg>
        <pc:picChg chg="add del mod">
          <ac:chgData name="ΑΝΑΣΤΑΣΙΑ ΚΑΝΕΛΛΟΥ" userId="80bcac59-c315-41af-b5c9-1d8c05ae8f01" providerId="ADAL" clId="{E9592EF9-578C-49ED-9293-CC48BDBAD62B}" dt="2022-10-16T13:23:54.864" v="9558"/>
          <ac:picMkLst>
            <pc:docMk/>
            <pc:sldMk cId="1231250264" sldId="268"/>
            <ac:picMk id="4" creationId="{54579C66-FECF-4967-B970-A05651360D68}"/>
          </ac:picMkLst>
        </pc:picChg>
      </pc:sldChg>
      <pc:sldChg chg="addSp delSp modSp add">
        <pc:chgData name="ΑΝΑΣΤΑΣΙΑ ΚΑΝΕΛΛΟΥ" userId="80bcac59-c315-41af-b5c9-1d8c05ae8f01" providerId="ADAL" clId="{E9592EF9-578C-49ED-9293-CC48BDBAD62B}" dt="2022-10-16T09:15:36.708" v="429" actId="27636"/>
        <pc:sldMkLst>
          <pc:docMk/>
          <pc:sldMk cId="3268531487" sldId="269"/>
        </pc:sldMkLst>
        <pc:spChg chg="del">
          <ac:chgData name="ΑΝΑΣΤΑΣΙΑ ΚΑΝΕΛΛΟΥ" userId="80bcac59-c315-41af-b5c9-1d8c05ae8f01" providerId="ADAL" clId="{E9592EF9-578C-49ED-9293-CC48BDBAD62B}" dt="2022-10-16T09:14:19.704" v="415"/>
          <ac:spMkLst>
            <pc:docMk/>
            <pc:sldMk cId="3268531487" sldId="269"/>
            <ac:spMk id="2" creationId="{6049D1DD-9F8C-4B57-B257-ACF5F56069BA}"/>
          </ac:spMkLst>
        </pc:spChg>
        <pc:spChg chg="del mod">
          <ac:chgData name="ΑΝΑΣΤΑΣΙΑ ΚΑΝΕΛΛΟΥ" userId="80bcac59-c315-41af-b5c9-1d8c05ae8f01" providerId="ADAL" clId="{E9592EF9-578C-49ED-9293-CC48BDBAD62B}" dt="2022-10-16T09:15:02.405" v="420" actId="478"/>
          <ac:spMkLst>
            <pc:docMk/>
            <pc:sldMk cId="3268531487" sldId="269"/>
            <ac:spMk id="3" creationId="{3648F586-F501-46FA-8F6C-931AE46A3D14}"/>
          </ac:spMkLst>
        </pc:spChg>
        <pc:spChg chg="add mod">
          <ac:chgData name="ΑΝΑΣΤΑΣΙΑ ΚΑΝΕΛΛΟΥ" userId="80bcac59-c315-41af-b5c9-1d8c05ae8f01" providerId="ADAL" clId="{E9592EF9-578C-49ED-9293-CC48BDBAD62B}" dt="2022-10-16T09:15:36.708" v="429" actId="27636"/>
          <ac:spMkLst>
            <pc:docMk/>
            <pc:sldMk cId="3268531487" sldId="269"/>
            <ac:spMk id="4" creationId="{6C547193-A4E8-4993-AEFB-3EA93CA0E677}"/>
          </ac:spMkLst>
        </pc:spChg>
        <pc:picChg chg="add mod">
          <ac:chgData name="ΑΝΑΣΤΑΣΙΑ ΚΑΝΕΛΛΟΥ" userId="80bcac59-c315-41af-b5c9-1d8c05ae8f01" providerId="ADAL" clId="{E9592EF9-578C-49ED-9293-CC48BDBAD62B}" dt="2022-10-16T09:15:05.359" v="421" actId="1076"/>
          <ac:picMkLst>
            <pc:docMk/>
            <pc:sldMk cId="3268531487" sldId="269"/>
            <ac:picMk id="5" creationId="{706EF76A-4692-4751-8498-A17E6B55A38F}"/>
          </ac:picMkLst>
        </pc:picChg>
      </pc:sldChg>
      <pc:sldChg chg="addSp modSp add">
        <pc:chgData name="ΑΝΑΣΤΑΣΙΑ ΚΑΝΕΛΛΟΥ" userId="80bcac59-c315-41af-b5c9-1d8c05ae8f01" providerId="ADAL" clId="{E9592EF9-578C-49ED-9293-CC48BDBAD62B}" dt="2022-10-16T13:41:43.621" v="9813" actId="1076"/>
        <pc:sldMkLst>
          <pc:docMk/>
          <pc:sldMk cId="1146122350" sldId="270"/>
        </pc:sldMkLst>
        <pc:spChg chg="mod">
          <ac:chgData name="ΑΝΑΣΤΑΣΙΑ ΚΑΝΕΛΛΟΥ" userId="80bcac59-c315-41af-b5c9-1d8c05ae8f01" providerId="ADAL" clId="{E9592EF9-578C-49ED-9293-CC48BDBAD62B}" dt="2022-10-16T09:17:57.286" v="560" actId="20577"/>
          <ac:spMkLst>
            <pc:docMk/>
            <pc:sldMk cId="1146122350" sldId="270"/>
            <ac:spMk id="2" creationId="{6994476D-E7B9-497F-99AD-3560FBB0537F}"/>
          </ac:spMkLst>
        </pc:spChg>
        <pc:spChg chg="add mod">
          <ac:chgData name="ΑΝΑΣΤΑΣΙΑ ΚΑΝΕΛΛΟΥ" userId="80bcac59-c315-41af-b5c9-1d8c05ae8f01" providerId="ADAL" clId="{E9592EF9-578C-49ED-9293-CC48BDBAD62B}" dt="2022-10-16T09:20:08.237" v="767" actId="313"/>
          <ac:spMkLst>
            <pc:docMk/>
            <pc:sldMk cId="1146122350" sldId="270"/>
            <ac:spMk id="3" creationId="{B5CF08F0-D98D-4983-98D1-242430AE866A}"/>
          </ac:spMkLst>
        </pc:spChg>
        <pc:picChg chg="add mod">
          <ac:chgData name="ΑΝΑΣΤΑΣΙΑ ΚΑΝΕΛΛΟΥ" userId="80bcac59-c315-41af-b5c9-1d8c05ae8f01" providerId="ADAL" clId="{E9592EF9-578C-49ED-9293-CC48BDBAD62B}" dt="2022-10-16T13:41:43.621" v="9813" actId="1076"/>
          <ac:picMkLst>
            <pc:docMk/>
            <pc:sldMk cId="1146122350" sldId="270"/>
            <ac:picMk id="4" creationId="{E9DDC18C-407C-4A61-ACF2-CE6FFA00E9A5}"/>
          </ac:picMkLst>
        </pc:picChg>
      </pc:sldChg>
      <pc:sldChg chg="addSp delSp modSp add">
        <pc:chgData name="ΑΝΑΣΤΑΣΙΑ ΚΑΝΕΛΛΟΥ" userId="80bcac59-c315-41af-b5c9-1d8c05ae8f01" providerId="ADAL" clId="{E9592EF9-578C-49ED-9293-CC48BDBAD62B}" dt="2022-10-16T13:40:20.035" v="9808"/>
        <pc:sldMkLst>
          <pc:docMk/>
          <pc:sldMk cId="2564619836" sldId="271"/>
        </pc:sldMkLst>
        <pc:spChg chg="mod">
          <ac:chgData name="ΑΝΑΣΤΑΣΙΑ ΚΑΝΕΛΛΟΥ" userId="80bcac59-c315-41af-b5c9-1d8c05ae8f01" providerId="ADAL" clId="{E9592EF9-578C-49ED-9293-CC48BDBAD62B}" dt="2022-10-16T09:39:05.715" v="1413" actId="20577"/>
          <ac:spMkLst>
            <pc:docMk/>
            <pc:sldMk cId="2564619836" sldId="271"/>
            <ac:spMk id="2" creationId="{0B7BDD66-A07E-466E-BBFD-52CB1C2B3C4A}"/>
          </ac:spMkLst>
        </pc:spChg>
        <pc:spChg chg="mod">
          <ac:chgData name="ΑΝΑΣΤΑΣΙΑ ΚΑΝΕΛΛΟΥ" userId="80bcac59-c315-41af-b5c9-1d8c05ae8f01" providerId="ADAL" clId="{E9592EF9-578C-49ED-9293-CC48BDBAD62B}" dt="2022-10-16T13:40:20.035" v="9808"/>
          <ac:spMkLst>
            <pc:docMk/>
            <pc:sldMk cId="2564619836" sldId="271"/>
            <ac:spMk id="3" creationId="{2254EB75-9723-4476-9E6E-38BD5C73B0A6}"/>
          </ac:spMkLst>
        </pc:spChg>
        <pc:spChg chg="add del mod">
          <ac:chgData name="ΑΝΑΣΤΑΣΙΑ ΚΑΝΕΛΛΟΥ" userId="80bcac59-c315-41af-b5c9-1d8c05ae8f01" providerId="ADAL" clId="{E9592EF9-578C-49ED-9293-CC48BDBAD62B}" dt="2022-10-16T09:25:49.860" v="1184" actId="478"/>
          <ac:spMkLst>
            <pc:docMk/>
            <pc:sldMk cId="2564619836" sldId="271"/>
            <ac:spMk id="4" creationId="{EB8C7288-73BD-4694-AECD-36B7F3289CED}"/>
          </ac:spMkLst>
        </pc:spChg>
        <pc:spChg chg="add del mod">
          <ac:chgData name="ΑΝΑΣΤΑΣΙΑ ΚΑΝΕΛΛΟΥ" userId="80bcac59-c315-41af-b5c9-1d8c05ae8f01" providerId="ADAL" clId="{E9592EF9-578C-49ED-9293-CC48BDBAD62B}" dt="2022-10-16T09:26:11.196" v="1192" actId="478"/>
          <ac:spMkLst>
            <pc:docMk/>
            <pc:sldMk cId="2564619836" sldId="271"/>
            <ac:spMk id="5" creationId="{0CD13A75-5BF5-473E-B0BA-718562206FDC}"/>
          </ac:spMkLst>
        </pc:spChg>
        <pc:spChg chg="add mod">
          <ac:chgData name="ΑΝΑΣΤΑΣΙΑ ΚΑΝΕΛΛΟΥ" userId="80bcac59-c315-41af-b5c9-1d8c05ae8f01" providerId="ADAL" clId="{E9592EF9-578C-49ED-9293-CC48BDBAD62B}" dt="2022-10-16T13:40:20.035" v="9808"/>
          <ac:spMkLst>
            <pc:docMk/>
            <pc:sldMk cId="2564619836" sldId="271"/>
            <ac:spMk id="6" creationId="{451AC539-DBAD-4202-86AF-2F9231132120}"/>
          </ac:spMkLst>
        </pc:spChg>
      </pc:sldChg>
      <pc:sldChg chg="modSp add">
        <pc:chgData name="ΑΝΑΣΤΑΣΙΑ ΚΑΝΕΛΛΟΥ" userId="80bcac59-c315-41af-b5c9-1d8c05ae8f01" providerId="ADAL" clId="{E9592EF9-578C-49ED-9293-CC48BDBAD62B}" dt="2022-10-16T13:40:20.035" v="9808"/>
        <pc:sldMkLst>
          <pc:docMk/>
          <pc:sldMk cId="363572399" sldId="273"/>
        </pc:sldMkLst>
        <pc:spChg chg="mod">
          <ac:chgData name="ΑΝΑΣΤΑΣΙΑ ΚΑΝΕΛΛΟΥ" userId="80bcac59-c315-41af-b5c9-1d8c05ae8f01" providerId="ADAL" clId="{E9592EF9-578C-49ED-9293-CC48BDBAD62B}" dt="2022-10-16T09:34:18.284" v="1373" actId="20577"/>
          <ac:spMkLst>
            <pc:docMk/>
            <pc:sldMk cId="363572399" sldId="273"/>
            <ac:spMk id="2" creationId="{7C7B7131-5719-4B04-8FCE-A3CE21E26CDF}"/>
          </ac:spMkLst>
        </pc:spChg>
        <pc:spChg chg="mod">
          <ac:chgData name="ΑΝΑΣΤΑΣΙΑ ΚΑΝΕΛΛΟΥ" userId="80bcac59-c315-41af-b5c9-1d8c05ae8f01" providerId="ADAL" clId="{E9592EF9-578C-49ED-9293-CC48BDBAD62B}" dt="2022-10-16T13:40:20.035" v="9808"/>
          <ac:spMkLst>
            <pc:docMk/>
            <pc:sldMk cId="363572399" sldId="273"/>
            <ac:spMk id="3" creationId="{32C91228-964B-4FDD-B661-C211EBE56188}"/>
          </ac:spMkLst>
        </pc:spChg>
      </pc:sldChg>
      <pc:sldChg chg="delSp">
        <pc:chgData name="ΑΝΑΣΤΑΣΙΑ ΚΑΝΕΛΛΟΥ" userId="80bcac59-c315-41af-b5c9-1d8c05ae8f01" providerId="ADAL" clId="{E9592EF9-578C-49ED-9293-CC48BDBAD62B}" dt="2022-10-16T13:25:41.228" v="9577"/>
        <pc:sldMkLst>
          <pc:docMk/>
          <pc:sldMk cId="2170286504" sldId="284"/>
        </pc:sldMkLst>
        <pc:spChg chg="del">
          <ac:chgData name="ΑΝΑΣΤΑΣΙΑ ΚΑΝΕΛΛΟΥ" userId="80bcac59-c315-41af-b5c9-1d8c05ae8f01" providerId="ADAL" clId="{E9592EF9-578C-49ED-9293-CC48BDBAD62B}" dt="2022-10-16T13:25:41.228" v="9577"/>
          <ac:spMkLst>
            <pc:docMk/>
            <pc:sldMk cId="2170286504" sldId="284"/>
            <ac:spMk id="4" creationId="{00000000-0000-0000-0000-000000000000}"/>
          </ac:spMkLst>
        </pc:spChg>
      </pc:sldChg>
      <pc:sldChg chg="addSp delSp modSp add">
        <pc:chgData name="ΑΝΑΣΤΑΣΙΑ ΚΑΝΕΛΛΟΥ" userId="80bcac59-c315-41af-b5c9-1d8c05ae8f01" providerId="ADAL" clId="{E9592EF9-578C-49ED-9293-CC48BDBAD62B}" dt="2022-10-16T13:43:42.614" v="9840" actId="14100"/>
        <pc:sldMkLst>
          <pc:docMk/>
          <pc:sldMk cId="1838372055" sldId="285"/>
        </pc:sldMkLst>
        <pc:spChg chg="del">
          <ac:chgData name="ΑΝΑΣΤΑΣΙΑ ΚΑΝΕΛΛΟΥ" userId="80bcac59-c315-41af-b5c9-1d8c05ae8f01" providerId="ADAL" clId="{E9592EF9-578C-49ED-9293-CC48BDBAD62B}" dt="2022-10-16T10:41:00.329" v="3109"/>
          <ac:spMkLst>
            <pc:docMk/>
            <pc:sldMk cId="1838372055" sldId="285"/>
            <ac:spMk id="2" creationId="{CEDABC54-DAEE-43BF-A254-609CC8AC6EC3}"/>
          </ac:spMkLst>
        </pc:spChg>
        <pc:spChg chg="del">
          <ac:chgData name="ΑΝΑΣΤΑΣΙΑ ΚΑΝΕΛΛΟΥ" userId="80bcac59-c315-41af-b5c9-1d8c05ae8f01" providerId="ADAL" clId="{E9592EF9-578C-49ED-9293-CC48BDBAD62B}" dt="2022-10-16T10:41:00.329" v="3109"/>
          <ac:spMkLst>
            <pc:docMk/>
            <pc:sldMk cId="1838372055" sldId="285"/>
            <ac:spMk id="3" creationId="{91BB7766-62DB-4E8F-A87E-85663E1D9DA8}"/>
          </ac:spMkLst>
        </pc:spChg>
        <pc:picChg chg="add mod">
          <ac:chgData name="ΑΝΑΣΤΑΣΙΑ ΚΑΝΕΛΛΟΥ" userId="80bcac59-c315-41af-b5c9-1d8c05ae8f01" providerId="ADAL" clId="{E9592EF9-578C-49ED-9293-CC48BDBAD62B}" dt="2022-10-16T13:43:42.614" v="9840" actId="14100"/>
          <ac:picMkLst>
            <pc:docMk/>
            <pc:sldMk cId="1838372055" sldId="285"/>
            <ac:picMk id="4" creationId="{C884ECF5-AF35-4058-A094-B1FEB37F2703}"/>
          </ac:picMkLst>
        </pc:picChg>
      </pc:sldChg>
      <pc:sldChg chg="addSp delSp modSp add">
        <pc:chgData name="ΑΝΑΣΤΑΣΙΑ ΚΑΝΕΛΛΟΥ" userId="80bcac59-c315-41af-b5c9-1d8c05ae8f01" providerId="ADAL" clId="{E9592EF9-578C-49ED-9293-CC48BDBAD62B}" dt="2022-10-16T13:18:47.549" v="9526" actId="313"/>
        <pc:sldMkLst>
          <pc:docMk/>
          <pc:sldMk cId="1422262152" sldId="286"/>
        </pc:sldMkLst>
        <pc:spChg chg="add mod">
          <ac:chgData name="ΑΝΑΣΤΑΣΙΑ ΚΑΝΕΛΛΟΥ" userId="80bcac59-c315-41af-b5c9-1d8c05ae8f01" providerId="ADAL" clId="{E9592EF9-578C-49ED-9293-CC48BDBAD62B}" dt="2022-10-16T12:05:15.970" v="7208" actId="313"/>
          <ac:spMkLst>
            <pc:docMk/>
            <pc:sldMk cId="1422262152" sldId="286"/>
            <ac:spMk id="2" creationId="{ECFB5DFC-FDC2-406F-87B8-E38DECCCDB92}"/>
          </ac:spMkLst>
        </pc:spChg>
        <pc:spChg chg="add del mod">
          <ac:chgData name="ΑΝΑΣΤΑΣΙΑ ΚΑΝΕΛΛΟΥ" userId="80bcac59-c315-41af-b5c9-1d8c05ae8f01" providerId="ADAL" clId="{E9592EF9-578C-49ED-9293-CC48BDBAD62B}" dt="2022-10-16T10:51:33.963" v="3449" actId="478"/>
          <ac:spMkLst>
            <pc:docMk/>
            <pc:sldMk cId="1422262152" sldId="286"/>
            <ac:spMk id="3" creationId="{07F154B8-65B0-4CF6-86F5-D14CE1511A6C}"/>
          </ac:spMkLst>
        </pc:spChg>
        <pc:spChg chg="add mod">
          <ac:chgData name="ΑΝΑΣΤΑΣΙΑ ΚΑΝΕΛΛΟΥ" userId="80bcac59-c315-41af-b5c9-1d8c05ae8f01" providerId="ADAL" clId="{E9592EF9-578C-49ED-9293-CC48BDBAD62B}" dt="2022-10-16T13:18:37.567" v="9522"/>
          <ac:spMkLst>
            <pc:docMk/>
            <pc:sldMk cId="1422262152" sldId="286"/>
            <ac:spMk id="4" creationId="{CCC3FB6F-9F9A-49CF-A001-239A312552B6}"/>
          </ac:spMkLst>
        </pc:spChg>
        <pc:spChg chg="add del mod">
          <ac:chgData name="ΑΝΑΣΤΑΣΙΑ ΚΑΝΕΛΛΟΥ" userId="80bcac59-c315-41af-b5c9-1d8c05ae8f01" providerId="ADAL" clId="{E9592EF9-578C-49ED-9293-CC48BDBAD62B}" dt="2022-10-16T10:52:39.252" v="3469" actId="478"/>
          <ac:spMkLst>
            <pc:docMk/>
            <pc:sldMk cId="1422262152" sldId="286"/>
            <ac:spMk id="5" creationId="{74141FE2-59B0-46BB-9279-AAD0BE1FC482}"/>
          </ac:spMkLst>
        </pc:spChg>
        <pc:spChg chg="add del mod">
          <ac:chgData name="ΑΝΑΣΤΑΣΙΑ ΚΑΝΕΛΛΟΥ" userId="80bcac59-c315-41af-b5c9-1d8c05ae8f01" providerId="ADAL" clId="{E9592EF9-578C-49ED-9293-CC48BDBAD62B}" dt="2022-10-16T10:51:15.175" v="3444"/>
          <ac:spMkLst>
            <pc:docMk/>
            <pc:sldMk cId="1422262152" sldId="286"/>
            <ac:spMk id="6" creationId="{439BE076-DDC2-46AF-AF4D-1ED0EF7E0256}"/>
          </ac:spMkLst>
        </pc:spChg>
        <pc:spChg chg="add mod">
          <ac:chgData name="ΑΝΑΣΤΑΣΙΑ ΚΑΝΕΛΛΟΥ" userId="80bcac59-c315-41af-b5c9-1d8c05ae8f01" providerId="ADAL" clId="{E9592EF9-578C-49ED-9293-CC48BDBAD62B}" dt="2022-10-16T13:18:47.549" v="9526" actId="313"/>
          <ac:spMkLst>
            <pc:docMk/>
            <pc:sldMk cId="1422262152" sldId="286"/>
            <ac:spMk id="7" creationId="{8F418F3A-5B80-448B-9EBC-4350212A5E23}"/>
          </ac:spMkLst>
        </pc:spChg>
      </pc:sldChg>
      <pc:sldChg chg="addSp delSp modSp add">
        <pc:chgData name="ΑΝΑΣΤΑΣΙΑ ΚΑΝΕΛΛΟΥ" userId="80bcac59-c315-41af-b5c9-1d8c05ae8f01" providerId="ADAL" clId="{E9592EF9-578C-49ED-9293-CC48BDBAD62B}" dt="2022-10-16T13:40:20.035" v="9808"/>
        <pc:sldMkLst>
          <pc:docMk/>
          <pc:sldMk cId="3769027948" sldId="287"/>
        </pc:sldMkLst>
        <pc:spChg chg="del">
          <ac:chgData name="ΑΝΑΣΤΑΣΙΑ ΚΑΝΕΛΛΟΥ" userId="80bcac59-c315-41af-b5c9-1d8c05ae8f01" providerId="ADAL" clId="{E9592EF9-578C-49ED-9293-CC48BDBAD62B}" dt="2022-10-16T10:46:47.295" v="3324"/>
          <ac:spMkLst>
            <pc:docMk/>
            <pc:sldMk cId="3769027948" sldId="287"/>
            <ac:spMk id="2" creationId="{C3B0FDB8-A7EB-484E-9743-5B6395011705}"/>
          </ac:spMkLst>
        </pc:spChg>
        <pc:spChg chg="del">
          <ac:chgData name="ΑΝΑΣΤΑΣΙΑ ΚΑΝΕΛΛΟΥ" userId="80bcac59-c315-41af-b5c9-1d8c05ae8f01" providerId="ADAL" clId="{E9592EF9-578C-49ED-9293-CC48BDBAD62B}" dt="2022-10-16T10:46:47.295" v="3324"/>
          <ac:spMkLst>
            <pc:docMk/>
            <pc:sldMk cId="3769027948" sldId="287"/>
            <ac:spMk id="3" creationId="{140C26D1-09DB-4EFE-BFF7-F95DACAB3BEB}"/>
          </ac:spMkLst>
        </pc:spChg>
        <pc:spChg chg="del">
          <ac:chgData name="ΑΝΑΣΤΑΣΙΑ ΚΑΝΕΛΛΟΥ" userId="80bcac59-c315-41af-b5c9-1d8c05ae8f01" providerId="ADAL" clId="{E9592EF9-578C-49ED-9293-CC48BDBAD62B}" dt="2022-10-16T10:46:47.295" v="3324"/>
          <ac:spMkLst>
            <pc:docMk/>
            <pc:sldMk cId="3769027948" sldId="287"/>
            <ac:spMk id="4" creationId="{D06A2465-D406-4710-AD63-9D18477DE2D5}"/>
          </ac:spMkLst>
        </pc:spChg>
        <pc:spChg chg="del">
          <ac:chgData name="ΑΝΑΣΤΑΣΙΑ ΚΑΝΕΛΛΟΥ" userId="80bcac59-c315-41af-b5c9-1d8c05ae8f01" providerId="ADAL" clId="{E9592EF9-578C-49ED-9293-CC48BDBAD62B}" dt="2022-10-16T10:46:47.295" v="3324"/>
          <ac:spMkLst>
            <pc:docMk/>
            <pc:sldMk cId="3769027948" sldId="287"/>
            <ac:spMk id="5" creationId="{1EAC3469-FA9F-49F7-87EF-2D5D781FD9D5}"/>
          </ac:spMkLst>
        </pc:spChg>
        <pc:spChg chg="del">
          <ac:chgData name="ΑΝΑΣΤΑΣΙΑ ΚΑΝΕΛΛΟΥ" userId="80bcac59-c315-41af-b5c9-1d8c05ae8f01" providerId="ADAL" clId="{E9592EF9-578C-49ED-9293-CC48BDBAD62B}" dt="2022-10-16T10:46:47.295" v="3324"/>
          <ac:spMkLst>
            <pc:docMk/>
            <pc:sldMk cId="3769027948" sldId="287"/>
            <ac:spMk id="6" creationId="{82FB19F5-8E7F-4B13-BE4D-1022AE547428}"/>
          </ac:spMkLst>
        </pc:spChg>
        <pc:spChg chg="add del mod">
          <ac:chgData name="ΑΝΑΣΤΑΣΙΑ ΚΑΝΕΛΛΟΥ" userId="80bcac59-c315-41af-b5c9-1d8c05ae8f01" providerId="ADAL" clId="{E9592EF9-578C-49ED-9293-CC48BDBAD62B}" dt="2022-10-16T10:47:29.662" v="3327"/>
          <ac:spMkLst>
            <pc:docMk/>
            <pc:sldMk cId="3769027948" sldId="287"/>
            <ac:spMk id="7" creationId="{FAAEEC20-4385-44E5-9BB7-3CDFA25C83D3}"/>
          </ac:spMkLst>
        </pc:spChg>
        <pc:spChg chg="add mod">
          <ac:chgData name="ΑΝΑΣΤΑΣΙΑ ΚΑΝΕΛΛΟΥ" userId="80bcac59-c315-41af-b5c9-1d8c05ae8f01" providerId="ADAL" clId="{E9592EF9-578C-49ED-9293-CC48BDBAD62B}" dt="2022-10-16T10:46:47.295" v="3324"/>
          <ac:spMkLst>
            <pc:docMk/>
            <pc:sldMk cId="3769027948" sldId="287"/>
            <ac:spMk id="8" creationId="{9BDA34A4-9CC8-42D2-8D54-A00967C44F4D}"/>
          </ac:spMkLst>
        </pc:spChg>
        <pc:spChg chg="add del mod">
          <ac:chgData name="ΑΝΑΣΤΑΣΙΑ ΚΑΝΕΛΛΟΥ" userId="80bcac59-c315-41af-b5c9-1d8c05ae8f01" providerId="ADAL" clId="{E9592EF9-578C-49ED-9293-CC48BDBAD62B}" dt="2022-10-16T10:47:29.662" v="3327"/>
          <ac:spMkLst>
            <pc:docMk/>
            <pc:sldMk cId="3769027948" sldId="287"/>
            <ac:spMk id="9" creationId="{2B5739FC-065B-40D4-9DFE-36FAA60B29F0}"/>
          </ac:spMkLst>
        </pc:spChg>
        <pc:spChg chg="add mod">
          <ac:chgData name="ΑΝΑΣΤΑΣΙΑ ΚΑΝΕΛΛΟΥ" userId="80bcac59-c315-41af-b5c9-1d8c05ae8f01" providerId="ADAL" clId="{E9592EF9-578C-49ED-9293-CC48BDBAD62B}" dt="2022-10-16T13:40:20.035" v="9808"/>
          <ac:spMkLst>
            <pc:docMk/>
            <pc:sldMk cId="3769027948" sldId="287"/>
            <ac:spMk id="11" creationId="{A947AD1F-4F67-4713-9741-05181C04A635}"/>
          </ac:spMkLst>
        </pc:spChg>
        <pc:graphicFrameChg chg="mod modGraphic">
          <ac:chgData name="ΑΝΑΣΤΑΣΙΑ ΚΑΝΕΛΛΟΥ" userId="80bcac59-c315-41af-b5c9-1d8c05ae8f01" providerId="ADAL" clId="{E9592EF9-578C-49ED-9293-CC48BDBAD62B}" dt="2022-10-16T13:33:54.792" v="9693" actId="2165"/>
          <ac:graphicFrameMkLst>
            <pc:docMk/>
            <pc:sldMk cId="3769027948" sldId="287"/>
            <ac:graphicFrameMk id="10" creationId="{9E15BBDF-BBD5-45F6-A17F-10452366E7BB}"/>
          </ac:graphicFrameMkLst>
        </pc:graphicFrameChg>
      </pc:sldChg>
      <pc:sldChg chg="addSp delSp modSp add">
        <pc:chgData name="ΑΝΑΣΤΑΣΙΑ ΚΑΝΕΛΛΟΥ" userId="80bcac59-c315-41af-b5c9-1d8c05ae8f01" providerId="ADAL" clId="{E9592EF9-578C-49ED-9293-CC48BDBAD62B}" dt="2022-10-16T13:40:20.035" v="9808"/>
        <pc:sldMkLst>
          <pc:docMk/>
          <pc:sldMk cId="392998676" sldId="288"/>
        </pc:sldMkLst>
        <pc:spChg chg="del">
          <ac:chgData name="ΑΝΑΣΤΑΣΙΑ ΚΑΝΕΛΛΟΥ" userId="80bcac59-c315-41af-b5c9-1d8c05ae8f01" providerId="ADAL" clId="{E9592EF9-578C-49ED-9293-CC48BDBAD62B}" dt="2022-10-16T10:48:56.422" v="3332"/>
          <ac:spMkLst>
            <pc:docMk/>
            <pc:sldMk cId="392998676" sldId="288"/>
            <ac:spMk id="2" creationId="{BB36CC46-81ED-4D40-940A-E689BAAB9654}"/>
          </ac:spMkLst>
        </pc:spChg>
        <pc:spChg chg="mod">
          <ac:chgData name="ΑΝΑΣΤΑΣΙΑ ΚΑΝΕΛΛΟΥ" userId="80bcac59-c315-41af-b5c9-1d8c05ae8f01" providerId="ADAL" clId="{E9592EF9-578C-49ED-9293-CC48BDBAD62B}" dt="2022-10-16T13:34:48.295" v="9699" actId="1076"/>
          <ac:spMkLst>
            <pc:docMk/>
            <pc:sldMk cId="392998676" sldId="288"/>
            <ac:spMk id="5" creationId="{40B9BC7E-9941-48D3-9611-6E2823F57B8C}"/>
          </ac:spMkLst>
        </pc:spChg>
        <pc:spChg chg="add del mod">
          <ac:chgData name="ΑΝΑΣΤΑΣΙΑ ΚΑΝΕΛΛΟΥ" userId="80bcac59-c315-41af-b5c9-1d8c05ae8f01" providerId="ADAL" clId="{E9592EF9-578C-49ED-9293-CC48BDBAD62B}" dt="2022-10-16T13:34:39.460" v="9698"/>
          <ac:spMkLst>
            <pc:docMk/>
            <pc:sldMk cId="392998676" sldId="288"/>
            <ac:spMk id="7" creationId="{D9EEA6FC-6246-4975-9BD6-C2AC20DDB576}"/>
          </ac:spMkLst>
        </pc:spChg>
        <pc:spChg chg="add mod">
          <ac:chgData name="ΑΝΑΣΤΑΣΙΑ ΚΑΝΕΛΛΟΥ" userId="80bcac59-c315-41af-b5c9-1d8c05ae8f01" providerId="ADAL" clId="{E9592EF9-578C-49ED-9293-CC48BDBAD62B}" dt="2022-10-16T13:40:20.035" v="9808"/>
          <ac:spMkLst>
            <pc:docMk/>
            <pc:sldMk cId="392998676" sldId="288"/>
            <ac:spMk id="8" creationId="{89E31088-35B3-4E35-9154-A5839B3FB539}"/>
          </ac:spMkLst>
        </pc:spChg>
        <pc:graphicFrameChg chg="mod modGraphic">
          <ac:chgData name="ΑΝΑΣΤΑΣΙΑ ΚΑΝΕΛΛΟΥ" userId="80bcac59-c315-41af-b5c9-1d8c05ae8f01" providerId="ADAL" clId="{E9592EF9-578C-49ED-9293-CC48BDBAD62B}" dt="2022-10-16T13:34:05.247" v="9695" actId="14734"/>
          <ac:graphicFrameMkLst>
            <pc:docMk/>
            <pc:sldMk cId="392998676" sldId="288"/>
            <ac:graphicFrameMk id="4" creationId="{C140C22C-1B6F-4FDA-A0B0-AA2B27874F3A}"/>
          </ac:graphicFrameMkLst>
        </pc:graphicFrameChg>
      </pc:sldChg>
      <pc:sldChg chg="addSp delSp modSp add">
        <pc:chgData name="ΑΝΑΣΤΑΣΙΑ ΚΑΝΕΛΛΟΥ" userId="80bcac59-c315-41af-b5c9-1d8c05ae8f01" providerId="ADAL" clId="{E9592EF9-578C-49ED-9293-CC48BDBAD62B}" dt="2022-10-16T13:40:20.035" v="9808"/>
        <pc:sldMkLst>
          <pc:docMk/>
          <pc:sldMk cId="3457482996" sldId="289"/>
        </pc:sldMkLst>
        <pc:spChg chg="mod">
          <ac:chgData name="ΑΝΑΣΤΑΣΙΑ ΚΑΝΕΛΛΟΥ" userId="80bcac59-c315-41af-b5c9-1d8c05ae8f01" providerId="ADAL" clId="{E9592EF9-578C-49ED-9293-CC48BDBAD62B}" dt="2022-10-16T10:54:14.474" v="3630" actId="20577"/>
          <ac:spMkLst>
            <pc:docMk/>
            <pc:sldMk cId="3457482996" sldId="289"/>
            <ac:spMk id="2" creationId="{C29B5498-14B7-4AEF-8BCA-4AF888891966}"/>
          </ac:spMkLst>
        </pc:spChg>
        <pc:spChg chg="del">
          <ac:chgData name="ΑΝΑΣΤΑΣΙΑ ΚΑΝΕΛΛΟΥ" userId="80bcac59-c315-41af-b5c9-1d8c05ae8f01" providerId="ADAL" clId="{E9592EF9-578C-49ED-9293-CC48BDBAD62B}" dt="2022-10-16T10:53:07.542" v="3498"/>
          <ac:spMkLst>
            <pc:docMk/>
            <pc:sldMk cId="3457482996" sldId="289"/>
            <ac:spMk id="3" creationId="{CBDDF418-2A3D-4802-A892-338C115AA7CB}"/>
          </ac:spMkLst>
        </pc:spChg>
        <pc:spChg chg="add mod">
          <ac:chgData name="ΑΝΑΣΤΑΣΙΑ ΚΑΝΕΛΛΟΥ" userId="80bcac59-c315-41af-b5c9-1d8c05ae8f01" providerId="ADAL" clId="{E9592EF9-578C-49ED-9293-CC48BDBAD62B}" dt="2022-10-16T10:53:12.420" v="3502" actId="20577"/>
          <ac:spMkLst>
            <pc:docMk/>
            <pc:sldMk cId="3457482996" sldId="289"/>
            <ac:spMk id="4" creationId="{4EFB0253-518D-4635-BABD-BA64FFE099FC}"/>
          </ac:spMkLst>
        </pc:spChg>
        <pc:spChg chg="add mod">
          <ac:chgData name="ΑΝΑΣΤΑΣΙΑ ΚΑΝΕΛΛΟΥ" userId="80bcac59-c315-41af-b5c9-1d8c05ae8f01" providerId="ADAL" clId="{E9592EF9-578C-49ED-9293-CC48BDBAD62B}" dt="2022-10-16T13:40:20.035" v="9808"/>
          <ac:spMkLst>
            <pc:docMk/>
            <pc:sldMk cId="3457482996" sldId="289"/>
            <ac:spMk id="5" creationId="{199B1348-841A-4F43-8E9C-0F90C812343A}"/>
          </ac:spMkLst>
        </pc:spChg>
        <pc:spChg chg="add mod">
          <ac:chgData name="ΑΝΑΣΤΑΣΙΑ ΚΑΝΕΛΛΟΥ" userId="80bcac59-c315-41af-b5c9-1d8c05ae8f01" providerId="ADAL" clId="{E9592EF9-578C-49ED-9293-CC48BDBAD62B}" dt="2022-10-16T10:55:01.418" v="3647" actId="20577"/>
          <ac:spMkLst>
            <pc:docMk/>
            <pc:sldMk cId="3457482996" sldId="289"/>
            <ac:spMk id="6" creationId="{F668399E-CE51-473F-A150-8E30863E35DF}"/>
          </ac:spMkLst>
        </pc:spChg>
        <pc:spChg chg="add mod">
          <ac:chgData name="ΑΝΑΣΤΑΣΙΑ ΚΑΝΕΛΛΟΥ" userId="80bcac59-c315-41af-b5c9-1d8c05ae8f01" providerId="ADAL" clId="{E9592EF9-578C-49ED-9293-CC48BDBAD62B}" dt="2022-10-16T13:40:20.035" v="9808"/>
          <ac:spMkLst>
            <pc:docMk/>
            <pc:sldMk cId="3457482996" sldId="289"/>
            <ac:spMk id="7" creationId="{479ED002-870F-45FF-8042-4D7FD5E129C0}"/>
          </ac:spMkLst>
        </pc:spChg>
      </pc:sldChg>
      <pc:sldChg chg="modSp add">
        <pc:chgData name="ΑΝΑΣΤΑΣΙΑ ΚΑΝΕΛΛΟΥ" userId="80bcac59-c315-41af-b5c9-1d8c05ae8f01" providerId="ADAL" clId="{E9592EF9-578C-49ED-9293-CC48BDBAD62B}" dt="2022-10-16T13:40:20.035" v="9808"/>
        <pc:sldMkLst>
          <pc:docMk/>
          <pc:sldMk cId="2106730964" sldId="290"/>
        </pc:sldMkLst>
        <pc:spChg chg="mod">
          <ac:chgData name="ΑΝΑΣΤΑΣΙΑ ΚΑΝΕΛΛΟΥ" userId="80bcac59-c315-41af-b5c9-1d8c05ae8f01" providerId="ADAL" clId="{E9592EF9-578C-49ED-9293-CC48BDBAD62B}" dt="2022-10-16T13:37:08.450" v="9728" actId="20577"/>
          <ac:spMkLst>
            <pc:docMk/>
            <pc:sldMk cId="2106730964" sldId="290"/>
            <ac:spMk id="2" creationId="{16F213AA-96E7-4918-921D-029CF808FF02}"/>
          </ac:spMkLst>
        </pc:spChg>
        <pc:spChg chg="mod">
          <ac:chgData name="ΑΝΑΣΤΑΣΙΑ ΚΑΝΕΛΛΟΥ" userId="80bcac59-c315-41af-b5c9-1d8c05ae8f01" providerId="ADAL" clId="{E9592EF9-578C-49ED-9293-CC48BDBAD62B}" dt="2022-10-16T13:38:05.326" v="9764" actId="20577"/>
          <ac:spMkLst>
            <pc:docMk/>
            <pc:sldMk cId="2106730964" sldId="290"/>
            <ac:spMk id="3" creationId="{30A3345E-4C92-4AA0-8B95-B8E2D49FDE0F}"/>
          </ac:spMkLst>
        </pc:spChg>
        <pc:spChg chg="mod">
          <ac:chgData name="ΑΝΑΣΤΑΣΙΑ ΚΑΝΕΛΛΟΥ" userId="80bcac59-c315-41af-b5c9-1d8c05ae8f01" providerId="ADAL" clId="{E9592EF9-578C-49ED-9293-CC48BDBAD62B}" dt="2022-10-16T13:40:20.035" v="9808"/>
          <ac:spMkLst>
            <pc:docMk/>
            <pc:sldMk cId="2106730964" sldId="290"/>
            <ac:spMk id="4" creationId="{C850B7E6-52E1-4A5D-BD33-32F9E5E74437}"/>
          </ac:spMkLst>
        </pc:spChg>
        <pc:spChg chg="mod">
          <ac:chgData name="ΑΝΑΣΤΑΣΙΑ ΚΑΝΕΛΛΟΥ" userId="80bcac59-c315-41af-b5c9-1d8c05ae8f01" providerId="ADAL" clId="{E9592EF9-578C-49ED-9293-CC48BDBAD62B}" dt="2022-10-16T13:36:18.236" v="9709" actId="20577"/>
          <ac:spMkLst>
            <pc:docMk/>
            <pc:sldMk cId="2106730964" sldId="290"/>
            <ac:spMk id="5" creationId="{97D44D18-DA87-45CF-9085-178967ECB88D}"/>
          </ac:spMkLst>
        </pc:spChg>
        <pc:spChg chg="mod">
          <ac:chgData name="ΑΝΑΣΤΑΣΙΑ ΚΑΝΕΛΛΟΥ" userId="80bcac59-c315-41af-b5c9-1d8c05ae8f01" providerId="ADAL" clId="{E9592EF9-578C-49ED-9293-CC48BDBAD62B}" dt="2022-10-16T13:40:20.035" v="9808"/>
          <ac:spMkLst>
            <pc:docMk/>
            <pc:sldMk cId="2106730964" sldId="290"/>
            <ac:spMk id="6" creationId="{F5488974-8CCC-41BE-B030-88944FE3E30F}"/>
          </ac:spMkLst>
        </pc:spChg>
      </pc:sldChg>
      <pc:sldChg chg="addSp delSp modSp add">
        <pc:chgData name="ΑΝΑΣΤΑΣΙΑ ΚΑΝΕΛΛΟΥ" userId="80bcac59-c315-41af-b5c9-1d8c05ae8f01" providerId="ADAL" clId="{E9592EF9-578C-49ED-9293-CC48BDBAD62B}" dt="2022-10-16T13:17:53.133" v="9521" actId="313"/>
        <pc:sldMkLst>
          <pc:docMk/>
          <pc:sldMk cId="3899096681" sldId="291"/>
        </pc:sldMkLst>
        <pc:spChg chg="del">
          <ac:chgData name="ΑΝΑΣΤΑΣΙΑ ΚΑΝΕΛΛΟΥ" userId="80bcac59-c315-41af-b5c9-1d8c05ae8f01" providerId="ADAL" clId="{E9592EF9-578C-49ED-9293-CC48BDBAD62B}" dt="2022-10-16T11:14:17.342" v="5158"/>
          <ac:spMkLst>
            <pc:docMk/>
            <pc:sldMk cId="3899096681" sldId="291"/>
            <ac:spMk id="2" creationId="{CCC10063-6D92-4D24-B3F2-2A56986CB317}"/>
          </ac:spMkLst>
        </pc:spChg>
        <pc:spChg chg="del">
          <ac:chgData name="ΑΝΑΣΤΑΣΙΑ ΚΑΝΕΛΛΟΥ" userId="80bcac59-c315-41af-b5c9-1d8c05ae8f01" providerId="ADAL" clId="{E9592EF9-578C-49ED-9293-CC48BDBAD62B}" dt="2022-10-16T11:14:17.342" v="5158"/>
          <ac:spMkLst>
            <pc:docMk/>
            <pc:sldMk cId="3899096681" sldId="291"/>
            <ac:spMk id="3" creationId="{2406F6A1-0FC8-44A1-9B71-A05276B6C0AC}"/>
          </ac:spMkLst>
        </pc:spChg>
        <pc:spChg chg="add mod">
          <ac:chgData name="ΑΝΑΣΤΑΣΙΑ ΚΑΝΕΛΛΟΥ" userId="80bcac59-c315-41af-b5c9-1d8c05ae8f01" providerId="ADAL" clId="{E9592EF9-578C-49ED-9293-CC48BDBAD62B}" dt="2022-10-16T11:16:09.428" v="5366" actId="20577"/>
          <ac:spMkLst>
            <pc:docMk/>
            <pc:sldMk cId="3899096681" sldId="291"/>
            <ac:spMk id="4" creationId="{CEBE2A5F-1475-4016-80DC-4E1765025794}"/>
          </ac:spMkLst>
        </pc:spChg>
        <pc:spChg chg="add mod">
          <ac:chgData name="ΑΝΑΣΤΑΣΙΑ ΚΑΝΕΛΛΟΥ" userId="80bcac59-c315-41af-b5c9-1d8c05ae8f01" providerId="ADAL" clId="{E9592EF9-578C-49ED-9293-CC48BDBAD62B}" dt="2022-10-16T13:14:53.239" v="9494" actId="20577"/>
          <ac:spMkLst>
            <pc:docMk/>
            <pc:sldMk cId="3899096681" sldId="291"/>
            <ac:spMk id="5" creationId="{C2C078AB-208E-45D0-87D6-377CFD416301}"/>
          </ac:spMkLst>
        </pc:spChg>
        <pc:spChg chg="add mod">
          <ac:chgData name="ΑΝΑΣΤΑΣΙΑ ΚΑΝΕΛΛΟΥ" userId="80bcac59-c315-41af-b5c9-1d8c05ae8f01" providerId="ADAL" clId="{E9592EF9-578C-49ED-9293-CC48BDBAD62B}" dt="2022-10-16T13:17:53.133" v="9521" actId="313"/>
          <ac:spMkLst>
            <pc:docMk/>
            <pc:sldMk cId="3899096681" sldId="291"/>
            <ac:spMk id="6" creationId="{1C47FC97-0E01-4E39-89AA-FE8DF34605A2}"/>
          </ac:spMkLst>
        </pc:spChg>
      </pc:sldChg>
      <pc:sldChg chg="addSp modSp add">
        <pc:chgData name="ΑΝΑΣΤΑΣΙΑ ΚΑΝΕΛΛΟΥ" userId="80bcac59-c315-41af-b5c9-1d8c05ae8f01" providerId="ADAL" clId="{E9592EF9-578C-49ED-9293-CC48BDBAD62B}" dt="2022-10-16T13:49:41.660" v="9980" actId="1076"/>
        <pc:sldMkLst>
          <pc:docMk/>
          <pc:sldMk cId="4137481655" sldId="292"/>
        </pc:sldMkLst>
        <pc:spChg chg="mod">
          <ac:chgData name="ΑΝΑΣΤΑΣΙΑ ΚΑΝΕΛΛΟΥ" userId="80bcac59-c315-41af-b5c9-1d8c05ae8f01" providerId="ADAL" clId="{E9592EF9-578C-49ED-9293-CC48BDBAD62B}" dt="2022-10-16T11:39:28.037" v="6942" actId="20577"/>
          <ac:spMkLst>
            <pc:docMk/>
            <pc:sldMk cId="4137481655" sldId="292"/>
            <ac:spMk id="2" creationId="{DE286542-4D7F-43AB-A88E-A2CF935D216B}"/>
          </ac:spMkLst>
        </pc:spChg>
        <pc:spChg chg="mod">
          <ac:chgData name="ΑΝΑΣΤΑΣΙΑ ΚΑΝΕΛΛΟΥ" userId="80bcac59-c315-41af-b5c9-1d8c05ae8f01" providerId="ADAL" clId="{E9592EF9-578C-49ED-9293-CC48BDBAD62B}" dt="2022-10-16T13:49:41.660" v="9980" actId="1076"/>
          <ac:spMkLst>
            <pc:docMk/>
            <pc:sldMk cId="4137481655" sldId="292"/>
            <ac:spMk id="3" creationId="{D0E609F1-A0DB-49BC-874A-2FB69B25AECE}"/>
          </ac:spMkLst>
        </pc:spChg>
        <pc:picChg chg="add mod">
          <ac:chgData name="ΑΝΑΣΤΑΣΙΑ ΚΑΝΕΛΛΟΥ" userId="80bcac59-c315-41af-b5c9-1d8c05ae8f01" providerId="ADAL" clId="{E9592EF9-578C-49ED-9293-CC48BDBAD62B}" dt="2022-10-16T13:20:13.993" v="9536" actId="14100"/>
          <ac:picMkLst>
            <pc:docMk/>
            <pc:sldMk cId="4137481655" sldId="292"/>
            <ac:picMk id="4" creationId="{38CF348C-53A1-446E-8AB4-589D4AC630F5}"/>
          </ac:picMkLst>
        </pc:picChg>
      </pc:sldChg>
      <pc:sldChg chg="modSp add modAnim">
        <pc:chgData name="ΑΝΑΣΤΑΣΙΑ ΚΑΝΕΛΛΟΥ" userId="80bcac59-c315-41af-b5c9-1d8c05ae8f01" providerId="ADAL" clId="{E9592EF9-578C-49ED-9293-CC48BDBAD62B}" dt="2022-10-16T13:42:47.814" v="9832" actId="1076"/>
        <pc:sldMkLst>
          <pc:docMk/>
          <pc:sldMk cId="3695414135" sldId="293"/>
        </pc:sldMkLst>
        <pc:spChg chg="mod">
          <ac:chgData name="ΑΝΑΣΤΑΣΙΑ ΚΑΝΕΛΛΟΥ" userId="80bcac59-c315-41af-b5c9-1d8c05ae8f01" providerId="ADAL" clId="{E9592EF9-578C-49ED-9293-CC48BDBAD62B}" dt="2022-10-16T13:42:37.399" v="9831" actId="14100"/>
          <ac:spMkLst>
            <pc:docMk/>
            <pc:sldMk cId="3695414135" sldId="293"/>
            <ac:spMk id="2" creationId="{1F57F03B-08BB-4FA0-920A-89851B28DF00}"/>
          </ac:spMkLst>
        </pc:spChg>
        <pc:spChg chg="mod">
          <ac:chgData name="ΑΝΑΣΤΑΣΙΑ ΚΑΝΕΛΛΟΥ" userId="80bcac59-c315-41af-b5c9-1d8c05ae8f01" providerId="ADAL" clId="{E9592EF9-578C-49ED-9293-CC48BDBAD62B}" dt="2022-10-16T13:31:05.531" v="9639" actId="1076"/>
          <ac:spMkLst>
            <pc:docMk/>
            <pc:sldMk cId="3695414135" sldId="293"/>
            <ac:spMk id="5" creationId="{0081975D-A521-46B0-BD16-84707F92CE77}"/>
          </ac:spMkLst>
        </pc:spChg>
        <pc:graphicFrameChg chg="mod modGraphic">
          <ac:chgData name="ΑΝΑΣΤΑΣΙΑ ΚΑΝΕΛΛΟΥ" userId="80bcac59-c315-41af-b5c9-1d8c05ae8f01" providerId="ADAL" clId="{E9592EF9-578C-49ED-9293-CC48BDBAD62B}" dt="2022-10-16T13:42:47.814" v="9832" actId="1076"/>
          <ac:graphicFrameMkLst>
            <pc:docMk/>
            <pc:sldMk cId="3695414135" sldId="293"/>
            <ac:graphicFrameMk id="4" creationId="{D9046BD7-0702-4D2C-8E65-AFCE4ADF61DD}"/>
          </ac:graphicFrameMkLst>
        </pc:graphicFrameChg>
      </pc:sldChg>
      <pc:sldChg chg="addSp modSp add modAnim">
        <pc:chgData name="ΑΝΑΣΤΑΣΙΑ ΚΑΝΕΛΛΟΥ" userId="80bcac59-c315-41af-b5c9-1d8c05ae8f01" providerId="ADAL" clId="{E9592EF9-578C-49ED-9293-CC48BDBAD62B}" dt="2022-10-16T13:40:20.035" v="9808"/>
        <pc:sldMkLst>
          <pc:docMk/>
          <pc:sldMk cId="3095261479" sldId="294"/>
        </pc:sldMkLst>
        <pc:spChg chg="mod">
          <ac:chgData name="ΑΝΑΣΤΑΣΙΑ ΚΑΝΕΛΛΟΥ" userId="80bcac59-c315-41af-b5c9-1d8c05ae8f01" providerId="ADAL" clId="{E9592EF9-578C-49ED-9293-CC48BDBAD62B}" dt="2022-10-16T13:40:20.035" v="9808"/>
          <ac:spMkLst>
            <pc:docMk/>
            <pc:sldMk cId="3095261479" sldId="294"/>
            <ac:spMk id="2" creationId="{5082EC5E-9F47-42D8-8704-B558E7140618}"/>
          </ac:spMkLst>
        </pc:spChg>
        <pc:spChg chg="mod">
          <ac:chgData name="ΑΝΑΣΤΑΣΙΑ ΚΑΝΕΛΛΟΥ" userId="80bcac59-c315-41af-b5c9-1d8c05ae8f01" providerId="ADAL" clId="{E9592EF9-578C-49ED-9293-CC48BDBAD62B}" dt="2022-10-16T13:40:20.035" v="9808"/>
          <ac:spMkLst>
            <pc:docMk/>
            <pc:sldMk cId="3095261479" sldId="294"/>
            <ac:spMk id="3" creationId="{2BFF9039-FC6E-415C-B390-369E7ADADA91}"/>
          </ac:spMkLst>
        </pc:spChg>
        <pc:picChg chg="add mod">
          <ac:chgData name="ΑΝΑΣΤΑΣΙΑ ΚΑΝΕΛΛΟΥ" userId="80bcac59-c315-41af-b5c9-1d8c05ae8f01" providerId="ADAL" clId="{E9592EF9-578C-49ED-9293-CC48BDBAD62B}" dt="2022-10-16T13:07:17.043" v="9456" actId="1076"/>
          <ac:picMkLst>
            <pc:docMk/>
            <pc:sldMk cId="3095261479" sldId="294"/>
            <ac:picMk id="4" creationId="{929788BF-13FC-41A9-8C66-E6FFB2501A1A}"/>
          </ac:picMkLst>
        </pc:picChg>
      </pc:sldChg>
      <pc:sldChg chg="addSp delSp modSp add ord">
        <pc:chgData name="ΑΝΑΣΤΑΣΙΑ ΚΑΝΕΛΛΟΥ" userId="80bcac59-c315-41af-b5c9-1d8c05ae8f01" providerId="ADAL" clId="{E9592EF9-578C-49ED-9293-CC48BDBAD62B}" dt="2022-10-16T13:40:20.035" v="9808"/>
        <pc:sldMkLst>
          <pc:docMk/>
          <pc:sldMk cId="284066882" sldId="295"/>
        </pc:sldMkLst>
        <pc:spChg chg="mod">
          <ac:chgData name="ΑΝΑΣΤΑΣΙΑ ΚΑΝΕΛΛΟΥ" userId="80bcac59-c315-41af-b5c9-1d8c05ae8f01" providerId="ADAL" clId="{E9592EF9-578C-49ED-9293-CC48BDBAD62B}" dt="2022-10-16T12:43:45.299" v="8470" actId="20577"/>
          <ac:spMkLst>
            <pc:docMk/>
            <pc:sldMk cId="284066882" sldId="295"/>
            <ac:spMk id="2" creationId="{4E5979BB-8189-4B43-8356-40EA7F9CE6A7}"/>
          </ac:spMkLst>
        </pc:spChg>
        <pc:spChg chg="mod">
          <ac:chgData name="ΑΝΑΣΤΑΣΙΑ ΚΑΝΕΛΛΟΥ" userId="80bcac59-c315-41af-b5c9-1d8c05ae8f01" providerId="ADAL" clId="{E9592EF9-578C-49ED-9293-CC48BDBAD62B}" dt="2022-10-16T13:40:20.035" v="9808"/>
          <ac:spMkLst>
            <pc:docMk/>
            <pc:sldMk cId="284066882" sldId="295"/>
            <ac:spMk id="3" creationId="{20D33761-C2D1-4EA0-AACC-37C87E3688B6}"/>
          </ac:spMkLst>
        </pc:spChg>
        <pc:picChg chg="add del mod">
          <ac:chgData name="ΑΝΑΣΤΑΣΙΑ ΚΑΝΕΛΛΟΥ" userId="80bcac59-c315-41af-b5c9-1d8c05ae8f01" providerId="ADAL" clId="{E9592EF9-578C-49ED-9293-CC48BDBAD62B}" dt="2022-10-16T13:16:16.851" v="9502"/>
          <ac:picMkLst>
            <pc:docMk/>
            <pc:sldMk cId="284066882" sldId="295"/>
            <ac:picMk id="4" creationId="{CB4F1FA2-D6CB-4EEE-B0AB-77805561FC03}"/>
          </ac:picMkLst>
        </pc:picChg>
        <pc:picChg chg="add mod">
          <ac:chgData name="ΑΝΑΣΤΑΣΙΑ ΚΑΝΕΛΛΟΥ" userId="80bcac59-c315-41af-b5c9-1d8c05ae8f01" providerId="ADAL" clId="{E9592EF9-578C-49ED-9293-CC48BDBAD62B}" dt="2022-10-16T13:17:40.536" v="9520" actId="1076"/>
          <ac:picMkLst>
            <pc:docMk/>
            <pc:sldMk cId="284066882" sldId="295"/>
            <ac:picMk id="5" creationId="{413735D8-7F1D-43BA-B452-2110AA3393C4}"/>
          </ac:picMkLst>
        </pc:picChg>
      </pc:sldChg>
      <pc:sldChg chg="addSp modSp add">
        <pc:chgData name="ΑΝΑΣΤΑΣΙΑ ΚΑΝΕΛΛΟΥ" userId="80bcac59-c315-41af-b5c9-1d8c05ae8f01" providerId="ADAL" clId="{E9592EF9-578C-49ED-9293-CC48BDBAD62B}" dt="2022-10-16T13:43:18.027" v="9837" actId="20577"/>
        <pc:sldMkLst>
          <pc:docMk/>
          <pc:sldMk cId="4200515546" sldId="296"/>
        </pc:sldMkLst>
        <pc:spChg chg="mod">
          <ac:chgData name="ΑΝΑΣΤΑΣΙΑ ΚΑΝΕΛΛΟΥ" userId="80bcac59-c315-41af-b5c9-1d8c05ae8f01" providerId="ADAL" clId="{E9592EF9-578C-49ED-9293-CC48BDBAD62B}" dt="2022-10-16T13:43:18.027" v="9837" actId="20577"/>
          <ac:spMkLst>
            <pc:docMk/>
            <pc:sldMk cId="4200515546" sldId="296"/>
            <ac:spMk id="2" creationId="{53B57C19-10D4-49AE-952D-576ADE81743A}"/>
          </ac:spMkLst>
        </pc:spChg>
        <pc:spChg chg="mod">
          <ac:chgData name="ΑΝΑΣΤΑΣΙΑ ΚΑΝΕΛΛΟΥ" userId="80bcac59-c315-41af-b5c9-1d8c05ae8f01" providerId="ADAL" clId="{E9592EF9-578C-49ED-9293-CC48BDBAD62B}" dt="2022-10-16T13:40:20.035" v="9808"/>
          <ac:spMkLst>
            <pc:docMk/>
            <pc:sldMk cId="4200515546" sldId="296"/>
            <ac:spMk id="3" creationId="{BCBD48D2-DC4C-4432-B5F9-EEE0B510DA3B}"/>
          </ac:spMkLst>
        </pc:spChg>
        <pc:picChg chg="add mod">
          <ac:chgData name="ΑΝΑΣΤΑΣΙΑ ΚΑΝΕΛΛΟΥ" userId="80bcac59-c315-41af-b5c9-1d8c05ae8f01" providerId="ADAL" clId="{E9592EF9-578C-49ED-9293-CC48BDBAD62B}" dt="2022-10-16T13:16:40.312" v="9508" actId="1076"/>
          <ac:picMkLst>
            <pc:docMk/>
            <pc:sldMk cId="4200515546" sldId="296"/>
            <ac:picMk id="4" creationId="{3EA8E7B9-DA88-4C3A-92E7-E28B34091D22}"/>
          </ac:picMkLst>
        </pc:picChg>
      </pc:sldChg>
      <pc:sldChg chg="modSp add">
        <pc:chgData name="ΑΝΑΣΤΑΣΙΑ ΚΑΝΕΛΛΟΥ" userId="80bcac59-c315-41af-b5c9-1d8c05ae8f01" providerId="ADAL" clId="{E9592EF9-578C-49ED-9293-CC48BDBAD62B}" dt="2022-10-16T13:30:11.779" v="9636" actId="14100"/>
        <pc:sldMkLst>
          <pc:docMk/>
          <pc:sldMk cId="1584839427" sldId="297"/>
        </pc:sldMkLst>
        <pc:spChg chg="mod">
          <ac:chgData name="ΑΝΑΣΤΑΣΙΑ ΚΑΝΕΛΛΟΥ" userId="80bcac59-c315-41af-b5c9-1d8c05ae8f01" providerId="ADAL" clId="{E9592EF9-578C-49ED-9293-CC48BDBAD62B}" dt="2022-10-16T12:53:32.083" v="8955" actId="20577"/>
          <ac:spMkLst>
            <pc:docMk/>
            <pc:sldMk cId="1584839427" sldId="297"/>
            <ac:spMk id="2" creationId="{D4C09207-DF66-490D-A7E1-8377B30FBBD4}"/>
          </ac:spMkLst>
        </pc:spChg>
        <pc:spChg chg="mod">
          <ac:chgData name="ΑΝΑΣΤΑΣΙΑ ΚΑΝΕΛΛΟΥ" userId="80bcac59-c315-41af-b5c9-1d8c05ae8f01" providerId="ADAL" clId="{E9592EF9-578C-49ED-9293-CC48BDBAD62B}" dt="2022-10-16T13:27:08.501" v="9581" actId="20577"/>
          <ac:spMkLst>
            <pc:docMk/>
            <pc:sldMk cId="1584839427" sldId="297"/>
            <ac:spMk id="3" creationId="{9262169B-CA97-47A8-9D09-8099C80F80EF}"/>
          </ac:spMkLst>
        </pc:spChg>
        <pc:spChg chg="mod">
          <ac:chgData name="ΑΝΑΣΤΑΣΙΑ ΚΑΝΕΛΛΟΥ" userId="80bcac59-c315-41af-b5c9-1d8c05ae8f01" providerId="ADAL" clId="{E9592EF9-578C-49ED-9293-CC48BDBAD62B}" dt="2022-10-16T13:30:11.779" v="9636" actId="14100"/>
          <ac:spMkLst>
            <pc:docMk/>
            <pc:sldMk cId="1584839427" sldId="297"/>
            <ac:spMk id="4" creationId="{BB5A69DB-DE04-4B09-9351-4DB24D7C29CB}"/>
          </ac:spMkLst>
        </pc:spChg>
      </pc:sldChg>
      <pc:sldChg chg="modSp add">
        <pc:chgData name="ΑΝΑΣΤΑΣΙΑ ΚΑΝΕΛΛΟΥ" userId="80bcac59-c315-41af-b5c9-1d8c05ae8f01" providerId="ADAL" clId="{E9592EF9-578C-49ED-9293-CC48BDBAD62B}" dt="2022-10-16T13:40:20.035" v="9808"/>
        <pc:sldMkLst>
          <pc:docMk/>
          <pc:sldMk cId="984046871" sldId="298"/>
        </pc:sldMkLst>
        <pc:spChg chg="mod">
          <ac:chgData name="ΑΝΑΣΤΑΣΙΑ ΚΑΝΕΛΛΟΥ" userId="80bcac59-c315-41af-b5c9-1d8c05ae8f01" providerId="ADAL" clId="{E9592EF9-578C-49ED-9293-CC48BDBAD62B}" dt="2022-10-16T12:59:03.784" v="9360" actId="20577"/>
          <ac:spMkLst>
            <pc:docMk/>
            <pc:sldMk cId="984046871" sldId="298"/>
            <ac:spMk id="2" creationId="{73051A75-1C6A-4442-A125-D6627BAD2632}"/>
          </ac:spMkLst>
        </pc:spChg>
        <pc:spChg chg="mod">
          <ac:chgData name="ΑΝΑΣΤΑΣΙΑ ΚΑΝΕΛΛΟΥ" userId="80bcac59-c315-41af-b5c9-1d8c05ae8f01" providerId="ADAL" clId="{E9592EF9-578C-49ED-9293-CC48BDBAD62B}" dt="2022-10-16T13:40:20.035" v="9808"/>
          <ac:spMkLst>
            <pc:docMk/>
            <pc:sldMk cId="984046871" sldId="298"/>
            <ac:spMk id="3" creationId="{A1E5AE50-A98C-4FF3-8CFA-7FF0802FF5CC}"/>
          </ac:spMkLst>
        </pc:spChg>
      </pc:sldChg>
      <pc:sldChg chg="addSp delSp modSp add">
        <pc:chgData name="ΑΝΑΣΤΑΣΙΑ ΚΑΝΕΛΛΟΥ" userId="80bcac59-c315-41af-b5c9-1d8c05ae8f01" providerId="ADAL" clId="{E9592EF9-578C-49ED-9293-CC48BDBAD62B}" dt="2022-10-16T13:40:20.035" v="9808"/>
        <pc:sldMkLst>
          <pc:docMk/>
          <pc:sldMk cId="1522166923" sldId="300"/>
        </pc:sldMkLst>
        <pc:spChg chg="del">
          <ac:chgData name="ΑΝΑΣΤΑΣΙΑ ΚΑΝΕΛΛΟΥ" userId="80bcac59-c315-41af-b5c9-1d8c05ae8f01" providerId="ADAL" clId="{E9592EF9-578C-49ED-9293-CC48BDBAD62B}" dt="2022-10-16T13:09:01.874" v="9461"/>
          <ac:spMkLst>
            <pc:docMk/>
            <pc:sldMk cId="1522166923" sldId="300"/>
            <ac:spMk id="2" creationId="{CDD20680-038E-40E2-AE17-E006BD623814}"/>
          </ac:spMkLst>
        </pc:spChg>
        <pc:spChg chg="del">
          <ac:chgData name="ΑΝΑΣΤΑΣΙΑ ΚΑΝΕΛΛΟΥ" userId="80bcac59-c315-41af-b5c9-1d8c05ae8f01" providerId="ADAL" clId="{E9592EF9-578C-49ED-9293-CC48BDBAD62B}" dt="2022-10-16T13:09:01.874" v="9461"/>
          <ac:spMkLst>
            <pc:docMk/>
            <pc:sldMk cId="1522166923" sldId="300"/>
            <ac:spMk id="3" creationId="{C9B66284-2241-48D5-B17E-16A642943743}"/>
          </ac:spMkLst>
        </pc:spChg>
        <pc:spChg chg="add mod">
          <ac:chgData name="ΑΝΑΣΤΑΣΙΑ ΚΑΝΕΛΛΟΥ" userId="80bcac59-c315-41af-b5c9-1d8c05ae8f01" providerId="ADAL" clId="{E9592EF9-578C-49ED-9293-CC48BDBAD62B}" dt="2022-10-16T13:09:37.141" v="9467"/>
          <ac:spMkLst>
            <pc:docMk/>
            <pc:sldMk cId="1522166923" sldId="300"/>
            <ac:spMk id="4" creationId="{5EBAFE9F-B32E-4D90-8925-BBCC2BCEA43C}"/>
          </ac:spMkLst>
        </pc:spChg>
        <pc:spChg chg="add mod">
          <ac:chgData name="ΑΝΑΣΤΑΣΙΑ ΚΑΝΕΛΛΟΥ" userId="80bcac59-c315-41af-b5c9-1d8c05ae8f01" providerId="ADAL" clId="{E9592EF9-578C-49ED-9293-CC48BDBAD62B}" dt="2022-10-16T13:40:20.035" v="9808"/>
          <ac:spMkLst>
            <pc:docMk/>
            <pc:sldMk cId="1522166923" sldId="300"/>
            <ac:spMk id="5" creationId="{57CE2CF2-5F0A-45D6-9F90-85A6025634BF}"/>
          </ac:spMkLst>
        </pc:spChg>
        <pc:spChg chg="add del mod">
          <ac:chgData name="ΑΝΑΣΤΑΣΙΑ ΚΑΝΕΛΛΟΥ" userId="80bcac59-c315-41af-b5c9-1d8c05ae8f01" providerId="ADAL" clId="{E9592EF9-578C-49ED-9293-CC48BDBAD62B}" dt="2022-10-16T13:09:04.502" v="9462"/>
          <ac:spMkLst>
            <pc:docMk/>
            <pc:sldMk cId="1522166923" sldId="300"/>
            <ac:spMk id="6" creationId="{5A7C1DEC-17DA-410E-B008-78F29CD7A9BF}"/>
          </ac:spMkLst>
        </pc:spChg>
        <pc:picChg chg="add mod">
          <ac:chgData name="ΑΝΑΣΤΑΣΙΑ ΚΑΝΕΛΛΟΥ" userId="80bcac59-c315-41af-b5c9-1d8c05ae8f01" providerId="ADAL" clId="{E9592EF9-578C-49ED-9293-CC48BDBAD62B}" dt="2022-10-16T13:09:04.502" v="9462"/>
          <ac:picMkLst>
            <pc:docMk/>
            <pc:sldMk cId="1522166923" sldId="300"/>
            <ac:picMk id="7" creationId="{2C235FC3-AFD4-4A5D-99C9-B013D191F898}"/>
          </ac:picMkLst>
        </pc:picChg>
      </pc:sldChg>
    </pc:docChg>
  </pc:docChgLst>
  <pc:docChgLst>
    <pc:chgData name="ΑΝΑΣΤΑΣΙΑ ΚΑΝΕΛΛΟΥ" userId="80bcac59-c315-41af-b5c9-1d8c05ae8f01" providerId="ADAL" clId="{834E12E5-0A99-4590-A497-ED87D4CDC659}"/>
    <pc:docChg chg="custSel addSld modSld">
      <pc:chgData name="ΑΝΑΣΤΑΣΙΑ ΚΑΝΕΛΛΟΥ" userId="80bcac59-c315-41af-b5c9-1d8c05ae8f01" providerId="ADAL" clId="{834E12E5-0A99-4590-A497-ED87D4CDC659}" dt="2022-11-07T10:46:43.794" v="92" actId="313"/>
      <pc:docMkLst>
        <pc:docMk/>
      </pc:docMkLst>
      <pc:sldChg chg="modSp">
        <pc:chgData name="ΑΝΑΣΤΑΣΙΑ ΚΑΝΕΛΛΟΥ" userId="80bcac59-c315-41af-b5c9-1d8c05ae8f01" providerId="ADAL" clId="{834E12E5-0A99-4590-A497-ED87D4CDC659}" dt="2022-11-07T10:42:18.696" v="75" actId="113"/>
        <pc:sldMkLst>
          <pc:docMk/>
          <pc:sldMk cId="1840383422" sldId="260"/>
        </pc:sldMkLst>
        <pc:spChg chg="mod">
          <ac:chgData name="ΑΝΑΣΤΑΣΙΑ ΚΑΝΕΛΛΟΥ" userId="80bcac59-c315-41af-b5c9-1d8c05ae8f01" providerId="ADAL" clId="{834E12E5-0A99-4590-A497-ED87D4CDC659}" dt="2022-11-07T10:42:18.696" v="75" actId="113"/>
          <ac:spMkLst>
            <pc:docMk/>
            <pc:sldMk cId="1840383422" sldId="260"/>
            <ac:spMk id="3" creationId="{8A37C290-02AC-4E12-9F50-5C48B821DC6F}"/>
          </ac:spMkLst>
        </pc:spChg>
      </pc:sldChg>
      <pc:sldChg chg="modSp">
        <pc:chgData name="ΑΝΑΣΤΑΣΙΑ ΚΑΝΕΛΛΟΥ" userId="80bcac59-c315-41af-b5c9-1d8c05ae8f01" providerId="ADAL" clId="{834E12E5-0A99-4590-A497-ED87D4CDC659}" dt="2022-11-07T10:26:08.216" v="18" actId="12"/>
        <pc:sldMkLst>
          <pc:docMk/>
          <pc:sldMk cId="3669850089" sldId="263"/>
        </pc:sldMkLst>
        <pc:spChg chg="mod">
          <ac:chgData name="ΑΝΑΣΤΑΣΙΑ ΚΑΝΕΛΛΟΥ" userId="80bcac59-c315-41af-b5c9-1d8c05ae8f01" providerId="ADAL" clId="{834E12E5-0A99-4590-A497-ED87D4CDC659}" dt="2022-11-07T10:26:08.216" v="18" actId="12"/>
          <ac:spMkLst>
            <pc:docMk/>
            <pc:sldMk cId="3669850089" sldId="263"/>
            <ac:spMk id="3" creationId="{99712D01-FA7B-4EB4-8308-288818B59573}"/>
          </ac:spMkLst>
        </pc:spChg>
      </pc:sldChg>
      <pc:sldChg chg="modSp">
        <pc:chgData name="ΑΝΑΣΤΑΣΙΑ ΚΑΝΕΛΛΟΥ" userId="80bcac59-c315-41af-b5c9-1d8c05ae8f01" providerId="ADAL" clId="{834E12E5-0A99-4590-A497-ED87D4CDC659}" dt="2022-11-07T10:25:56.048" v="17" actId="12"/>
        <pc:sldMkLst>
          <pc:docMk/>
          <pc:sldMk cId="897058296" sldId="264"/>
        </pc:sldMkLst>
        <pc:spChg chg="mod">
          <ac:chgData name="ΑΝΑΣΤΑΣΙΑ ΚΑΝΕΛΛΟΥ" userId="80bcac59-c315-41af-b5c9-1d8c05ae8f01" providerId="ADAL" clId="{834E12E5-0A99-4590-A497-ED87D4CDC659}" dt="2022-11-07T10:25:56.048" v="17" actId="12"/>
          <ac:spMkLst>
            <pc:docMk/>
            <pc:sldMk cId="897058296" sldId="264"/>
            <ac:spMk id="6" creationId="{8030460D-C704-4AB9-9E76-90F9793B14DF}"/>
          </ac:spMkLst>
        </pc:spChg>
      </pc:sldChg>
      <pc:sldChg chg="modSp">
        <pc:chgData name="ΑΝΑΣΤΑΣΙΑ ΚΑΝΕΛΛΟΥ" userId="80bcac59-c315-41af-b5c9-1d8c05ae8f01" providerId="ADAL" clId="{834E12E5-0A99-4590-A497-ED87D4CDC659}" dt="2022-11-07T10:25:43.958" v="15" actId="12"/>
        <pc:sldMkLst>
          <pc:docMk/>
          <pc:sldMk cId="3968279866" sldId="266"/>
        </pc:sldMkLst>
        <pc:spChg chg="mod">
          <ac:chgData name="ΑΝΑΣΤΑΣΙΑ ΚΑΝΕΛΛΟΥ" userId="80bcac59-c315-41af-b5c9-1d8c05ae8f01" providerId="ADAL" clId="{834E12E5-0A99-4590-A497-ED87D4CDC659}" dt="2022-11-07T10:25:35.209" v="12" actId="20577"/>
          <ac:spMkLst>
            <pc:docMk/>
            <pc:sldMk cId="3968279866" sldId="266"/>
            <ac:spMk id="3" creationId="{C49E6F52-0B70-4D9D-ADCE-D754A96CC9E1}"/>
          </ac:spMkLst>
        </pc:spChg>
        <pc:spChg chg="mod">
          <ac:chgData name="ΑΝΑΣΤΑΣΙΑ ΚΑΝΕΛΛΟΥ" userId="80bcac59-c315-41af-b5c9-1d8c05ae8f01" providerId="ADAL" clId="{834E12E5-0A99-4590-A497-ED87D4CDC659}" dt="2022-11-07T10:25:43.958" v="15" actId="12"/>
          <ac:spMkLst>
            <pc:docMk/>
            <pc:sldMk cId="3968279866" sldId="266"/>
            <ac:spMk id="4" creationId="{784CDF9B-39B8-4D90-B8AD-093BE8A7088B}"/>
          </ac:spMkLst>
        </pc:spChg>
      </pc:sldChg>
      <pc:sldChg chg="modSp">
        <pc:chgData name="ΑΝΑΣΤΑΣΙΑ ΚΑΝΕΛΛΟΥ" userId="80bcac59-c315-41af-b5c9-1d8c05ae8f01" providerId="ADAL" clId="{834E12E5-0A99-4590-A497-ED87D4CDC659}" dt="2022-11-07T10:27:57.749" v="19" actId="313"/>
        <pc:sldMkLst>
          <pc:docMk/>
          <pc:sldMk cId="1231250264" sldId="268"/>
        </pc:sldMkLst>
        <pc:spChg chg="mod">
          <ac:chgData name="ΑΝΑΣΤΑΣΙΑ ΚΑΝΕΛΛΟΥ" userId="80bcac59-c315-41af-b5c9-1d8c05ae8f01" providerId="ADAL" clId="{834E12E5-0A99-4590-A497-ED87D4CDC659}" dt="2022-11-07T10:27:57.749" v="19" actId="313"/>
          <ac:spMkLst>
            <pc:docMk/>
            <pc:sldMk cId="1231250264" sldId="268"/>
            <ac:spMk id="3" creationId="{6C302A3D-E347-479B-AE8A-997F76EB1187}"/>
          </ac:spMkLst>
        </pc:spChg>
      </pc:sldChg>
      <pc:sldChg chg="modSp">
        <pc:chgData name="ΑΝΑΣΤΑΣΙΑ ΚΑΝΕΛΛΟΥ" userId="80bcac59-c315-41af-b5c9-1d8c05ae8f01" providerId="ADAL" clId="{834E12E5-0A99-4590-A497-ED87D4CDC659}" dt="2022-11-07T10:28:31.654" v="21" actId="6549"/>
        <pc:sldMkLst>
          <pc:docMk/>
          <pc:sldMk cId="3268531487" sldId="269"/>
        </pc:sldMkLst>
        <pc:spChg chg="mod">
          <ac:chgData name="ΑΝΑΣΤΑΣΙΑ ΚΑΝΕΛΛΟΥ" userId="80bcac59-c315-41af-b5c9-1d8c05ae8f01" providerId="ADAL" clId="{834E12E5-0A99-4590-A497-ED87D4CDC659}" dt="2022-11-07T10:28:31.654" v="21" actId="6549"/>
          <ac:spMkLst>
            <pc:docMk/>
            <pc:sldMk cId="3268531487" sldId="269"/>
            <ac:spMk id="4" creationId="{6C547193-A4E8-4993-AEFB-3EA93CA0E677}"/>
          </ac:spMkLst>
        </pc:spChg>
      </pc:sldChg>
      <pc:sldChg chg="modSp">
        <pc:chgData name="ΑΝΑΣΤΑΣΙΑ ΚΑΝΕΛΛΟΥ" userId="80bcac59-c315-41af-b5c9-1d8c05ae8f01" providerId="ADAL" clId="{834E12E5-0A99-4590-A497-ED87D4CDC659}" dt="2022-11-07T10:46:43.794" v="92" actId="313"/>
        <pc:sldMkLst>
          <pc:docMk/>
          <pc:sldMk cId="3457482996" sldId="289"/>
        </pc:sldMkLst>
        <pc:spChg chg="mod">
          <ac:chgData name="ΑΝΑΣΤΑΣΙΑ ΚΑΝΕΛΛΟΥ" userId="80bcac59-c315-41af-b5c9-1d8c05ae8f01" providerId="ADAL" clId="{834E12E5-0A99-4590-A497-ED87D4CDC659}" dt="2022-11-07T10:46:23.639" v="89" actId="20577"/>
          <ac:spMkLst>
            <pc:docMk/>
            <pc:sldMk cId="3457482996" sldId="289"/>
            <ac:spMk id="5" creationId="{199B1348-841A-4F43-8E9C-0F90C812343A}"/>
          </ac:spMkLst>
        </pc:spChg>
        <pc:spChg chg="mod">
          <ac:chgData name="ΑΝΑΣΤΑΣΙΑ ΚΑΝΕΛΛΟΥ" userId="80bcac59-c315-41af-b5c9-1d8c05ae8f01" providerId="ADAL" clId="{834E12E5-0A99-4590-A497-ED87D4CDC659}" dt="2022-11-07T10:46:43.794" v="92" actId="313"/>
          <ac:spMkLst>
            <pc:docMk/>
            <pc:sldMk cId="3457482996" sldId="289"/>
            <ac:spMk id="7" creationId="{479ED002-870F-45FF-8042-4D7FD5E129C0}"/>
          </ac:spMkLst>
        </pc:spChg>
      </pc:sldChg>
      <pc:sldChg chg="modSp">
        <pc:chgData name="ΑΝΑΣΤΑΣΙΑ ΚΑΝΕΛΛΟΥ" userId="80bcac59-c315-41af-b5c9-1d8c05ae8f01" providerId="ADAL" clId="{834E12E5-0A99-4590-A497-ED87D4CDC659}" dt="2022-11-07T10:43:33.450" v="77" actId="313"/>
        <pc:sldMkLst>
          <pc:docMk/>
          <pc:sldMk cId="3899096681" sldId="291"/>
        </pc:sldMkLst>
        <pc:spChg chg="mod">
          <ac:chgData name="ΑΝΑΣΤΑΣΙΑ ΚΑΝΕΛΛΟΥ" userId="80bcac59-c315-41af-b5c9-1d8c05ae8f01" providerId="ADAL" clId="{834E12E5-0A99-4590-A497-ED87D4CDC659}" dt="2022-11-07T10:43:33.450" v="77" actId="313"/>
          <ac:spMkLst>
            <pc:docMk/>
            <pc:sldMk cId="3899096681" sldId="291"/>
            <ac:spMk id="5" creationId="{C2C078AB-208E-45D0-87D6-377CFD416301}"/>
          </ac:spMkLst>
        </pc:spChg>
      </pc:sldChg>
      <pc:sldChg chg="modSp">
        <pc:chgData name="ΑΝΑΣΤΑΣΙΑ ΚΑΝΕΛΛΟΥ" userId="80bcac59-c315-41af-b5c9-1d8c05ae8f01" providerId="ADAL" clId="{834E12E5-0A99-4590-A497-ED87D4CDC659}" dt="2022-11-07T10:45:02.697" v="88" actId="27636"/>
        <pc:sldMkLst>
          <pc:docMk/>
          <pc:sldMk cId="284066882" sldId="295"/>
        </pc:sldMkLst>
        <pc:spChg chg="mod">
          <ac:chgData name="ΑΝΑΣΤΑΣΙΑ ΚΑΝΕΛΛΟΥ" userId="80bcac59-c315-41af-b5c9-1d8c05ae8f01" providerId="ADAL" clId="{834E12E5-0A99-4590-A497-ED87D4CDC659}" dt="2022-11-07T10:45:02.697" v="88" actId="27636"/>
          <ac:spMkLst>
            <pc:docMk/>
            <pc:sldMk cId="284066882" sldId="295"/>
            <ac:spMk id="3" creationId="{20D33761-C2D1-4EA0-AACC-37C87E3688B6}"/>
          </ac:spMkLst>
        </pc:spChg>
      </pc:sldChg>
      <pc:sldChg chg="addSp delSp modSp add">
        <pc:chgData name="ΑΝΑΣΤΑΣΙΑ ΚΑΝΕΛΛΟΥ" userId="80bcac59-c315-41af-b5c9-1d8c05ae8f01" providerId="ADAL" clId="{834E12E5-0A99-4590-A497-ED87D4CDC659}" dt="2022-11-07T10:23:16.485" v="3" actId="1076"/>
        <pc:sldMkLst>
          <pc:docMk/>
          <pc:sldMk cId="1102870644" sldId="301"/>
        </pc:sldMkLst>
        <pc:spChg chg="del">
          <ac:chgData name="ΑΝΑΣΤΑΣΙΑ ΚΑΝΕΛΛΟΥ" userId="80bcac59-c315-41af-b5c9-1d8c05ae8f01" providerId="ADAL" clId="{834E12E5-0A99-4590-A497-ED87D4CDC659}" dt="2022-11-07T10:23:12.261" v="1"/>
          <ac:spMkLst>
            <pc:docMk/>
            <pc:sldMk cId="1102870644" sldId="301"/>
            <ac:spMk id="2" creationId="{3A178BE3-FEB7-4B83-898F-80846FE13783}"/>
          </ac:spMkLst>
        </pc:spChg>
        <pc:spChg chg="del">
          <ac:chgData name="ΑΝΑΣΤΑΣΙΑ ΚΑΝΕΛΛΟΥ" userId="80bcac59-c315-41af-b5c9-1d8c05ae8f01" providerId="ADAL" clId="{834E12E5-0A99-4590-A497-ED87D4CDC659}" dt="2022-11-07T10:23:12.261" v="1"/>
          <ac:spMkLst>
            <pc:docMk/>
            <pc:sldMk cId="1102870644" sldId="301"/>
            <ac:spMk id="3" creationId="{F8DB54A0-761B-4A8C-9325-CC4273089D39}"/>
          </ac:spMkLst>
        </pc:spChg>
        <pc:picChg chg="add mod">
          <ac:chgData name="ΑΝΑΣΤΑΣΙΑ ΚΑΝΕΛΛΟΥ" userId="80bcac59-c315-41af-b5c9-1d8c05ae8f01" providerId="ADAL" clId="{834E12E5-0A99-4590-A497-ED87D4CDC659}" dt="2022-11-07T10:23:16.485" v="3" actId="1076"/>
          <ac:picMkLst>
            <pc:docMk/>
            <pc:sldMk cId="1102870644" sldId="301"/>
            <ac:picMk id="6" creationId="{80372A2E-20BB-48DA-B197-574D21E486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AA8D3E-ADAE-48C9-9EC7-45D7473EFED1}" type="datetimeFigureOut">
              <a:rPr lang="en-US" smtClean="0"/>
              <a:t>11/7/2022</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7BCDFD-CB90-4D14-A662-6468238E77C3}" type="slidenum">
              <a:rPr lang="en-US" smtClean="0"/>
              <a:t>‹#›</a:t>
            </a:fld>
            <a:endParaRPr lang="en-US"/>
          </a:p>
        </p:txBody>
      </p:sp>
    </p:spTree>
    <p:extLst>
      <p:ext uri="{BB962C8B-B14F-4D97-AF65-F5344CB8AC3E}">
        <p14:creationId xmlns:p14="http://schemas.microsoft.com/office/powerpoint/2010/main" val="3368641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2EEA719-484B-4E00-9578-70CA9F89FD58}" type="datetime1">
              <a:rPr lang="en-US" smtClean="0"/>
              <a:t>11/7/2022</a:t>
            </a:fld>
            <a:endParaRPr lang="en-US"/>
          </a:p>
        </p:txBody>
      </p:sp>
      <p:sp>
        <p:nvSpPr>
          <p:cNvPr id="5" name="Footer Placeholder 4"/>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6" name="Slide Number Placeholder 5"/>
          <p:cNvSpPr>
            <a:spLocks noGrp="1"/>
          </p:cNvSpPr>
          <p:nvPr>
            <p:ph type="sldNum" sz="quarter" idx="12"/>
          </p:nvPr>
        </p:nvSpPr>
        <p:spPr/>
        <p:txBody>
          <a:bodyPr/>
          <a:lstStyle/>
          <a:p>
            <a:fld id="{D324B05B-A7C8-4D5A-93AD-6ACA328BE21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141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0DBB74F1-6F72-49D2-A600-4B3FE0478CC6}" type="datetime1">
              <a:rPr lang="en-US" smtClean="0"/>
              <a:t>11/7/2022</a:t>
            </a:fld>
            <a:endParaRPr lang="en-US"/>
          </a:p>
        </p:txBody>
      </p:sp>
      <p:sp>
        <p:nvSpPr>
          <p:cNvPr id="5" name="Footer Placeholder 4"/>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6" name="Slide Number Placeholder 5"/>
          <p:cNvSpPr>
            <a:spLocks noGrp="1"/>
          </p:cNvSpPr>
          <p:nvPr>
            <p:ph type="sldNum" sz="quarter" idx="12"/>
          </p:nvPr>
        </p:nvSpPr>
        <p:spPr/>
        <p:txBody>
          <a:bodyPr/>
          <a:lstStyle/>
          <a:p>
            <a:fld id="{D324B05B-A7C8-4D5A-93AD-6ACA328BE21F}" type="slidenum">
              <a:rPr lang="en-US" smtClean="0"/>
              <a:t>‹#›</a:t>
            </a:fld>
            <a:endParaRPr lang="en-US"/>
          </a:p>
        </p:txBody>
      </p:sp>
    </p:spTree>
    <p:extLst>
      <p:ext uri="{BB962C8B-B14F-4D97-AF65-F5344CB8AC3E}">
        <p14:creationId xmlns:p14="http://schemas.microsoft.com/office/powerpoint/2010/main" val="1334537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0669A80E-4985-4087-9417-50521734EDCD}" type="datetime1">
              <a:rPr lang="en-US" smtClean="0"/>
              <a:t>11/7/2022</a:t>
            </a:fld>
            <a:endParaRPr lang="en-US"/>
          </a:p>
        </p:txBody>
      </p:sp>
      <p:sp>
        <p:nvSpPr>
          <p:cNvPr id="5" name="Footer Placeholder 4"/>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6" name="Slide Number Placeholder 5"/>
          <p:cNvSpPr>
            <a:spLocks noGrp="1"/>
          </p:cNvSpPr>
          <p:nvPr>
            <p:ph type="sldNum" sz="quarter" idx="12"/>
          </p:nvPr>
        </p:nvSpPr>
        <p:spPr/>
        <p:txBody>
          <a:bodyPr/>
          <a:lstStyle/>
          <a:p>
            <a:fld id="{D324B05B-A7C8-4D5A-93AD-6ACA328BE21F}" type="slidenum">
              <a:rPr lang="en-US" smtClean="0"/>
              <a:t>‹#›</a:t>
            </a:fld>
            <a:endParaRPr lang="en-US"/>
          </a:p>
        </p:txBody>
      </p:sp>
    </p:spTree>
    <p:extLst>
      <p:ext uri="{BB962C8B-B14F-4D97-AF65-F5344CB8AC3E}">
        <p14:creationId xmlns:p14="http://schemas.microsoft.com/office/powerpoint/2010/main" val="288022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0341F69-5D19-44F4-A2A1-89A4C15552FF}" type="datetime1">
              <a:rPr lang="en-US" smtClean="0"/>
              <a:t>11/7/2022</a:t>
            </a:fld>
            <a:endParaRPr lang="en-US"/>
          </a:p>
        </p:txBody>
      </p:sp>
      <p:sp>
        <p:nvSpPr>
          <p:cNvPr id="5" name="Footer Placeholder 4"/>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6" name="Slide Number Placeholder 5"/>
          <p:cNvSpPr>
            <a:spLocks noGrp="1"/>
          </p:cNvSpPr>
          <p:nvPr>
            <p:ph type="sldNum" sz="quarter" idx="12"/>
          </p:nvPr>
        </p:nvSpPr>
        <p:spPr/>
        <p:txBody>
          <a:bodyPr/>
          <a:lstStyle/>
          <a:p>
            <a:fld id="{D324B05B-A7C8-4D5A-93AD-6ACA328BE21F}" type="slidenum">
              <a:rPr lang="en-US" smtClean="0"/>
              <a:t>‹#›</a:t>
            </a:fld>
            <a:endParaRPr lang="en-US"/>
          </a:p>
        </p:txBody>
      </p:sp>
    </p:spTree>
    <p:extLst>
      <p:ext uri="{BB962C8B-B14F-4D97-AF65-F5344CB8AC3E}">
        <p14:creationId xmlns:p14="http://schemas.microsoft.com/office/powerpoint/2010/main" val="1720331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04691F35-1D3A-4E35-80A7-894F88DD766C}" type="datetime1">
              <a:rPr lang="en-US" smtClean="0"/>
              <a:t>11/7/2022</a:t>
            </a:fld>
            <a:endParaRPr lang="en-US"/>
          </a:p>
        </p:txBody>
      </p:sp>
      <p:sp>
        <p:nvSpPr>
          <p:cNvPr id="5" name="Footer Placeholder 4"/>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6" name="Slide Number Placeholder 5"/>
          <p:cNvSpPr>
            <a:spLocks noGrp="1"/>
          </p:cNvSpPr>
          <p:nvPr>
            <p:ph type="sldNum" sz="quarter" idx="12"/>
          </p:nvPr>
        </p:nvSpPr>
        <p:spPr/>
        <p:txBody>
          <a:bodyPr/>
          <a:lstStyle/>
          <a:p>
            <a:fld id="{D324B05B-A7C8-4D5A-93AD-6ACA328BE21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4977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23C05931-724D-4FCC-B809-2BF13B88A911}" type="datetime1">
              <a:rPr lang="en-US" smtClean="0"/>
              <a:t>11/7/2022</a:t>
            </a:fld>
            <a:endParaRPr lang="en-US"/>
          </a:p>
        </p:txBody>
      </p:sp>
      <p:sp>
        <p:nvSpPr>
          <p:cNvPr id="6" name="Footer Placeholder 5"/>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7" name="Slide Number Placeholder 6"/>
          <p:cNvSpPr>
            <a:spLocks noGrp="1"/>
          </p:cNvSpPr>
          <p:nvPr>
            <p:ph type="sldNum" sz="quarter" idx="12"/>
          </p:nvPr>
        </p:nvSpPr>
        <p:spPr/>
        <p:txBody>
          <a:bodyPr/>
          <a:lstStyle/>
          <a:p>
            <a:fld id="{D324B05B-A7C8-4D5A-93AD-6ACA328BE21F}" type="slidenum">
              <a:rPr lang="en-US" smtClean="0"/>
              <a:t>‹#›</a:t>
            </a:fld>
            <a:endParaRPr lang="en-US"/>
          </a:p>
        </p:txBody>
      </p:sp>
    </p:spTree>
    <p:extLst>
      <p:ext uri="{BB962C8B-B14F-4D97-AF65-F5344CB8AC3E}">
        <p14:creationId xmlns:p14="http://schemas.microsoft.com/office/powerpoint/2010/main" val="3554965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1097280" y="2582334"/>
            <a:ext cx="4937760" cy="337820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6217920" y="2582334"/>
            <a:ext cx="4937760" cy="337820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C23C8A8A-80E1-4A97-9CF4-A674D7178966}" type="datetime1">
              <a:rPr lang="en-US" smtClean="0"/>
              <a:t>11/7/2022</a:t>
            </a:fld>
            <a:endParaRPr lang="en-US"/>
          </a:p>
        </p:txBody>
      </p:sp>
      <p:sp>
        <p:nvSpPr>
          <p:cNvPr id="8" name="Footer Placeholder 7"/>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9" name="Slide Number Placeholder 8"/>
          <p:cNvSpPr>
            <a:spLocks noGrp="1"/>
          </p:cNvSpPr>
          <p:nvPr>
            <p:ph type="sldNum" sz="quarter" idx="12"/>
          </p:nvPr>
        </p:nvSpPr>
        <p:spPr/>
        <p:txBody>
          <a:bodyPr/>
          <a:lstStyle/>
          <a:p>
            <a:fld id="{D324B05B-A7C8-4D5A-93AD-6ACA328BE21F}" type="slidenum">
              <a:rPr lang="en-US" smtClean="0"/>
              <a:t>‹#›</a:t>
            </a:fld>
            <a:endParaRPr lang="en-US"/>
          </a:p>
        </p:txBody>
      </p:sp>
    </p:spTree>
    <p:extLst>
      <p:ext uri="{BB962C8B-B14F-4D97-AF65-F5344CB8AC3E}">
        <p14:creationId xmlns:p14="http://schemas.microsoft.com/office/powerpoint/2010/main" val="3268602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73488CB4-3C91-49AF-BB45-F9CE44ADFA4E}" type="datetime1">
              <a:rPr lang="en-US" smtClean="0"/>
              <a:t>11/7/2022</a:t>
            </a:fld>
            <a:endParaRPr lang="en-US"/>
          </a:p>
        </p:txBody>
      </p:sp>
      <p:sp>
        <p:nvSpPr>
          <p:cNvPr id="4" name="Footer Placeholder 3"/>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5" name="Slide Number Placeholder 4"/>
          <p:cNvSpPr>
            <a:spLocks noGrp="1"/>
          </p:cNvSpPr>
          <p:nvPr>
            <p:ph type="sldNum" sz="quarter" idx="12"/>
          </p:nvPr>
        </p:nvSpPr>
        <p:spPr/>
        <p:txBody>
          <a:bodyPr/>
          <a:lstStyle/>
          <a:p>
            <a:fld id="{D324B05B-A7C8-4D5A-93AD-6ACA328BE21F}" type="slidenum">
              <a:rPr lang="en-US" smtClean="0"/>
              <a:t>‹#›</a:t>
            </a:fld>
            <a:endParaRPr lang="en-US"/>
          </a:p>
        </p:txBody>
      </p:sp>
    </p:spTree>
    <p:extLst>
      <p:ext uri="{BB962C8B-B14F-4D97-AF65-F5344CB8AC3E}">
        <p14:creationId xmlns:p14="http://schemas.microsoft.com/office/powerpoint/2010/main" val="3952736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F8D4A73-57ED-4026-930F-22574DEB0316}" type="datetime1">
              <a:rPr lang="en-US" smtClean="0"/>
              <a:t>11/7/2022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l-GR"/>
              <a:t>A. Κανέλλου ΠαΔΑ - Προσθετα Τροφίμων - Εισαγωγή</a:t>
            </a:r>
            <a:endParaRPr lang="en-US"/>
          </a:p>
        </p:txBody>
      </p:sp>
      <p:sp>
        <p:nvSpPr>
          <p:cNvPr id="9" name="Slide Number Placeholder 8"/>
          <p:cNvSpPr>
            <a:spLocks noGrp="1"/>
          </p:cNvSpPr>
          <p:nvPr>
            <p:ph type="sldNum" sz="quarter" idx="12"/>
          </p:nvPr>
        </p:nvSpPr>
        <p:spPr/>
        <p:txBody>
          <a:bodyPr/>
          <a:lstStyle/>
          <a:p>
            <a:fld id="{D324B05B-A7C8-4D5A-93AD-6ACA328BE21F}" type="slidenum">
              <a:rPr lang="en-US" smtClean="0"/>
              <a:t>‹#›</a:t>
            </a:fld>
            <a:endParaRPr lang="en-US"/>
          </a:p>
        </p:txBody>
      </p:sp>
    </p:spTree>
    <p:extLst>
      <p:ext uri="{BB962C8B-B14F-4D97-AF65-F5344CB8AC3E}">
        <p14:creationId xmlns:p14="http://schemas.microsoft.com/office/powerpoint/2010/main" val="2189382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F58424F-44D3-4DD3-96E5-8DBC04AC40C2}" type="datetime1">
              <a:rPr lang="en-US" smtClean="0"/>
              <a:t>11/7/2022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l-GR"/>
              <a:t>A. Κανέλλου ΠαΔΑ - Προσθετα Τροφίμων - Εισαγωγή</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324B05B-A7C8-4D5A-93AD-6ACA328BE21F}" type="slidenum">
              <a:rPr lang="en-US" smtClean="0"/>
              <a:t>‹#›</a:t>
            </a:fld>
            <a:endParaRPr lang="en-US"/>
          </a:p>
        </p:txBody>
      </p:sp>
    </p:spTree>
    <p:extLst>
      <p:ext uri="{BB962C8B-B14F-4D97-AF65-F5344CB8AC3E}">
        <p14:creationId xmlns:p14="http://schemas.microsoft.com/office/powerpoint/2010/main" val="1117246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1AA5F41F-3D63-4F1F-8410-B163A2DA901E}" type="datetime1">
              <a:rPr lang="en-US" smtClean="0"/>
              <a:t>11/7/2022</a:t>
            </a:fld>
            <a:endParaRPr lang="en-US"/>
          </a:p>
        </p:txBody>
      </p:sp>
      <p:sp>
        <p:nvSpPr>
          <p:cNvPr id="6" name="Footer Placeholder 5"/>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7" name="Slide Number Placeholder 6"/>
          <p:cNvSpPr>
            <a:spLocks noGrp="1"/>
          </p:cNvSpPr>
          <p:nvPr>
            <p:ph type="sldNum" sz="quarter" idx="12"/>
          </p:nvPr>
        </p:nvSpPr>
        <p:spPr/>
        <p:txBody>
          <a:bodyPr/>
          <a:lstStyle/>
          <a:p>
            <a:fld id="{D324B05B-A7C8-4D5A-93AD-6ACA328BE21F}" type="slidenum">
              <a:rPr lang="en-US" smtClean="0"/>
              <a:t>‹#›</a:t>
            </a:fld>
            <a:endParaRPr lang="en-US"/>
          </a:p>
        </p:txBody>
      </p:sp>
    </p:spTree>
    <p:extLst>
      <p:ext uri="{BB962C8B-B14F-4D97-AF65-F5344CB8AC3E}">
        <p14:creationId xmlns:p14="http://schemas.microsoft.com/office/powerpoint/2010/main" val="699444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01202BC-C5F2-4F2D-868D-4F74AB4EA62F}" type="datetime1">
              <a:rPr lang="en-US" smtClean="0"/>
              <a:t>11/7/2022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l-GR"/>
              <a:t>A. Κανέλλου ΠαΔΑ - Προσθετα Τροφίμων - Εισαγωγή</a:t>
            </a:r>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324B05B-A7C8-4D5A-93AD-6ACA328BE21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054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el.wikipedia.org/wiki/%CE%A0%CF%81%CE%BF%CF%83%CE%B8%CE%B5%CF%84%CE%B9%CE%BA%CE%AC_%CF%84%CF%81%CE%BF%CF%86%CE%AF%CE%BC%CF%89%CE%BD#.CE.95600-.CE.95699_.28.CE.B2.CE.B5.CE.BB.CF.84.CE.B9.CF.89.CF.84.CE.B9.CE.BA.CE.AC_.CE.B3.CE.B5.CF.8D.CF.83.CE.B7.CF.82.29" TargetMode="External"/><Relationship Id="rId13" Type="http://schemas.openxmlformats.org/officeDocument/2006/relationships/hyperlink" Target="http://el.wikipedia.org/wiki/%CE%A0%CF%81%CE%BF%CF%83%CE%B8%CE%B5%CF%84%CE%B9%CE%BA%CE%AC_%CF%84%CF%81%CE%BF%CF%86%CE%AF%CE%BC%CF%89%CE%BD#.CE.951500-.CE.951525_.28.CF.83.CF.85.CE.BD.CE.B8.CE.B5.CF.84.CE.B9.CE.BA.CE.AD.CF.82_.CE.B3.CE.B5.CF.8D.CF.83.CE.B5.CE.B9.CF.82_.CE.BA.CE.B1.CE.B9_.CE.B3.CE.B5.CF.85.CF.83.CF.84.CE.B9.CE.BA.CE.BF.CE.AF_.CE.B4.CE.B9.CE.B1.CE.BB.CF.8D.CF.84.CE.B5.CF.82.29" TargetMode="External"/><Relationship Id="rId3" Type="http://schemas.openxmlformats.org/officeDocument/2006/relationships/hyperlink" Target="http://el.wikipedia.org/wiki/%CE%A0%CF%81%CE%BF%CF%83%CE%B8%CE%B5%CF%84%CE%B9%CE%BA%CE%AC_%CF%84%CF%81%CE%BF%CF%86%CE%AF%CE%BC%CF%89%CE%BD#.CE.95100-.CE.95199_.28.CF.87.CF.81.CF.89.CF.83.CF.84.CE.B9.CE.BA.CE.AD.CF.82.29" TargetMode="External"/><Relationship Id="rId7" Type="http://schemas.openxmlformats.org/officeDocument/2006/relationships/hyperlink" Target="http://el.wikipedia.org/wiki/%CE%A0%CF%81%CE%BF%CF%83%CE%B8%CE%B5%CF%84%CE%B9%CE%BA%CE%AC_%CF%84%CF%81%CE%BF%CF%86%CE%AF%CE%BC%CF%89%CE%BD#.CE.95500-.CE.95599_.28.CF.81.CF.85.CE.B8.CE.BC.CE.B9.CF.83.CF.84.CE.AD.CF.82_.CE.BF.CE.BE.CF.8D.CF.84.CE.B7.CF.84.CE.B1.CF.82.2C_.CE.B1.CE.BD.CF.84.CE.B9.CF.83.CF.85.CF.83.CF.83.CF.89.CE.BC.CE.B1.CF.84.CE.B9.CE.BA.CE.BF.CE.AF_.CF.80.CE.B1.CF.81.CE.AC.CE.B3.CE.BF.CE.BD.CF.84.CE.B5.CF.82.29" TargetMode="External"/><Relationship Id="rId12" Type="http://schemas.openxmlformats.org/officeDocument/2006/relationships/hyperlink" Target="http://el.wikipedia.org/wiki/%CE%A0%CF%81%CE%BF%CF%83%CE%B8%CE%B5%CF%84%CE%B9%CE%BA%CE%AC_%CF%84%CF%81%CE%BF%CF%86%CE%AF%CE%BC%CF%89%CE%BD#.CE.951400-.CE.951499_.28.CF.80.CE.B7.CE.BA.CF.84.CE.B9.CE.BA.CE.BF.CE.AF_.CF.80.CE.B1.CF.81.CE.AC.CE.B3.CE.BF.CE.BD.CF.84.CE.B5.CF.82.29" TargetMode="External"/><Relationship Id="rId2" Type="http://schemas.openxmlformats.org/officeDocument/2006/relationships/hyperlink" Target="http://el.wikipedia.org/wiki/%CE%A0%CF%81%CE%BF%CF%83%CE%B8%CE%B5%CF%84%CE%B9%CE%BA%CE%AC_%CF%84%CF%81%CE%BF%CF%86%CE%AF%CE%BC%CF%89%CE%BD#.CE.9A.CE.B1.CF.84.CE.AC.CE.BB.CE.BF.CE.B3.CE.BF.CF.82_.CF.80.CF.81.CF.8C.CF.83.CE.B8.CE.B5.CF.84.CF.89.CE.BD_.CF.84.CF.81.CE.BF.CF.86.CE.AF.CE.BC.CF.89.CE.BD_.CE.95" TargetMode="External"/><Relationship Id="rId1" Type="http://schemas.openxmlformats.org/officeDocument/2006/relationships/slideLayout" Target="../slideLayouts/slideLayout2.xml"/><Relationship Id="rId6" Type="http://schemas.openxmlformats.org/officeDocument/2006/relationships/hyperlink" Target="http://el.wikipedia.org/wiki/%CE%A0%CF%81%CE%BF%CF%83%CE%B8%CE%B5%CF%84%CE%B9%CE%BA%CE%AC_%CF%84%CF%81%CE%BF%CF%86%CE%AF%CE%BC%CF%89%CE%BD#.CE.95400-.CE.95499_.28.CE.B3.CE.B1.CE.BB.CE.B1.CE.BA.CF.84.CF.89.CE.BC.CE.B1.CF.84.CE.BF.CF.80.CE.BF.CE.B9.CE.B7.CF.84.CE.AD.CF.82.2C_.CF.83.CF.84.CE.B1.CE.B8.CE.B5.CF.81.CE.BF.CF.80.CE.BF.CE.B9.CE.B7.CF.84.CE.AD.CF.82_.CE.BA.CE.B1.CE.B9_.CF.80.CE.B7.CE.BA.CF.84.CE.B9.CE.BA.CE.BF.CE.AF_.CF.80.CE.B1.CF.81.CE.AC.CE.B3.CE.BF.CE.BD.CF.84.CE.B5.CF.82.29" TargetMode="External"/><Relationship Id="rId11" Type="http://schemas.openxmlformats.org/officeDocument/2006/relationships/hyperlink" Target="http://el.wikipedia.org/wiki/%CE%A0%CF%81%CE%BF%CF%83%CE%B8%CE%B5%CF%84%CE%B9%CE%BA%CE%AC_%CF%84%CF%81%CE%BF%CF%86%CE%AF%CE%BC%CF%89%CE%BD#.CE.951000-.CE.951399_.28.CE.B4.CE.B9.CE.AC.CF.86.CE.BF.CF.81.CE.B1.29" TargetMode="External"/><Relationship Id="rId5" Type="http://schemas.openxmlformats.org/officeDocument/2006/relationships/hyperlink" Target="http://el.wikipedia.org/wiki/%CE%A0%CF%81%CE%BF%CF%83%CE%B8%CE%B5%CF%84%CE%B9%CE%BA%CE%AC_%CF%84%CF%81%CE%BF%CF%86%CE%AF%CE%BC%CF%89%CE%BD#.CE.95300-.CE.95399_.28.CE.B1.CE.BD.CF.84.CE.B9.CE.BF.CE.BE.CE.B5.CE.B9.CE.B4.CF.89.CF.84.CE.B9.CE.BA.CE.AC.2C_.CF.81.CF.85.CE.B8.CE.BC.CE.B9.CF.83.CF.84.CE.AD.CF.82_.CE.BF.CE.BE.CF.8D.CF.84.CE.B7.CF.84.CE.B1.CF.82.29" TargetMode="External"/><Relationship Id="rId10" Type="http://schemas.openxmlformats.org/officeDocument/2006/relationships/hyperlink" Target="http://el.wikipedia.org/wiki/%CE%A0%CF%81%CE%BF%CF%83%CE%B8%CE%B5%CF%84%CE%B9%CE%BA%CE%AC_%CF%84%CF%81%CE%BF%CF%86%CE%AF%CE%BC%CF%89%CE%BD#.CE.95900-.CE.95999_.28.CE.B4.CE.B9.CE.AC.CF.86.CE.BF.CF.81.CE.B1.29" TargetMode="External"/><Relationship Id="rId4" Type="http://schemas.openxmlformats.org/officeDocument/2006/relationships/hyperlink" Target="http://el.wikipedia.org/wiki/%CE%A0%CF%81%CE%BF%CF%83%CE%B8%CE%B5%CF%84%CE%B9%CE%BA%CE%AC_%CF%84%CF%81%CE%BF%CF%86%CE%AF%CE%BC%CF%89%CE%BD#.CE.95200-.CE.95299_.28.CF.83.CF.85.CE.BD.CF.84.CE.B7.CF.81.CE.B7.CF.84.CE.B9.CE.BA.CE.AC.29" TargetMode="External"/><Relationship Id="rId9" Type="http://schemas.openxmlformats.org/officeDocument/2006/relationships/hyperlink" Target="http://el.wikipedia.org/wiki/%CE%A0%CF%81%CE%BF%CF%83%CE%B8%CE%B5%CF%84%CE%B9%CE%BA%CE%AC_%CF%84%CF%81%CE%BF%CF%86%CE%AF%CE%BC%CF%89%CE%BD#.CE.95700-.CE.95799_.28.CE.B1.CE.BD.CF.84.CE.B9.CE.B2.CE.B9.CE.BF.CF.84.CE.B9.CE.BA.CE.AC.29"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wallpaperflare.com/search?wallpaper=headache"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eur-lex.europa.eu/legal-content/el/TXT/?uri=CELEX%3A32011R1129" TargetMode="External"/><Relationship Id="rId2" Type="http://schemas.openxmlformats.org/officeDocument/2006/relationships/hyperlink" Target="https://eur-lex.europa.eu/legal-content/EN/TXT/?uri=CELEX:02008R1333-20190618"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eufic.org/en/whats-in-food/article/sweeteners-addressing-common-questions-and-debunking-myths#ref5" TargetMode="External"/><Relationship Id="rId7" Type="http://schemas.openxmlformats.org/officeDocument/2006/relationships/hyperlink" Target="https://www.eufic.org/en/whats-in-food/article/sweeteners-addressing-common-questions-and-debunking-myths#ref23" TargetMode="External"/><Relationship Id="rId2" Type="http://schemas.openxmlformats.org/officeDocument/2006/relationships/hyperlink" Target="https://www.eufic.org/en/whats-in-food/article/sweeteners-addressing-common-questions-and-debunking-myths#ref2" TargetMode="External"/><Relationship Id="rId1" Type="http://schemas.openxmlformats.org/officeDocument/2006/relationships/slideLayout" Target="../slideLayouts/slideLayout2.xml"/><Relationship Id="rId6" Type="http://schemas.openxmlformats.org/officeDocument/2006/relationships/hyperlink" Target="https://www.eufic.org/en/whats-in-food/article/sweeteners-addressing-common-questions-and-debunking-myths#ref22" TargetMode="External"/><Relationship Id="rId5" Type="http://schemas.openxmlformats.org/officeDocument/2006/relationships/hyperlink" Target="https://www.eufic.org/en/whats-in-food/article/sweeteners-addressing-common-questions-and-debunking-myths#ref13" TargetMode="External"/><Relationship Id="rId4" Type="http://schemas.openxmlformats.org/officeDocument/2006/relationships/hyperlink" Target="https://www.eufic.org/en/whats-in-food/article/sweeteners-addressing-common-questions-and-debunking-myths#ref9"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Hy3-QHhzvPE" TargetMode="External"/><Relationship Id="rId2" Type="http://schemas.openxmlformats.org/officeDocument/2006/relationships/hyperlink" Target="https://www.eufic.org/en/whats-in-food/category/food-additive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eufic.org/en/understanding-science/article/do-you-know-how-to-find-reliable-information-onlin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eufic.org/en/whats-in-food/article/food-additiv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eufic.org/en/understanding-science/article/qas-on-acceptable-daily-intakes-adi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ebgate.ec.europa.eu/foods_system/main/?sector=FAD&amp;auth=SANCAS"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F0B178-28A2-4DF1-8B98-0C816415B482}"/>
              </a:ext>
            </a:extLst>
          </p:cNvPr>
          <p:cNvSpPr>
            <a:spLocks noGrp="1"/>
          </p:cNvSpPr>
          <p:nvPr>
            <p:ph type="ctrTitle"/>
          </p:nvPr>
        </p:nvSpPr>
        <p:spPr>
          <a:xfrm>
            <a:off x="977153" y="333469"/>
            <a:ext cx="4186518" cy="2793204"/>
          </a:xfrm>
        </p:spPr>
        <p:txBody>
          <a:bodyPr>
            <a:normAutofit fontScale="90000"/>
          </a:bodyPr>
          <a:lstStyle/>
          <a:p>
            <a:r>
              <a:rPr lang="el-GR" dirty="0"/>
              <a:t>Πρόσθετα τροφίμων</a:t>
            </a:r>
            <a:endParaRPr lang="en-US" dirty="0"/>
          </a:p>
        </p:txBody>
      </p:sp>
      <p:sp>
        <p:nvSpPr>
          <p:cNvPr id="3" name="Υπότιτλος 2">
            <a:extLst>
              <a:ext uri="{FF2B5EF4-FFF2-40B4-BE49-F238E27FC236}">
                <a16:creationId xmlns:a16="http://schemas.microsoft.com/office/drawing/2014/main" id="{4C7D6459-A7C1-43FA-BCB7-36D77C645E3E}"/>
              </a:ext>
            </a:extLst>
          </p:cNvPr>
          <p:cNvSpPr>
            <a:spLocks noGrp="1"/>
          </p:cNvSpPr>
          <p:nvPr>
            <p:ph type="subTitle" idx="1"/>
          </p:nvPr>
        </p:nvSpPr>
        <p:spPr>
          <a:xfrm>
            <a:off x="977153" y="3463085"/>
            <a:ext cx="3720353" cy="1875397"/>
          </a:xfrm>
        </p:spPr>
        <p:txBody>
          <a:bodyPr/>
          <a:lstStyle/>
          <a:p>
            <a:r>
              <a:rPr lang="de-DE" dirty="0"/>
              <a:t>Food Additives</a:t>
            </a:r>
          </a:p>
          <a:p>
            <a:r>
              <a:rPr lang="de-DE" dirty="0"/>
              <a:t>A. </a:t>
            </a:r>
            <a:r>
              <a:rPr lang="el-GR" dirty="0" err="1"/>
              <a:t>Κανέλλου</a:t>
            </a:r>
            <a:r>
              <a:rPr lang="el-GR" dirty="0"/>
              <a:t> - ΠαΔΑ</a:t>
            </a:r>
            <a:endParaRPr lang="en-US" dirty="0"/>
          </a:p>
        </p:txBody>
      </p:sp>
      <p:sp>
        <p:nvSpPr>
          <p:cNvPr id="5" name="Θέση υποσέλιδου 4">
            <a:extLst>
              <a:ext uri="{FF2B5EF4-FFF2-40B4-BE49-F238E27FC236}">
                <a16:creationId xmlns:a16="http://schemas.microsoft.com/office/drawing/2014/main" id="{7537715D-351C-4EEB-B6C4-BD6B5D3EC65E}"/>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6" name="Θέση αριθμού διαφάνειας 5">
            <a:extLst>
              <a:ext uri="{FF2B5EF4-FFF2-40B4-BE49-F238E27FC236}">
                <a16:creationId xmlns:a16="http://schemas.microsoft.com/office/drawing/2014/main" id="{1315003B-C3C0-4633-B3FB-398456BE276D}"/>
              </a:ext>
            </a:extLst>
          </p:cNvPr>
          <p:cNvSpPr>
            <a:spLocks noGrp="1"/>
          </p:cNvSpPr>
          <p:nvPr>
            <p:ph type="sldNum" sz="quarter" idx="12"/>
          </p:nvPr>
        </p:nvSpPr>
        <p:spPr/>
        <p:txBody>
          <a:bodyPr/>
          <a:lstStyle/>
          <a:p>
            <a:fld id="{D324B05B-A7C8-4D5A-93AD-6ACA328BE21F}" type="slidenum">
              <a:rPr lang="en-US" smtClean="0"/>
              <a:t>1</a:t>
            </a:fld>
            <a:endParaRPr lang="en-US"/>
          </a:p>
        </p:txBody>
      </p:sp>
      <p:pic>
        <p:nvPicPr>
          <p:cNvPr id="4" name="Εικόνα 3">
            <a:extLst>
              <a:ext uri="{FF2B5EF4-FFF2-40B4-BE49-F238E27FC236}">
                <a16:creationId xmlns:a16="http://schemas.microsoft.com/office/drawing/2014/main" id="{E6460684-8AE9-4FBF-9095-73FFF1D55DFB}"/>
              </a:ext>
            </a:extLst>
          </p:cNvPr>
          <p:cNvPicPr>
            <a:picLocks noChangeAspect="1"/>
          </p:cNvPicPr>
          <p:nvPr/>
        </p:nvPicPr>
        <p:blipFill>
          <a:blip r:embed="rId2"/>
          <a:stretch>
            <a:fillRect/>
          </a:stretch>
        </p:blipFill>
        <p:spPr>
          <a:xfrm>
            <a:off x="4858871" y="1369348"/>
            <a:ext cx="6962235" cy="4615072"/>
          </a:xfrm>
          <a:prstGeom prst="rect">
            <a:avLst/>
          </a:prstGeom>
        </p:spPr>
      </p:pic>
    </p:spTree>
    <p:extLst>
      <p:ext uri="{BB962C8B-B14F-4D97-AF65-F5344CB8AC3E}">
        <p14:creationId xmlns:p14="http://schemas.microsoft.com/office/powerpoint/2010/main" val="2658702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hlinkClick r:id="rId2"/>
              </a:rPr>
              <a:t>Κατάλογος πρόσθετων τροφίμων Ε</a:t>
            </a:r>
            <a:endParaRPr lang="el-GR" dirty="0"/>
          </a:p>
        </p:txBody>
      </p:sp>
      <p:sp>
        <p:nvSpPr>
          <p:cNvPr id="3" name="Θέση περιεχομένου 2"/>
          <p:cNvSpPr>
            <a:spLocks noGrp="1"/>
          </p:cNvSpPr>
          <p:nvPr>
            <p:ph idx="1"/>
          </p:nvPr>
        </p:nvSpPr>
        <p:spPr/>
        <p:txBody>
          <a:bodyPr>
            <a:normAutofit fontScale="70000" lnSpcReduction="20000"/>
          </a:bodyPr>
          <a:lstStyle/>
          <a:p>
            <a:pPr marL="0" indent="0">
              <a:buNone/>
            </a:pPr>
            <a:r>
              <a:rPr lang="el-GR" dirty="0">
                <a:hlinkClick r:id="rId3"/>
              </a:rPr>
              <a:t>Ε100-Ε199 (χρωστικές)</a:t>
            </a:r>
            <a:endParaRPr lang="el-GR" dirty="0"/>
          </a:p>
          <a:p>
            <a:pPr marL="57150" indent="0">
              <a:buNone/>
            </a:pPr>
            <a:r>
              <a:rPr lang="el-GR" dirty="0">
                <a:hlinkClick r:id="rId4"/>
              </a:rPr>
              <a:t>Ε200-Ε299 (συντηρητικά)</a:t>
            </a:r>
            <a:endParaRPr lang="el-GR" dirty="0"/>
          </a:p>
          <a:p>
            <a:pPr marL="57150" indent="0">
              <a:buNone/>
            </a:pPr>
            <a:r>
              <a:rPr lang="el-GR" dirty="0">
                <a:hlinkClick r:id="rId5"/>
              </a:rPr>
              <a:t>Ε300-Ε399 (αντιοξειδωτικά, ρυθμιστές οξύτητας)</a:t>
            </a:r>
            <a:endParaRPr lang="el-GR" dirty="0"/>
          </a:p>
          <a:p>
            <a:pPr marL="57150" indent="0">
              <a:buNone/>
            </a:pPr>
            <a:r>
              <a:rPr lang="el-GR" dirty="0">
                <a:hlinkClick r:id="rId6"/>
              </a:rPr>
              <a:t>Ε400-Ε499 (</a:t>
            </a:r>
            <a:r>
              <a:rPr lang="el-GR" dirty="0" err="1">
                <a:hlinkClick r:id="rId6"/>
              </a:rPr>
              <a:t>γαλακτωματοποιητές</a:t>
            </a:r>
            <a:r>
              <a:rPr lang="el-GR" dirty="0">
                <a:hlinkClick r:id="rId6"/>
              </a:rPr>
              <a:t>, σταθεροποιητές και πηκτικοί παράγοντες)</a:t>
            </a:r>
            <a:endParaRPr lang="el-GR" dirty="0"/>
          </a:p>
          <a:p>
            <a:pPr marL="57150" indent="0">
              <a:buNone/>
            </a:pPr>
            <a:r>
              <a:rPr lang="el-GR" dirty="0">
                <a:hlinkClick r:id="rId7"/>
              </a:rPr>
              <a:t>Ε500-Ε599 (ρυθμιστές οξύτητας, </a:t>
            </a:r>
            <a:r>
              <a:rPr lang="el-GR" dirty="0" err="1">
                <a:hlinkClick r:id="rId7"/>
              </a:rPr>
              <a:t>αντισυσσωματικοί</a:t>
            </a:r>
            <a:r>
              <a:rPr lang="el-GR" dirty="0">
                <a:hlinkClick r:id="rId7"/>
              </a:rPr>
              <a:t> παράγοντες)</a:t>
            </a:r>
            <a:endParaRPr lang="el-GR" dirty="0"/>
          </a:p>
          <a:p>
            <a:pPr marL="57150" indent="0">
              <a:buNone/>
            </a:pPr>
            <a:r>
              <a:rPr lang="el-GR" dirty="0">
                <a:hlinkClick r:id="rId8"/>
              </a:rPr>
              <a:t>Ε600-Ε699 (βελτιωτικά γεύσης)</a:t>
            </a:r>
            <a:endParaRPr lang="el-GR" dirty="0"/>
          </a:p>
          <a:p>
            <a:pPr marL="57150" indent="0">
              <a:buNone/>
            </a:pPr>
            <a:r>
              <a:rPr lang="el-GR" dirty="0">
                <a:hlinkClick r:id="rId9"/>
              </a:rPr>
              <a:t>Ε700-Ε799 (αντιβιοτικά)</a:t>
            </a:r>
            <a:endParaRPr lang="el-GR" dirty="0"/>
          </a:p>
          <a:p>
            <a:pPr marL="57150" indent="0">
              <a:buNone/>
            </a:pPr>
            <a:r>
              <a:rPr lang="el-GR" dirty="0">
                <a:hlinkClick r:id="rId10"/>
              </a:rPr>
              <a:t>Ε900-Ε999 (διάφορα)</a:t>
            </a:r>
            <a:endParaRPr lang="el-GR" dirty="0"/>
          </a:p>
          <a:p>
            <a:pPr marL="57150" indent="0">
              <a:buNone/>
            </a:pPr>
            <a:r>
              <a:rPr lang="el-GR" dirty="0">
                <a:hlinkClick r:id="rId11"/>
              </a:rPr>
              <a:t>Ε1000-Ε1399 (διάφορα)</a:t>
            </a:r>
            <a:endParaRPr lang="el-GR" dirty="0"/>
          </a:p>
          <a:p>
            <a:pPr marL="57150" indent="0">
              <a:buNone/>
            </a:pPr>
            <a:r>
              <a:rPr lang="el-GR" dirty="0">
                <a:hlinkClick r:id="rId12"/>
              </a:rPr>
              <a:t>1400-Ε1499 (πηκτικοί παράγοντες)</a:t>
            </a:r>
            <a:endParaRPr lang="el-GR" dirty="0"/>
          </a:p>
          <a:p>
            <a:pPr marL="57150" indent="0">
              <a:buNone/>
            </a:pPr>
            <a:r>
              <a:rPr lang="el-GR" dirty="0">
                <a:hlinkClick r:id="rId13"/>
              </a:rPr>
              <a:t>1500-Ε1525 (συνθετικές γεύσεις και γευστικοί διαλύτες)</a:t>
            </a:r>
            <a:br>
              <a:rPr lang="el-GR" dirty="0"/>
            </a:br>
            <a:br>
              <a:rPr lang="el-GR" dirty="0"/>
            </a:br>
            <a:endParaRPr lang="el-GR" dirty="0"/>
          </a:p>
        </p:txBody>
      </p:sp>
      <p:sp>
        <p:nvSpPr>
          <p:cNvPr id="6" name="Θέση υποσέλιδου 5">
            <a:extLst>
              <a:ext uri="{FF2B5EF4-FFF2-40B4-BE49-F238E27FC236}">
                <a16:creationId xmlns:a16="http://schemas.microsoft.com/office/drawing/2014/main" id="{C7F6CAEE-875E-40E3-9FB2-5AF53D97EC2F}"/>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5" name="Θέση αριθμού διαφάνειας 4"/>
          <p:cNvSpPr>
            <a:spLocks noGrp="1"/>
          </p:cNvSpPr>
          <p:nvPr>
            <p:ph type="sldNum" sz="quarter" idx="12"/>
          </p:nvPr>
        </p:nvSpPr>
        <p:spPr/>
        <p:txBody>
          <a:bodyPr/>
          <a:lstStyle/>
          <a:p>
            <a:fld id="{40B34A0A-9041-4D1D-9B59-302C4DAA6994}" type="slidenum">
              <a:rPr lang="el-GR" smtClean="0"/>
              <a:t>10</a:t>
            </a:fld>
            <a:endParaRPr lang="el-GR"/>
          </a:p>
        </p:txBody>
      </p:sp>
    </p:spTree>
    <p:extLst>
      <p:ext uri="{BB962C8B-B14F-4D97-AF65-F5344CB8AC3E}">
        <p14:creationId xmlns:p14="http://schemas.microsoft.com/office/powerpoint/2010/main" val="2170286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7BDD66-A07E-466E-BBFD-52CB1C2B3C4A}"/>
              </a:ext>
            </a:extLst>
          </p:cNvPr>
          <p:cNvSpPr>
            <a:spLocks noGrp="1"/>
          </p:cNvSpPr>
          <p:nvPr>
            <p:ph type="title"/>
          </p:nvPr>
        </p:nvSpPr>
        <p:spPr/>
        <p:txBody>
          <a:bodyPr/>
          <a:lstStyle/>
          <a:p>
            <a:r>
              <a:rPr lang="el-GR" dirty="0"/>
              <a:t>Ανεπιθύμητες παρενέργειες ?</a:t>
            </a:r>
            <a:endParaRPr lang="en-US" dirty="0"/>
          </a:p>
        </p:txBody>
      </p:sp>
      <p:sp>
        <p:nvSpPr>
          <p:cNvPr id="3" name="Θέση περιεχομένου 2">
            <a:extLst>
              <a:ext uri="{FF2B5EF4-FFF2-40B4-BE49-F238E27FC236}">
                <a16:creationId xmlns:a16="http://schemas.microsoft.com/office/drawing/2014/main" id="{2254EB75-9723-4476-9E6E-38BD5C73B0A6}"/>
              </a:ext>
            </a:extLst>
          </p:cNvPr>
          <p:cNvSpPr>
            <a:spLocks noGrp="1"/>
          </p:cNvSpPr>
          <p:nvPr>
            <p:ph sz="half" idx="1"/>
          </p:nvPr>
        </p:nvSpPr>
        <p:spPr/>
        <p:txBody>
          <a:bodyPr>
            <a:normAutofit/>
          </a:bodyPr>
          <a:lstStyle/>
          <a:p>
            <a:pPr marL="0" indent="0">
              <a:buNone/>
            </a:pPr>
            <a:r>
              <a:rPr lang="el-GR" b="1" dirty="0" err="1"/>
              <a:t>Υπερκινητικότητα</a:t>
            </a:r>
            <a:endParaRPr lang="el-GR" b="1" dirty="0"/>
          </a:p>
          <a:p>
            <a:r>
              <a:rPr lang="el-GR" dirty="0"/>
              <a:t>Τεχνητά χρώματα και συντηρητικό (</a:t>
            </a:r>
            <a:r>
              <a:rPr lang="de-DE" dirty="0" err="1"/>
              <a:t>sodium</a:t>
            </a:r>
            <a:r>
              <a:rPr lang="de-DE" dirty="0"/>
              <a:t> </a:t>
            </a:r>
            <a:r>
              <a:rPr lang="de-DE" dirty="0" err="1"/>
              <a:t>ben</a:t>
            </a:r>
            <a:r>
              <a:rPr lang="en-US" dirty="0" err="1"/>
              <a:t>zoate</a:t>
            </a:r>
            <a:r>
              <a:rPr lang="en-US" dirty="0"/>
              <a:t>) (2007 Southampton) </a:t>
            </a:r>
            <a:r>
              <a:rPr lang="en-US" dirty="0">
                <a:sym typeface="Wingdings" panose="05000000000000000000" pitchFamily="2" charset="2"/>
              </a:rPr>
              <a:t> </a:t>
            </a:r>
            <a:r>
              <a:rPr lang="el-GR" dirty="0">
                <a:sym typeface="Wingdings" panose="05000000000000000000" pitchFamily="2" charset="2"/>
              </a:rPr>
              <a:t>περιορισμένα τα επιστημονικά δεδομένα  δεν αποδεικνύεται βάσει </a:t>
            </a:r>
            <a:r>
              <a:rPr lang="de-DE" dirty="0">
                <a:sym typeface="Wingdings" panose="05000000000000000000" pitchFamily="2" charset="2"/>
              </a:rPr>
              <a:t>EFSA</a:t>
            </a:r>
            <a:endParaRPr lang="el-GR" dirty="0">
              <a:sym typeface="Wingdings" panose="05000000000000000000" pitchFamily="2" charset="2"/>
            </a:endParaRPr>
          </a:p>
          <a:p>
            <a:pPr marL="0" indent="0">
              <a:buNone/>
            </a:pPr>
            <a:r>
              <a:rPr lang="el-GR" b="1" dirty="0"/>
              <a:t>Αλλεργίες</a:t>
            </a:r>
          </a:p>
          <a:p>
            <a:pPr marL="0" indent="0">
              <a:buNone/>
            </a:pPr>
            <a:r>
              <a:rPr lang="el-GR" dirty="0"/>
              <a:t>Ορισμένοι αλλεργικοί είναι υπερευαίσθητοι σε πρόσθετα</a:t>
            </a:r>
            <a:endParaRPr lang="en-US" dirty="0"/>
          </a:p>
          <a:p>
            <a:pPr marL="0" indent="0">
              <a:buNone/>
            </a:pPr>
            <a:endParaRPr lang="en-US" dirty="0"/>
          </a:p>
        </p:txBody>
      </p:sp>
      <p:sp>
        <p:nvSpPr>
          <p:cNvPr id="6" name="Θέση περιεχομένου 5">
            <a:extLst>
              <a:ext uri="{FF2B5EF4-FFF2-40B4-BE49-F238E27FC236}">
                <a16:creationId xmlns:a16="http://schemas.microsoft.com/office/drawing/2014/main" id="{451AC539-DBAD-4202-86AF-2F9231132120}"/>
              </a:ext>
            </a:extLst>
          </p:cNvPr>
          <p:cNvSpPr>
            <a:spLocks noGrp="1"/>
          </p:cNvSpPr>
          <p:nvPr>
            <p:ph sz="half" idx="2"/>
          </p:nvPr>
        </p:nvSpPr>
        <p:spPr/>
        <p:txBody>
          <a:bodyPr>
            <a:normAutofit/>
          </a:bodyPr>
          <a:lstStyle/>
          <a:p>
            <a:r>
              <a:rPr lang="el-GR" dirty="0"/>
              <a:t>Ανεπιθύμητες παρενέργειες σε ευαίσθητα άτομα παρατηρούνται σπάνια:</a:t>
            </a:r>
          </a:p>
          <a:p>
            <a:r>
              <a:rPr lang="en-US" dirty="0"/>
              <a:t>tartrazine (E 102, a yellow food </a:t>
            </a:r>
            <a:r>
              <a:rPr lang="en-US" dirty="0" err="1"/>
              <a:t>colour</a:t>
            </a:r>
            <a:r>
              <a:rPr lang="en-US" dirty="0"/>
              <a:t>)</a:t>
            </a:r>
            <a:endParaRPr lang="el-GR" dirty="0"/>
          </a:p>
          <a:p>
            <a:r>
              <a:rPr lang="en-US" dirty="0"/>
              <a:t>carmine (E 120 or red </a:t>
            </a:r>
            <a:r>
              <a:rPr lang="en-US" dirty="0" err="1"/>
              <a:t>cochinille</a:t>
            </a:r>
            <a:r>
              <a:rPr lang="en-US" dirty="0"/>
              <a:t>)</a:t>
            </a:r>
            <a:endParaRPr lang="el-GR" dirty="0"/>
          </a:p>
          <a:p>
            <a:r>
              <a:rPr lang="en-US" dirty="0"/>
              <a:t>several inorganic </a:t>
            </a:r>
            <a:r>
              <a:rPr lang="en-US" dirty="0" err="1"/>
              <a:t>sulphite</a:t>
            </a:r>
            <a:r>
              <a:rPr lang="en-US" dirty="0"/>
              <a:t> additives (E 220-228), including sodium </a:t>
            </a:r>
            <a:r>
              <a:rPr lang="en-US" dirty="0" err="1"/>
              <a:t>sulphite</a:t>
            </a:r>
            <a:r>
              <a:rPr lang="en-US" dirty="0"/>
              <a:t>, potassium </a:t>
            </a:r>
            <a:r>
              <a:rPr lang="en-US" dirty="0" err="1"/>
              <a:t>bisulphite</a:t>
            </a:r>
            <a:r>
              <a:rPr lang="en-US" dirty="0"/>
              <a:t> and </a:t>
            </a:r>
            <a:r>
              <a:rPr lang="en-US" dirty="0" err="1"/>
              <a:t>metabisulphite</a:t>
            </a:r>
            <a:r>
              <a:rPr lang="en-US" dirty="0"/>
              <a:t> containing </a:t>
            </a:r>
            <a:r>
              <a:rPr lang="en-US" dirty="0" err="1"/>
              <a:t>sulphur</a:t>
            </a:r>
            <a:r>
              <a:rPr lang="en-US" dirty="0"/>
              <a:t> dioxide (SO2).</a:t>
            </a:r>
            <a:endParaRPr lang="el-GR" dirty="0"/>
          </a:p>
          <a:p>
            <a:r>
              <a:rPr lang="en-US" dirty="0"/>
              <a:t>Glutamic acid and glutamates</a:t>
            </a:r>
            <a:endParaRPr lang="el-GR" dirty="0"/>
          </a:p>
          <a:p>
            <a:r>
              <a:rPr lang="en-US" dirty="0"/>
              <a:t>Titanium dioxide a food </a:t>
            </a:r>
            <a:r>
              <a:rPr lang="en-US" dirty="0" err="1"/>
              <a:t>colour</a:t>
            </a:r>
            <a:endParaRPr lang="en-US" dirty="0"/>
          </a:p>
        </p:txBody>
      </p:sp>
      <p:sp>
        <p:nvSpPr>
          <p:cNvPr id="7" name="Θέση υποσέλιδου 6">
            <a:extLst>
              <a:ext uri="{FF2B5EF4-FFF2-40B4-BE49-F238E27FC236}">
                <a16:creationId xmlns:a16="http://schemas.microsoft.com/office/drawing/2014/main" id="{B54D2B40-C549-4B0B-8590-A8C663B3FCAF}"/>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8" name="Θέση αριθμού διαφάνειας 7">
            <a:extLst>
              <a:ext uri="{FF2B5EF4-FFF2-40B4-BE49-F238E27FC236}">
                <a16:creationId xmlns:a16="http://schemas.microsoft.com/office/drawing/2014/main" id="{E0AC5388-E9F0-4FF9-833C-8F9375238003}"/>
              </a:ext>
            </a:extLst>
          </p:cNvPr>
          <p:cNvSpPr>
            <a:spLocks noGrp="1"/>
          </p:cNvSpPr>
          <p:nvPr>
            <p:ph type="sldNum" sz="quarter" idx="12"/>
          </p:nvPr>
        </p:nvSpPr>
        <p:spPr/>
        <p:txBody>
          <a:bodyPr/>
          <a:lstStyle/>
          <a:p>
            <a:fld id="{D324B05B-A7C8-4D5A-93AD-6ACA328BE21F}" type="slidenum">
              <a:rPr lang="en-US" smtClean="0"/>
              <a:t>11</a:t>
            </a:fld>
            <a:endParaRPr lang="en-US"/>
          </a:p>
        </p:txBody>
      </p:sp>
    </p:spTree>
    <p:extLst>
      <p:ext uri="{BB962C8B-B14F-4D97-AF65-F5344CB8AC3E}">
        <p14:creationId xmlns:p14="http://schemas.microsoft.com/office/powerpoint/2010/main" val="2564619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AD18F58D-1D72-448D-96DF-688AF04E5AE9}"/>
              </a:ext>
            </a:extLst>
          </p:cNvPr>
          <p:cNvSpPr>
            <a:spLocks noGrp="1"/>
          </p:cNvSpPr>
          <p:nvPr>
            <p:ph type="title"/>
          </p:nvPr>
        </p:nvSpPr>
        <p:spPr/>
        <p:txBody>
          <a:bodyPr/>
          <a:lstStyle/>
          <a:p>
            <a:r>
              <a:rPr lang="el-GR" dirty="0" err="1"/>
              <a:t>Σουλφίδια</a:t>
            </a:r>
            <a:r>
              <a:rPr lang="el-GR" dirty="0"/>
              <a:t> στο κρασί</a:t>
            </a:r>
            <a:r>
              <a:rPr lang="de-DE" dirty="0"/>
              <a:t> </a:t>
            </a:r>
            <a:r>
              <a:rPr lang="en-US" dirty="0"/>
              <a:t>– </a:t>
            </a:r>
            <a:r>
              <a:rPr lang="el-GR" dirty="0"/>
              <a:t>ανόργανα άλατα </a:t>
            </a:r>
            <a:r>
              <a:rPr lang="en-US" dirty="0"/>
              <a:t>(E220 to E228)</a:t>
            </a:r>
          </a:p>
        </p:txBody>
      </p:sp>
      <p:sp>
        <p:nvSpPr>
          <p:cNvPr id="5" name="Θέση περιεχομένου 4">
            <a:extLst>
              <a:ext uri="{FF2B5EF4-FFF2-40B4-BE49-F238E27FC236}">
                <a16:creationId xmlns:a16="http://schemas.microsoft.com/office/drawing/2014/main" id="{50D0B0FC-8728-4031-8530-8F29FD6DC684}"/>
              </a:ext>
            </a:extLst>
          </p:cNvPr>
          <p:cNvSpPr>
            <a:spLocks noGrp="1"/>
          </p:cNvSpPr>
          <p:nvPr>
            <p:ph idx="1"/>
          </p:nvPr>
        </p:nvSpPr>
        <p:spPr/>
        <p:txBody>
          <a:bodyPr/>
          <a:lstStyle/>
          <a:p>
            <a:r>
              <a:rPr lang="el-GR" dirty="0"/>
              <a:t>Κατηγορούνται για πρόκληση πονοκεφάλων και άλλως δυσάρεστων καταστάσεων</a:t>
            </a:r>
          </a:p>
          <a:p>
            <a:r>
              <a:rPr lang="el-GR" dirty="0"/>
              <a:t>Προστίθενται ή περιέχονται φυσικά σε ζυμωμένες τροφές (κρασί, ξερά φρούτα και λαχανικά, σάλτσες)</a:t>
            </a:r>
          </a:p>
          <a:p>
            <a:r>
              <a:rPr lang="el-GR" dirty="0"/>
              <a:t>Στο κρασί προστίθενται </a:t>
            </a:r>
          </a:p>
          <a:p>
            <a:pPr lvl="1"/>
            <a:r>
              <a:rPr lang="el-GR" dirty="0"/>
              <a:t>για να σταματήσει η ζύμωση στην οινοποίηση</a:t>
            </a:r>
          </a:p>
          <a:p>
            <a:pPr lvl="1"/>
            <a:r>
              <a:rPr lang="el-GR" dirty="0"/>
              <a:t>Συντηρητικό</a:t>
            </a:r>
          </a:p>
          <a:p>
            <a:pPr lvl="1"/>
            <a:r>
              <a:rPr lang="el-GR" dirty="0"/>
              <a:t>Αντιοξειδωτικό</a:t>
            </a:r>
          </a:p>
          <a:p>
            <a:pPr lvl="1"/>
            <a:r>
              <a:rPr lang="el-GR" dirty="0"/>
              <a:t>Διατηρεί φρεσκάδα και </a:t>
            </a:r>
            <a:r>
              <a:rPr lang="el-GR" dirty="0" err="1"/>
              <a:t>αρωμα</a:t>
            </a:r>
            <a:r>
              <a:rPr lang="el-GR" dirty="0"/>
              <a:t> κρασιού</a:t>
            </a:r>
          </a:p>
        </p:txBody>
      </p:sp>
      <p:sp>
        <p:nvSpPr>
          <p:cNvPr id="7" name="Θέση υποσέλιδου 6">
            <a:extLst>
              <a:ext uri="{FF2B5EF4-FFF2-40B4-BE49-F238E27FC236}">
                <a16:creationId xmlns:a16="http://schemas.microsoft.com/office/drawing/2014/main" id="{3E45E983-C898-40CC-8506-0C4258B42171}"/>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8" name="Θέση αριθμού διαφάνειας 7">
            <a:extLst>
              <a:ext uri="{FF2B5EF4-FFF2-40B4-BE49-F238E27FC236}">
                <a16:creationId xmlns:a16="http://schemas.microsoft.com/office/drawing/2014/main" id="{BE2D3DFA-6D0C-4EDF-9807-9D68500468B2}"/>
              </a:ext>
            </a:extLst>
          </p:cNvPr>
          <p:cNvSpPr>
            <a:spLocks noGrp="1"/>
          </p:cNvSpPr>
          <p:nvPr>
            <p:ph type="sldNum" sz="quarter" idx="12"/>
          </p:nvPr>
        </p:nvSpPr>
        <p:spPr/>
        <p:txBody>
          <a:bodyPr/>
          <a:lstStyle/>
          <a:p>
            <a:fld id="{D324B05B-A7C8-4D5A-93AD-6ACA328BE21F}" type="slidenum">
              <a:rPr lang="en-US" smtClean="0"/>
              <a:t>12</a:t>
            </a:fld>
            <a:endParaRPr lang="en-US"/>
          </a:p>
        </p:txBody>
      </p:sp>
      <p:pic>
        <p:nvPicPr>
          <p:cNvPr id="6" name="Εικόνα 5">
            <a:extLst>
              <a:ext uri="{FF2B5EF4-FFF2-40B4-BE49-F238E27FC236}">
                <a16:creationId xmlns:a16="http://schemas.microsoft.com/office/drawing/2014/main" id="{B45BE66A-1563-4AF2-98B7-D232DCAF9BDF}"/>
              </a:ext>
            </a:extLst>
          </p:cNvPr>
          <p:cNvPicPr>
            <a:picLocks noChangeAspect="1"/>
          </p:cNvPicPr>
          <p:nvPr/>
        </p:nvPicPr>
        <p:blipFill>
          <a:blip r:embed="rId2"/>
          <a:stretch>
            <a:fillRect/>
          </a:stretch>
        </p:blipFill>
        <p:spPr>
          <a:xfrm>
            <a:off x="7064521" y="3006798"/>
            <a:ext cx="4030199" cy="2704000"/>
          </a:xfrm>
          <a:prstGeom prst="rect">
            <a:avLst/>
          </a:prstGeom>
        </p:spPr>
      </p:pic>
    </p:spTree>
    <p:extLst>
      <p:ext uri="{BB962C8B-B14F-4D97-AF65-F5344CB8AC3E}">
        <p14:creationId xmlns:p14="http://schemas.microsoft.com/office/powerpoint/2010/main" val="3100681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286542-4D7F-43AB-A88E-A2CF935D216B}"/>
              </a:ext>
            </a:extLst>
          </p:cNvPr>
          <p:cNvSpPr>
            <a:spLocks noGrp="1"/>
          </p:cNvSpPr>
          <p:nvPr>
            <p:ph type="title"/>
          </p:nvPr>
        </p:nvSpPr>
        <p:spPr/>
        <p:txBody>
          <a:bodyPr/>
          <a:lstStyle/>
          <a:p>
            <a:r>
              <a:rPr lang="el-GR" dirty="0"/>
              <a:t>Ποσότητες</a:t>
            </a:r>
            <a:endParaRPr lang="en-US" dirty="0"/>
          </a:p>
        </p:txBody>
      </p:sp>
      <p:sp>
        <p:nvSpPr>
          <p:cNvPr id="3" name="Θέση περιεχομένου 2">
            <a:extLst>
              <a:ext uri="{FF2B5EF4-FFF2-40B4-BE49-F238E27FC236}">
                <a16:creationId xmlns:a16="http://schemas.microsoft.com/office/drawing/2014/main" id="{D0E609F1-A0DB-49BC-874A-2FB69B25AECE}"/>
              </a:ext>
            </a:extLst>
          </p:cNvPr>
          <p:cNvSpPr>
            <a:spLocks noGrp="1"/>
          </p:cNvSpPr>
          <p:nvPr>
            <p:ph idx="1"/>
          </p:nvPr>
        </p:nvSpPr>
        <p:spPr>
          <a:xfrm>
            <a:off x="456449" y="1737360"/>
            <a:ext cx="4958233" cy="4351338"/>
          </a:xfrm>
        </p:spPr>
        <p:txBody>
          <a:bodyPr>
            <a:normAutofit/>
          </a:bodyPr>
          <a:lstStyle/>
          <a:p>
            <a:r>
              <a:rPr lang="el-GR" dirty="0"/>
              <a:t>Εάν τρόφιμο περιέχει &gt; από 10</a:t>
            </a:r>
            <a:r>
              <a:rPr lang="de-DE" dirty="0"/>
              <a:t>ppm </a:t>
            </a:r>
            <a:r>
              <a:rPr lang="el-GR" dirty="0" err="1"/>
              <a:t>σουλφιδίων</a:t>
            </a:r>
            <a:r>
              <a:rPr lang="el-GR" dirty="0"/>
              <a:t>  = 10</a:t>
            </a:r>
            <a:r>
              <a:rPr lang="de-DE" dirty="0"/>
              <a:t>mg</a:t>
            </a:r>
            <a:r>
              <a:rPr lang="en-US" dirty="0"/>
              <a:t>/kg </a:t>
            </a:r>
            <a:r>
              <a:rPr lang="el-GR" dirty="0"/>
              <a:t>ή </a:t>
            </a:r>
            <a:r>
              <a:rPr lang="de-DE" dirty="0"/>
              <a:t>l </a:t>
            </a:r>
            <a:r>
              <a:rPr lang="el-GR" dirty="0"/>
              <a:t>πρέπει να αναφέρεται στην ετικέτα «περιέχει </a:t>
            </a:r>
            <a:r>
              <a:rPr lang="el-GR" dirty="0" err="1"/>
              <a:t>σουλφίδια</a:t>
            </a:r>
            <a:r>
              <a:rPr lang="el-GR" dirty="0"/>
              <a:t>)</a:t>
            </a:r>
          </a:p>
          <a:p>
            <a:r>
              <a:rPr lang="el-GR" dirty="0"/>
              <a:t>Γλυκά κρασιά και λευκά κρασιά  περιέχουν περισσότερα Σ. από τα ροζέ, κόκκινα και ξηρά κρασιά</a:t>
            </a:r>
          </a:p>
          <a:p>
            <a:endParaRPr lang="el-GR" dirty="0"/>
          </a:p>
          <a:p>
            <a:r>
              <a:rPr lang="el-GR" dirty="0"/>
              <a:t>Ξερά βερίκοκα περιέχουν 2000</a:t>
            </a:r>
            <a:r>
              <a:rPr lang="de-DE" dirty="0"/>
              <a:t>mg</a:t>
            </a:r>
            <a:r>
              <a:rPr lang="en-US" dirty="0"/>
              <a:t>/kg </a:t>
            </a:r>
            <a:r>
              <a:rPr lang="el-GR" dirty="0"/>
              <a:t>ενώ το ροζέ κρασί 200</a:t>
            </a:r>
            <a:r>
              <a:rPr lang="de-DE" dirty="0"/>
              <a:t>mg</a:t>
            </a:r>
            <a:r>
              <a:rPr lang="en-US" dirty="0"/>
              <a:t>/</a:t>
            </a:r>
            <a:r>
              <a:rPr lang="de-DE" dirty="0"/>
              <a:t>kg</a:t>
            </a:r>
            <a:endParaRPr lang="en-US" dirty="0"/>
          </a:p>
        </p:txBody>
      </p:sp>
      <p:sp>
        <p:nvSpPr>
          <p:cNvPr id="5" name="Θέση υποσέλιδου 4">
            <a:extLst>
              <a:ext uri="{FF2B5EF4-FFF2-40B4-BE49-F238E27FC236}">
                <a16:creationId xmlns:a16="http://schemas.microsoft.com/office/drawing/2014/main" id="{23254EE6-B0BA-4126-95D3-1166E9A2A59B}"/>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6" name="Θέση αριθμού διαφάνειας 5">
            <a:extLst>
              <a:ext uri="{FF2B5EF4-FFF2-40B4-BE49-F238E27FC236}">
                <a16:creationId xmlns:a16="http://schemas.microsoft.com/office/drawing/2014/main" id="{3932DA39-7522-49D7-8DB4-AC30932A9CB9}"/>
              </a:ext>
            </a:extLst>
          </p:cNvPr>
          <p:cNvSpPr>
            <a:spLocks noGrp="1"/>
          </p:cNvSpPr>
          <p:nvPr>
            <p:ph type="sldNum" sz="quarter" idx="12"/>
          </p:nvPr>
        </p:nvSpPr>
        <p:spPr/>
        <p:txBody>
          <a:bodyPr/>
          <a:lstStyle/>
          <a:p>
            <a:fld id="{D324B05B-A7C8-4D5A-93AD-6ACA328BE21F}" type="slidenum">
              <a:rPr lang="en-US" smtClean="0"/>
              <a:t>13</a:t>
            </a:fld>
            <a:endParaRPr lang="en-US"/>
          </a:p>
        </p:txBody>
      </p:sp>
      <p:pic>
        <p:nvPicPr>
          <p:cNvPr id="4" name="Εικόνα 3">
            <a:extLst>
              <a:ext uri="{FF2B5EF4-FFF2-40B4-BE49-F238E27FC236}">
                <a16:creationId xmlns:a16="http://schemas.microsoft.com/office/drawing/2014/main" id="{38CF348C-53A1-446E-8AB4-589D4AC630F5}"/>
              </a:ext>
            </a:extLst>
          </p:cNvPr>
          <p:cNvPicPr>
            <a:picLocks noChangeAspect="1"/>
          </p:cNvPicPr>
          <p:nvPr/>
        </p:nvPicPr>
        <p:blipFill>
          <a:blip r:embed="rId2"/>
          <a:stretch>
            <a:fillRect/>
          </a:stretch>
        </p:blipFill>
        <p:spPr>
          <a:xfrm>
            <a:off x="5414682" y="899828"/>
            <a:ext cx="6485213" cy="5156834"/>
          </a:xfrm>
          <a:prstGeom prst="rect">
            <a:avLst/>
          </a:prstGeom>
        </p:spPr>
      </p:pic>
    </p:spTree>
    <p:extLst>
      <p:ext uri="{BB962C8B-B14F-4D97-AF65-F5344CB8AC3E}">
        <p14:creationId xmlns:p14="http://schemas.microsoft.com/office/powerpoint/2010/main" val="4137481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F57F03B-08BB-4FA0-920A-89851B28DF00}"/>
              </a:ext>
            </a:extLst>
          </p:cNvPr>
          <p:cNvSpPr>
            <a:spLocks noGrp="1"/>
          </p:cNvSpPr>
          <p:nvPr>
            <p:ph type="title"/>
          </p:nvPr>
        </p:nvSpPr>
        <p:spPr>
          <a:xfrm>
            <a:off x="582706" y="286604"/>
            <a:ext cx="11178988" cy="816056"/>
          </a:xfrm>
        </p:spPr>
        <p:txBody>
          <a:bodyPr>
            <a:normAutofit/>
          </a:bodyPr>
          <a:lstStyle/>
          <a:p>
            <a:r>
              <a:rPr lang="en-US" sz="4000" dirty="0"/>
              <a:t>Typical </a:t>
            </a:r>
            <a:r>
              <a:rPr lang="en-US" sz="4000" dirty="0" err="1"/>
              <a:t>sulphite</a:t>
            </a:r>
            <a:r>
              <a:rPr lang="en-US" sz="4000" dirty="0"/>
              <a:t> levels of common foods and beverages</a:t>
            </a:r>
          </a:p>
        </p:txBody>
      </p:sp>
      <p:graphicFrame>
        <p:nvGraphicFramePr>
          <p:cNvPr id="4" name="Θέση περιεχομένου 3">
            <a:extLst>
              <a:ext uri="{FF2B5EF4-FFF2-40B4-BE49-F238E27FC236}">
                <a16:creationId xmlns:a16="http://schemas.microsoft.com/office/drawing/2014/main" id="{D9046BD7-0702-4D2C-8E65-AFCE4ADF61DD}"/>
              </a:ext>
            </a:extLst>
          </p:cNvPr>
          <p:cNvGraphicFramePr>
            <a:graphicFrameLocks noGrp="1"/>
          </p:cNvGraphicFramePr>
          <p:nvPr>
            <p:ph idx="1"/>
            <p:extLst>
              <p:ext uri="{D42A27DB-BD31-4B8C-83A1-F6EECF244321}">
                <p14:modId xmlns:p14="http://schemas.microsoft.com/office/powerpoint/2010/main" val="1389548255"/>
              </p:ext>
            </p:extLst>
          </p:nvPr>
        </p:nvGraphicFramePr>
        <p:xfrm>
          <a:off x="918880" y="1143716"/>
          <a:ext cx="10107708" cy="4876800"/>
        </p:xfrm>
        <a:graphic>
          <a:graphicData uri="http://schemas.openxmlformats.org/drawingml/2006/table">
            <a:tbl>
              <a:tblPr firstRow="1" bandRow="1">
                <a:tableStyleId>{5C22544A-7EE6-4342-B048-85BDC9FD1C3A}</a:tableStyleId>
              </a:tblPr>
              <a:tblGrid>
                <a:gridCol w="5053854">
                  <a:extLst>
                    <a:ext uri="{9D8B030D-6E8A-4147-A177-3AD203B41FA5}">
                      <a16:colId xmlns:a16="http://schemas.microsoft.com/office/drawing/2014/main" val="3505036620"/>
                    </a:ext>
                  </a:extLst>
                </a:gridCol>
                <a:gridCol w="5053854">
                  <a:extLst>
                    <a:ext uri="{9D8B030D-6E8A-4147-A177-3AD203B41FA5}">
                      <a16:colId xmlns:a16="http://schemas.microsoft.com/office/drawing/2014/main" val="3792119793"/>
                    </a:ext>
                  </a:extLst>
                </a:gridCol>
              </a:tblGrid>
              <a:tr h="370840">
                <a:tc>
                  <a:txBody>
                    <a:bodyPr/>
                    <a:lstStyle/>
                    <a:p>
                      <a:r>
                        <a:rPr lang="en-US" sz="2400" dirty="0">
                          <a:solidFill>
                            <a:srgbClr val="000000"/>
                          </a:solidFill>
                          <a:effectLst/>
                          <a:latin typeface="apercuregular"/>
                        </a:rPr>
                        <a:t>High </a:t>
                      </a:r>
                      <a:r>
                        <a:rPr lang="en-US" sz="2400" dirty="0" err="1">
                          <a:solidFill>
                            <a:srgbClr val="000000"/>
                          </a:solidFill>
                          <a:effectLst/>
                          <a:latin typeface="apercuregular"/>
                        </a:rPr>
                        <a:t>sulphite</a:t>
                      </a:r>
                      <a:r>
                        <a:rPr lang="en-US" sz="2400" dirty="0">
                          <a:solidFill>
                            <a:srgbClr val="000000"/>
                          </a:solidFill>
                          <a:effectLst/>
                          <a:latin typeface="apercuregular"/>
                        </a:rPr>
                        <a:t> level foods (&gt;100 mg/L or mg/kg </a:t>
                      </a:r>
                      <a:r>
                        <a:rPr lang="en-US" sz="2400" dirty="0" err="1">
                          <a:solidFill>
                            <a:srgbClr val="000000"/>
                          </a:solidFill>
                          <a:effectLst/>
                          <a:latin typeface="apercuregular"/>
                        </a:rPr>
                        <a:t>sulphites</a:t>
                      </a:r>
                      <a:r>
                        <a:rPr lang="en-US" sz="2400" dirty="0">
                          <a:solidFill>
                            <a:srgbClr val="000000"/>
                          </a:solidFill>
                          <a:effectLst/>
                          <a:latin typeface="apercuregular"/>
                        </a:rPr>
                        <a:t>)</a:t>
                      </a:r>
                    </a:p>
                  </a:txBody>
                  <a:tcPr marL="76200" marR="76200" marT="60960" marB="60960" anchor="ctr"/>
                </a:tc>
                <a:tc>
                  <a:txBody>
                    <a:bodyPr/>
                    <a:lstStyle/>
                    <a:p>
                      <a:r>
                        <a:rPr lang="en-US" sz="2400">
                          <a:solidFill>
                            <a:srgbClr val="000000"/>
                          </a:solidFill>
                          <a:effectLst/>
                          <a:latin typeface="apercuregular"/>
                        </a:rPr>
                        <a:t>Red wine (max. 150 mg/L), white wine (max. 200 mg/L), rosé (max. 200 mg/L), molasses, sauerkraut, lemon/lime juice, dried fruit (excluding dark raisins and prunes)</a:t>
                      </a:r>
                    </a:p>
                  </a:txBody>
                  <a:tcPr marL="76200" marR="76200" marT="60960" marB="60960" anchor="ctr"/>
                </a:tc>
                <a:extLst>
                  <a:ext uri="{0D108BD9-81ED-4DB2-BD59-A6C34878D82A}">
                    <a16:rowId xmlns:a16="http://schemas.microsoft.com/office/drawing/2014/main" val="2641686296"/>
                  </a:ext>
                </a:extLst>
              </a:tr>
              <a:tr h="370840">
                <a:tc>
                  <a:txBody>
                    <a:bodyPr/>
                    <a:lstStyle/>
                    <a:p>
                      <a:r>
                        <a:rPr lang="en-US" sz="2400">
                          <a:solidFill>
                            <a:srgbClr val="000000"/>
                          </a:solidFill>
                          <a:effectLst/>
                          <a:latin typeface="apercuregular"/>
                        </a:rPr>
                        <a:t>Moderate sulphite level foods (50-99.9 mg/L or mg/kg sulphites)</a:t>
                      </a:r>
                    </a:p>
                  </a:txBody>
                  <a:tcPr marL="76200" marR="76200" marT="60960" marB="60960" anchor="ctr"/>
                </a:tc>
                <a:tc>
                  <a:txBody>
                    <a:bodyPr/>
                    <a:lstStyle/>
                    <a:p>
                      <a:r>
                        <a:rPr lang="en-US" sz="2400" dirty="0">
                          <a:solidFill>
                            <a:srgbClr val="000000"/>
                          </a:solidFill>
                          <a:effectLst/>
                          <a:latin typeface="apercuregular"/>
                        </a:rPr>
                        <a:t>Dried potatoes, grape juice, wine vinegar, gravies, sauces, fruit topping, maraschino cherries.</a:t>
                      </a:r>
                    </a:p>
                  </a:txBody>
                  <a:tcPr marL="76200" marR="76200" marT="60960" marB="60960" anchor="ctr"/>
                </a:tc>
                <a:extLst>
                  <a:ext uri="{0D108BD9-81ED-4DB2-BD59-A6C34878D82A}">
                    <a16:rowId xmlns:a16="http://schemas.microsoft.com/office/drawing/2014/main" val="465733879"/>
                  </a:ext>
                </a:extLst>
              </a:tr>
              <a:tr h="370840">
                <a:tc>
                  <a:txBody>
                    <a:bodyPr/>
                    <a:lstStyle/>
                    <a:p>
                      <a:r>
                        <a:rPr lang="en-US" sz="2400">
                          <a:solidFill>
                            <a:srgbClr val="000000"/>
                          </a:solidFill>
                          <a:effectLst/>
                          <a:latin typeface="apercuregular"/>
                        </a:rPr>
                        <a:t>Low sulphite level foods (10-49.9 mg/L or mg/kg sulphites.</a:t>
                      </a:r>
                    </a:p>
                  </a:txBody>
                  <a:tcPr marL="76200" marR="76200" marT="60960" marB="60960" anchor="ctr"/>
                </a:tc>
                <a:tc>
                  <a:txBody>
                    <a:bodyPr/>
                    <a:lstStyle/>
                    <a:p>
                      <a:r>
                        <a:rPr lang="en-US" sz="2400" dirty="0">
                          <a:solidFill>
                            <a:srgbClr val="000000"/>
                          </a:solidFill>
                          <a:effectLst/>
                          <a:latin typeface="apercuregular"/>
                        </a:rPr>
                        <a:t>Pectin, fresh shrimp, corn </a:t>
                      </a:r>
                      <a:r>
                        <a:rPr lang="en-US" sz="2400" u="none" strike="noStrike" dirty="0">
                          <a:solidFill>
                            <a:srgbClr val="333333"/>
                          </a:solidFill>
                          <a:effectLst/>
                          <a:latin typeface="apercuregular"/>
                        </a:rPr>
                        <a:t>starch</a:t>
                      </a:r>
                      <a:r>
                        <a:rPr lang="en-US" sz="2400" dirty="0">
                          <a:solidFill>
                            <a:srgbClr val="000000"/>
                          </a:solidFill>
                          <a:effectLst/>
                          <a:latin typeface="apercuregular"/>
                        </a:rPr>
                        <a:t>, corn syrup, pickles, frozen potatoes, imported jams, maple syrup.</a:t>
                      </a:r>
                    </a:p>
                  </a:txBody>
                  <a:tcPr marL="76200" marR="76200" marT="60960" marB="60960" anchor="ctr"/>
                </a:tc>
                <a:extLst>
                  <a:ext uri="{0D108BD9-81ED-4DB2-BD59-A6C34878D82A}">
                    <a16:rowId xmlns:a16="http://schemas.microsoft.com/office/drawing/2014/main" val="294741795"/>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t>ADI </a:t>
                      </a:r>
                      <a:r>
                        <a:rPr lang="en-US" sz="2400" dirty="0"/>
                        <a:t>0</a:t>
                      </a:r>
                      <a:r>
                        <a:rPr lang="el-GR" sz="2400" dirty="0"/>
                        <a:t>.</a:t>
                      </a:r>
                      <a:r>
                        <a:rPr lang="en-US" sz="2400" dirty="0"/>
                        <a:t>7mg/kg </a:t>
                      </a:r>
                      <a:r>
                        <a:rPr lang="el-GR" sz="2400" dirty="0"/>
                        <a:t>βάρους σώματος </a:t>
                      </a:r>
                      <a:r>
                        <a:rPr lang="el-GR" sz="2400" dirty="0">
                          <a:sym typeface="Wingdings" panose="05000000000000000000" pitchFamily="2" charset="2"/>
                        </a:rPr>
                        <a:t> </a:t>
                      </a:r>
                      <a:r>
                        <a:rPr lang="el-GR" sz="2400" dirty="0">
                          <a:solidFill>
                            <a:srgbClr val="FF0000"/>
                          </a:solidFill>
                          <a:sym typeface="Wingdings" panose="05000000000000000000" pitchFamily="2" charset="2"/>
                        </a:rPr>
                        <a:t>πόσα ποτήρια λευκό κρασί αγγίζουν το </a:t>
                      </a:r>
                      <a:r>
                        <a:rPr lang="de-DE" sz="2400" dirty="0">
                          <a:solidFill>
                            <a:srgbClr val="FF0000"/>
                          </a:solidFill>
                          <a:sym typeface="Wingdings" panose="05000000000000000000" pitchFamily="2" charset="2"/>
                        </a:rPr>
                        <a:t>ADI</a:t>
                      </a:r>
                      <a:r>
                        <a:rPr lang="en-US" sz="2400" dirty="0">
                          <a:solidFill>
                            <a:srgbClr val="FF0000"/>
                          </a:solidFill>
                          <a:sym typeface="Wingdings" panose="05000000000000000000" pitchFamily="2" charset="2"/>
                        </a:rPr>
                        <a:t>?</a:t>
                      </a:r>
                      <a:endParaRPr lang="el-GR" sz="2400" dirty="0">
                        <a:solidFill>
                          <a:srgbClr val="FF0000"/>
                        </a:solidFill>
                      </a:endParaRPr>
                    </a:p>
                  </a:txBody>
                  <a:tcPr marL="76200" marR="76200" marT="60960" marB="60960" anchor="ctr"/>
                </a:tc>
                <a:tc hMerge="1">
                  <a:txBody>
                    <a:bodyPr/>
                    <a:lstStyle/>
                    <a:p>
                      <a:endParaRPr lang="en-US" sz="2400" dirty="0">
                        <a:solidFill>
                          <a:srgbClr val="000000"/>
                        </a:solidFill>
                        <a:effectLst/>
                        <a:latin typeface="apercuregular"/>
                      </a:endParaRPr>
                    </a:p>
                  </a:txBody>
                  <a:tcPr marL="76200" marR="76200" marT="60960" marB="60960" anchor="ctr"/>
                </a:tc>
                <a:extLst>
                  <a:ext uri="{0D108BD9-81ED-4DB2-BD59-A6C34878D82A}">
                    <a16:rowId xmlns:a16="http://schemas.microsoft.com/office/drawing/2014/main" val="3401230167"/>
                  </a:ext>
                </a:extLst>
              </a:tr>
            </a:tbl>
          </a:graphicData>
        </a:graphic>
      </p:graphicFrame>
      <p:sp>
        <p:nvSpPr>
          <p:cNvPr id="5" name="Θέση υποσέλιδου 4">
            <a:extLst>
              <a:ext uri="{FF2B5EF4-FFF2-40B4-BE49-F238E27FC236}">
                <a16:creationId xmlns:a16="http://schemas.microsoft.com/office/drawing/2014/main" id="{0081975D-A521-46B0-BD16-84707F92CE77}"/>
              </a:ext>
            </a:extLst>
          </p:cNvPr>
          <p:cNvSpPr>
            <a:spLocks noGrp="1"/>
          </p:cNvSpPr>
          <p:nvPr>
            <p:ph type="ftr" sz="quarter" idx="11"/>
          </p:nvPr>
        </p:nvSpPr>
        <p:spPr>
          <a:xfrm>
            <a:off x="3834652" y="6721475"/>
            <a:ext cx="4114800" cy="365125"/>
          </a:xfrm>
        </p:spPr>
        <p:txBody>
          <a:bodyPr/>
          <a:lstStyle/>
          <a:p>
            <a:r>
              <a:rPr lang="el-GR" dirty="0"/>
              <a:t>A. </a:t>
            </a:r>
            <a:r>
              <a:rPr lang="el-GR" dirty="0" err="1"/>
              <a:t>Κανέλλου</a:t>
            </a:r>
            <a:r>
              <a:rPr lang="el-GR" dirty="0"/>
              <a:t> ΠαΔΑ - </a:t>
            </a:r>
            <a:r>
              <a:rPr lang="el-GR" dirty="0" err="1"/>
              <a:t>Προσθετα</a:t>
            </a:r>
            <a:r>
              <a:rPr lang="el-GR" dirty="0"/>
              <a:t> Τροφίμων - Εισαγωγή</a:t>
            </a:r>
            <a:endParaRPr lang="en-US" dirty="0"/>
          </a:p>
        </p:txBody>
      </p:sp>
      <p:sp>
        <p:nvSpPr>
          <p:cNvPr id="6" name="Θέση αριθμού διαφάνειας 5">
            <a:extLst>
              <a:ext uri="{FF2B5EF4-FFF2-40B4-BE49-F238E27FC236}">
                <a16:creationId xmlns:a16="http://schemas.microsoft.com/office/drawing/2014/main" id="{16D6B6A6-0D64-4A8B-A67A-0D0081E86210}"/>
              </a:ext>
            </a:extLst>
          </p:cNvPr>
          <p:cNvSpPr>
            <a:spLocks noGrp="1"/>
          </p:cNvSpPr>
          <p:nvPr>
            <p:ph type="sldNum" sz="quarter" idx="12"/>
          </p:nvPr>
        </p:nvSpPr>
        <p:spPr/>
        <p:txBody>
          <a:bodyPr/>
          <a:lstStyle/>
          <a:p>
            <a:fld id="{D324B05B-A7C8-4D5A-93AD-6ACA328BE21F}" type="slidenum">
              <a:rPr lang="en-US" smtClean="0"/>
              <a:t>14</a:t>
            </a:fld>
            <a:endParaRPr lang="en-US"/>
          </a:p>
        </p:txBody>
      </p:sp>
    </p:spTree>
    <p:extLst>
      <p:ext uri="{BB962C8B-B14F-4D97-AF65-F5344CB8AC3E}">
        <p14:creationId xmlns:p14="http://schemas.microsoft.com/office/powerpoint/2010/main" val="3695414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82EC5E-9F47-42D8-8704-B558E7140618}"/>
              </a:ext>
            </a:extLst>
          </p:cNvPr>
          <p:cNvSpPr>
            <a:spLocks noGrp="1"/>
          </p:cNvSpPr>
          <p:nvPr>
            <p:ph type="title"/>
          </p:nvPr>
        </p:nvSpPr>
        <p:spPr/>
        <p:txBody>
          <a:bodyPr>
            <a:normAutofit fontScale="90000"/>
          </a:bodyPr>
          <a:lstStyle/>
          <a:p>
            <a:r>
              <a:rPr lang="el-GR" dirty="0"/>
              <a:t>Πονοκέφαλος και παρόμοια ανεπιθύμητα συμπτώματα - </a:t>
            </a:r>
            <a:r>
              <a:rPr lang="el-GR" dirty="0" err="1"/>
              <a:t>υπερευασθησία</a:t>
            </a:r>
            <a:endParaRPr lang="en-US" dirty="0"/>
          </a:p>
        </p:txBody>
      </p:sp>
      <p:sp>
        <p:nvSpPr>
          <p:cNvPr id="3" name="Θέση περιεχομένου 2">
            <a:extLst>
              <a:ext uri="{FF2B5EF4-FFF2-40B4-BE49-F238E27FC236}">
                <a16:creationId xmlns:a16="http://schemas.microsoft.com/office/drawing/2014/main" id="{2BFF9039-FC6E-415C-B390-369E7ADADA91}"/>
              </a:ext>
            </a:extLst>
          </p:cNvPr>
          <p:cNvSpPr>
            <a:spLocks noGrp="1"/>
          </p:cNvSpPr>
          <p:nvPr>
            <p:ph idx="1"/>
          </p:nvPr>
        </p:nvSpPr>
        <p:spPr>
          <a:xfrm>
            <a:off x="838200" y="1825625"/>
            <a:ext cx="5759824" cy="4386916"/>
          </a:xfrm>
        </p:spPr>
        <p:txBody>
          <a:bodyPr>
            <a:normAutofit fontScale="92500" lnSpcReduction="20000"/>
          </a:bodyPr>
          <a:lstStyle/>
          <a:p>
            <a:pPr marL="0" indent="0">
              <a:buNone/>
            </a:pPr>
            <a:r>
              <a:rPr lang="el-GR" dirty="0" err="1"/>
              <a:t>Σουλφίδια</a:t>
            </a:r>
            <a:r>
              <a:rPr lang="el-GR" dirty="0"/>
              <a:t> ίσως επιδεινώνουν άσθμα σε 3-10% ασθματικών</a:t>
            </a:r>
          </a:p>
          <a:p>
            <a:pPr marL="0" indent="0">
              <a:buNone/>
            </a:pPr>
            <a:r>
              <a:rPr lang="el-GR" dirty="0"/>
              <a:t>Ενδέχεται να προκαλέσουν πονοκέφαλο τα παρακάτω συστατικά του κρασιού </a:t>
            </a:r>
          </a:p>
          <a:p>
            <a:r>
              <a:rPr lang="el-GR" dirty="0" err="1"/>
              <a:t>Ισταμίνη</a:t>
            </a:r>
            <a:endParaRPr lang="el-GR" dirty="0"/>
          </a:p>
          <a:p>
            <a:r>
              <a:rPr lang="el-GR" dirty="0" err="1"/>
              <a:t>Τυραμίνη</a:t>
            </a:r>
            <a:endParaRPr lang="el-GR" dirty="0"/>
          </a:p>
          <a:p>
            <a:r>
              <a:rPr lang="el-GR" dirty="0" err="1"/>
              <a:t>Φλαβονοιδή</a:t>
            </a:r>
            <a:r>
              <a:rPr lang="el-GR" dirty="0"/>
              <a:t> </a:t>
            </a:r>
          </a:p>
          <a:p>
            <a:r>
              <a:rPr lang="el-GR" dirty="0"/>
              <a:t>Οινόπνευμα </a:t>
            </a:r>
          </a:p>
          <a:p>
            <a:pPr marL="0" indent="0">
              <a:buNone/>
            </a:pPr>
            <a:r>
              <a:rPr lang="el-GR" dirty="0"/>
              <a:t>Δυσανεξία στα </a:t>
            </a:r>
            <a:r>
              <a:rPr lang="el-GR" dirty="0" err="1"/>
              <a:t>σουλφίδια</a:t>
            </a:r>
            <a:r>
              <a:rPr lang="el-GR" dirty="0"/>
              <a:t>: στομαχικές διαταραχές, διάρροια, φαγούρα, δυσκολία στην κατάποση </a:t>
            </a:r>
          </a:p>
          <a:p>
            <a:r>
              <a:rPr lang="de-DE" dirty="0"/>
              <a:t>ADI </a:t>
            </a:r>
            <a:r>
              <a:rPr lang="en-US" dirty="0"/>
              <a:t>07mg/kg </a:t>
            </a:r>
            <a:r>
              <a:rPr lang="el-GR" dirty="0"/>
              <a:t>βάρους σώματος</a:t>
            </a:r>
          </a:p>
          <a:p>
            <a:pPr marL="0" indent="0">
              <a:buNone/>
            </a:pPr>
            <a:r>
              <a:rPr lang="el-GR" dirty="0">
                <a:sym typeface="Wingdings" panose="05000000000000000000" pitchFamily="2" charset="2"/>
              </a:rPr>
              <a:t> 1,5 ποτήρι λευκό κρασί για μέσο άνθρωπο 70 κιλών να ξεπεράσει το όριο</a:t>
            </a:r>
            <a:endParaRPr lang="el-GR" dirty="0"/>
          </a:p>
          <a:p>
            <a:endParaRPr lang="el-GR" dirty="0"/>
          </a:p>
          <a:p>
            <a:endParaRPr lang="el-GR" dirty="0"/>
          </a:p>
          <a:p>
            <a:endParaRPr lang="en-US" dirty="0"/>
          </a:p>
        </p:txBody>
      </p:sp>
      <p:sp>
        <p:nvSpPr>
          <p:cNvPr id="5" name="Θέση υποσέλιδου 4">
            <a:extLst>
              <a:ext uri="{FF2B5EF4-FFF2-40B4-BE49-F238E27FC236}">
                <a16:creationId xmlns:a16="http://schemas.microsoft.com/office/drawing/2014/main" id="{188BE87F-2AA9-498F-A749-9E93DB77B67C}"/>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6" name="Θέση αριθμού διαφάνειας 5">
            <a:extLst>
              <a:ext uri="{FF2B5EF4-FFF2-40B4-BE49-F238E27FC236}">
                <a16:creationId xmlns:a16="http://schemas.microsoft.com/office/drawing/2014/main" id="{9CCA2C36-57BF-4587-BA75-CC7ED48044BE}"/>
              </a:ext>
            </a:extLst>
          </p:cNvPr>
          <p:cNvSpPr>
            <a:spLocks noGrp="1"/>
          </p:cNvSpPr>
          <p:nvPr>
            <p:ph type="sldNum" sz="quarter" idx="12"/>
          </p:nvPr>
        </p:nvSpPr>
        <p:spPr/>
        <p:txBody>
          <a:bodyPr/>
          <a:lstStyle/>
          <a:p>
            <a:fld id="{D324B05B-A7C8-4D5A-93AD-6ACA328BE21F}" type="slidenum">
              <a:rPr lang="en-US" smtClean="0"/>
              <a:t>15</a:t>
            </a:fld>
            <a:endParaRPr lang="en-US"/>
          </a:p>
        </p:txBody>
      </p:sp>
      <p:pic>
        <p:nvPicPr>
          <p:cNvPr id="4" name="Θέση περιεχομένου 22">
            <a:extLst>
              <a:ext uri="{FF2B5EF4-FFF2-40B4-BE49-F238E27FC236}">
                <a16:creationId xmlns:a16="http://schemas.microsoft.com/office/drawing/2014/main" id="{929788BF-13FC-41A9-8C66-E6FFB2501A1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19548" y="2183748"/>
            <a:ext cx="4647888" cy="3096464"/>
          </a:xfrm>
          <a:prstGeom prst="rect">
            <a:avLst/>
          </a:prstGeom>
        </p:spPr>
      </p:pic>
    </p:spTree>
    <p:extLst>
      <p:ext uri="{BB962C8B-B14F-4D97-AF65-F5344CB8AC3E}">
        <p14:creationId xmlns:p14="http://schemas.microsoft.com/office/powerpoint/2010/main" val="3095261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5EBAFE9F-B32E-4D90-8925-BBCC2BCEA43C}"/>
              </a:ext>
            </a:extLst>
          </p:cNvPr>
          <p:cNvSpPr>
            <a:spLocks noGrp="1"/>
          </p:cNvSpPr>
          <p:nvPr>
            <p:ph type="title"/>
          </p:nvPr>
        </p:nvSpPr>
        <p:spPr/>
        <p:txBody>
          <a:bodyPr/>
          <a:lstStyle/>
          <a:p>
            <a:r>
              <a:rPr lang="el-GR" dirty="0" err="1"/>
              <a:t>Μονογλουταμινικό</a:t>
            </a:r>
            <a:r>
              <a:rPr lang="el-GR" dirty="0"/>
              <a:t> νάτριο (</a:t>
            </a:r>
            <a:r>
              <a:rPr lang="de-DE" dirty="0" err="1"/>
              <a:t>Monosodium</a:t>
            </a:r>
            <a:r>
              <a:rPr lang="de-DE" dirty="0"/>
              <a:t> </a:t>
            </a:r>
            <a:r>
              <a:rPr lang="de-DE" dirty="0" err="1"/>
              <a:t>glutamate</a:t>
            </a:r>
            <a:r>
              <a:rPr lang="de-DE" dirty="0"/>
              <a:t> </a:t>
            </a:r>
            <a:r>
              <a:rPr lang="en-US" dirty="0"/>
              <a:t>– MSG)</a:t>
            </a:r>
          </a:p>
        </p:txBody>
      </p:sp>
      <p:sp>
        <p:nvSpPr>
          <p:cNvPr id="5" name="Θέση περιεχομένου 4">
            <a:extLst>
              <a:ext uri="{FF2B5EF4-FFF2-40B4-BE49-F238E27FC236}">
                <a16:creationId xmlns:a16="http://schemas.microsoft.com/office/drawing/2014/main" id="{57CE2CF2-5F0A-45D6-9F90-85A6025634BF}"/>
              </a:ext>
            </a:extLst>
          </p:cNvPr>
          <p:cNvSpPr>
            <a:spLocks noGrp="1"/>
          </p:cNvSpPr>
          <p:nvPr>
            <p:ph sz="half" idx="1"/>
          </p:nvPr>
        </p:nvSpPr>
        <p:spPr/>
        <p:txBody>
          <a:bodyPr>
            <a:normAutofit/>
          </a:bodyPr>
          <a:lstStyle/>
          <a:p>
            <a:r>
              <a:rPr lang="el-GR" dirty="0"/>
              <a:t>Προσθέτουν άρωμα/γεύση στην τροφή </a:t>
            </a:r>
          </a:p>
          <a:p>
            <a:r>
              <a:rPr lang="el-GR" dirty="0"/>
              <a:t>5</a:t>
            </a:r>
            <a:r>
              <a:rPr lang="el-GR" baseline="30000" dirty="0"/>
              <a:t>η</a:t>
            </a:r>
            <a:r>
              <a:rPr lang="el-GR" dirty="0"/>
              <a:t> γεύση </a:t>
            </a:r>
            <a:r>
              <a:rPr lang="de-DE" dirty="0"/>
              <a:t>umami</a:t>
            </a:r>
            <a:r>
              <a:rPr lang="en-US" dirty="0"/>
              <a:t>= </a:t>
            </a:r>
            <a:r>
              <a:rPr lang="el-GR" dirty="0"/>
              <a:t>πικάντικο, περιέχει 1/3 σε αλάτι </a:t>
            </a:r>
            <a:r>
              <a:rPr lang="el-GR" dirty="0">
                <a:sym typeface="Wingdings" panose="05000000000000000000" pitchFamily="2" charset="2"/>
              </a:rPr>
              <a:t> </a:t>
            </a:r>
            <a:r>
              <a:rPr lang="el-GR" dirty="0"/>
              <a:t>Ενδέχεται να συμβάλλουν στη μείωση προσθήκης αλατιού κατά 40% διατηρώντας τη γεύση</a:t>
            </a:r>
          </a:p>
          <a:p>
            <a:r>
              <a:rPr lang="el-GR" dirty="0" err="1"/>
              <a:t>Γλουταμινικό</a:t>
            </a:r>
            <a:r>
              <a:rPr lang="el-GR" dirty="0"/>
              <a:t> οξύ = φυσικό </a:t>
            </a:r>
            <a:r>
              <a:rPr lang="el-GR" dirty="0" err="1"/>
              <a:t>αμινοξύ</a:t>
            </a:r>
            <a:r>
              <a:rPr lang="el-GR" dirty="0"/>
              <a:t> πχ σε γαλακτοκομικά, κρέας, ψάρι, πολλά λαχανικά πχ μανιτάρια, τομάτες </a:t>
            </a:r>
            <a:r>
              <a:rPr lang="el-GR" dirty="0">
                <a:sym typeface="Wingdings" panose="05000000000000000000" pitchFamily="2" charset="2"/>
              </a:rPr>
              <a:t> χρησιμοποιούνται για τη γεύση τους</a:t>
            </a:r>
          </a:p>
          <a:p>
            <a:endParaRPr lang="en-US" dirty="0"/>
          </a:p>
        </p:txBody>
      </p:sp>
      <p:pic>
        <p:nvPicPr>
          <p:cNvPr id="7" name="Θέση περιεχομένου 6">
            <a:extLst>
              <a:ext uri="{FF2B5EF4-FFF2-40B4-BE49-F238E27FC236}">
                <a16:creationId xmlns:a16="http://schemas.microsoft.com/office/drawing/2014/main" id="{2C235FC3-AFD4-4A5D-99C9-B013D191F898}"/>
              </a:ext>
            </a:extLst>
          </p:cNvPr>
          <p:cNvPicPr>
            <a:picLocks noGrp="1" noChangeAspect="1"/>
          </p:cNvPicPr>
          <p:nvPr>
            <p:ph sz="half" idx="2"/>
          </p:nvPr>
        </p:nvPicPr>
        <p:blipFill>
          <a:blip r:embed="rId2"/>
          <a:stretch>
            <a:fillRect/>
          </a:stretch>
        </p:blipFill>
        <p:spPr>
          <a:xfrm>
            <a:off x="7176870" y="1846263"/>
            <a:ext cx="3019860" cy="4022725"/>
          </a:xfrm>
          <a:prstGeom prst="rect">
            <a:avLst/>
          </a:prstGeom>
        </p:spPr>
      </p:pic>
      <p:sp>
        <p:nvSpPr>
          <p:cNvPr id="8" name="Θέση υποσέλιδου 7">
            <a:extLst>
              <a:ext uri="{FF2B5EF4-FFF2-40B4-BE49-F238E27FC236}">
                <a16:creationId xmlns:a16="http://schemas.microsoft.com/office/drawing/2014/main" id="{718B1689-2A86-4A62-95AD-CCC821775231}"/>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9" name="Θέση αριθμού διαφάνειας 8">
            <a:extLst>
              <a:ext uri="{FF2B5EF4-FFF2-40B4-BE49-F238E27FC236}">
                <a16:creationId xmlns:a16="http://schemas.microsoft.com/office/drawing/2014/main" id="{937656F2-8B88-43AE-BA63-CE6533D4EDF8}"/>
              </a:ext>
            </a:extLst>
          </p:cNvPr>
          <p:cNvSpPr>
            <a:spLocks noGrp="1"/>
          </p:cNvSpPr>
          <p:nvPr>
            <p:ph type="sldNum" sz="quarter" idx="12"/>
          </p:nvPr>
        </p:nvSpPr>
        <p:spPr/>
        <p:txBody>
          <a:bodyPr/>
          <a:lstStyle/>
          <a:p>
            <a:fld id="{D324B05B-A7C8-4D5A-93AD-6ACA328BE21F}" type="slidenum">
              <a:rPr lang="en-US" smtClean="0"/>
              <a:t>16</a:t>
            </a:fld>
            <a:endParaRPr lang="en-US"/>
          </a:p>
        </p:txBody>
      </p:sp>
    </p:spTree>
    <p:extLst>
      <p:ext uri="{BB962C8B-B14F-4D97-AF65-F5344CB8AC3E}">
        <p14:creationId xmlns:p14="http://schemas.microsoft.com/office/powerpoint/2010/main" val="1522166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1E6742-EFBA-45D6-A4CA-92470D549A21}"/>
              </a:ext>
            </a:extLst>
          </p:cNvPr>
          <p:cNvSpPr>
            <a:spLocks noGrp="1"/>
          </p:cNvSpPr>
          <p:nvPr>
            <p:ph type="title"/>
          </p:nvPr>
        </p:nvSpPr>
        <p:spPr/>
        <p:txBody>
          <a:bodyPr>
            <a:normAutofit fontScale="90000"/>
          </a:bodyPr>
          <a:lstStyle/>
          <a:p>
            <a:r>
              <a:rPr lang="el-GR" dirty="0" err="1"/>
              <a:t>Μονογλουταμινικό</a:t>
            </a:r>
            <a:r>
              <a:rPr lang="el-GR" dirty="0"/>
              <a:t> νάτριο (</a:t>
            </a:r>
            <a:r>
              <a:rPr lang="de-DE" dirty="0" err="1"/>
              <a:t>Monosodium</a:t>
            </a:r>
            <a:r>
              <a:rPr lang="de-DE" dirty="0"/>
              <a:t> </a:t>
            </a:r>
            <a:r>
              <a:rPr lang="de-DE" dirty="0" err="1"/>
              <a:t>glutamate</a:t>
            </a:r>
            <a:r>
              <a:rPr lang="de-DE" dirty="0"/>
              <a:t> </a:t>
            </a:r>
            <a:r>
              <a:rPr lang="en-US" dirty="0"/>
              <a:t>– MSG)</a:t>
            </a:r>
            <a:r>
              <a:rPr lang="el-GR" dirty="0"/>
              <a:t> = </a:t>
            </a:r>
            <a:r>
              <a:rPr lang="en-US" dirty="0"/>
              <a:t>L-glutamic acid. (E621)</a:t>
            </a:r>
          </a:p>
        </p:txBody>
      </p:sp>
      <p:sp>
        <p:nvSpPr>
          <p:cNvPr id="3" name="Θέση περιεχομένου 2">
            <a:extLst>
              <a:ext uri="{FF2B5EF4-FFF2-40B4-BE49-F238E27FC236}">
                <a16:creationId xmlns:a16="http://schemas.microsoft.com/office/drawing/2014/main" id="{791C0603-E2FC-4558-B543-21980680C9B5}"/>
              </a:ext>
            </a:extLst>
          </p:cNvPr>
          <p:cNvSpPr>
            <a:spLocks noGrp="1"/>
          </p:cNvSpPr>
          <p:nvPr>
            <p:ph idx="1"/>
          </p:nvPr>
        </p:nvSpPr>
        <p:spPr>
          <a:xfrm>
            <a:off x="838200" y="1825625"/>
            <a:ext cx="7355541" cy="4351338"/>
          </a:xfrm>
        </p:spPr>
        <p:txBody>
          <a:bodyPr>
            <a:normAutofit/>
          </a:bodyPr>
          <a:lstStyle/>
          <a:p>
            <a:r>
              <a:rPr lang="el-GR" dirty="0">
                <a:sym typeface="Wingdings" panose="05000000000000000000" pitchFamily="2" charset="2"/>
              </a:rPr>
              <a:t>Παράγεται με βιομηχανική ζύμωση από </a:t>
            </a:r>
            <a:r>
              <a:rPr lang="el-GR" dirty="0" err="1">
                <a:sym typeface="Wingdings" panose="05000000000000000000" pitchFamily="2" charset="2"/>
              </a:rPr>
              <a:t>πατζάρι</a:t>
            </a:r>
            <a:r>
              <a:rPr lang="el-GR" dirty="0">
                <a:sym typeface="Wingdings" panose="05000000000000000000" pitchFamily="2" charset="2"/>
              </a:rPr>
              <a:t>, καλαμοσάκχαρο, μελάσα.</a:t>
            </a:r>
          </a:p>
          <a:p>
            <a:r>
              <a:rPr lang="el-GR" dirty="0">
                <a:sym typeface="Wingdings" panose="05000000000000000000" pitchFamily="2" charset="2"/>
              </a:rPr>
              <a:t>Χαρακτηριστική γεύση στην </a:t>
            </a:r>
            <a:r>
              <a:rPr lang="el-GR" dirty="0" err="1">
                <a:sym typeface="Wingdings" panose="05000000000000000000" pitchFamily="2" charset="2"/>
              </a:rPr>
              <a:t>Ασιάτικη</a:t>
            </a:r>
            <a:r>
              <a:rPr lang="el-GR" dirty="0">
                <a:sym typeface="Wingdings" panose="05000000000000000000" pitchFamily="2" charset="2"/>
              </a:rPr>
              <a:t> κουζίνα</a:t>
            </a:r>
          </a:p>
          <a:p>
            <a:r>
              <a:rPr lang="el-GR" dirty="0">
                <a:sym typeface="Wingdings" panose="05000000000000000000" pitchFamily="2" charset="2"/>
              </a:rPr>
              <a:t>Προστίθεται σε αλμυρές επεξεργασμένες τροφές, κατεψυγμένες, μείγμα μπαχαριών, ξηρές σούπες, </a:t>
            </a:r>
            <a:r>
              <a:rPr lang="de-DE" dirty="0" err="1">
                <a:sym typeface="Wingdings" panose="05000000000000000000" pitchFamily="2" charset="2"/>
              </a:rPr>
              <a:t>salad</a:t>
            </a:r>
            <a:r>
              <a:rPr lang="de-DE" dirty="0">
                <a:sym typeface="Wingdings" panose="05000000000000000000" pitchFamily="2" charset="2"/>
              </a:rPr>
              <a:t> </a:t>
            </a:r>
            <a:r>
              <a:rPr lang="de-DE" dirty="0" err="1">
                <a:sym typeface="Wingdings" panose="05000000000000000000" pitchFamily="2" charset="2"/>
              </a:rPr>
              <a:t>dressing</a:t>
            </a:r>
            <a:r>
              <a:rPr lang="de-DE" dirty="0">
                <a:sym typeface="Wingdings" panose="05000000000000000000" pitchFamily="2" charset="2"/>
              </a:rPr>
              <a:t>, </a:t>
            </a:r>
            <a:r>
              <a:rPr lang="el-GR" dirty="0">
                <a:sym typeface="Wingdings" panose="05000000000000000000" pitchFamily="2" charset="2"/>
              </a:rPr>
              <a:t>επιτραπέζια σάλτσα σόγιας</a:t>
            </a:r>
          </a:p>
          <a:p>
            <a:r>
              <a:rPr lang="el-GR" dirty="0">
                <a:sym typeface="Wingdings" panose="05000000000000000000" pitchFamily="2" charset="2"/>
              </a:rPr>
              <a:t>Συνώνυμα στην ετικέτα: </a:t>
            </a:r>
            <a:r>
              <a:rPr lang="en-US" dirty="0" err="1"/>
              <a:t>vetsin</a:t>
            </a:r>
            <a:r>
              <a:rPr lang="en-US" dirty="0"/>
              <a:t>, </a:t>
            </a:r>
            <a:r>
              <a:rPr lang="en-US" dirty="0" err="1"/>
              <a:t>ajinomoto</a:t>
            </a:r>
            <a:r>
              <a:rPr lang="en-US" dirty="0"/>
              <a:t>, monosodium glutamate, E621, sodium glutamate, monosodium L-glutamate, and monohydrate glutamic acid.</a:t>
            </a:r>
          </a:p>
        </p:txBody>
      </p:sp>
      <p:sp>
        <p:nvSpPr>
          <p:cNvPr id="5" name="Θέση υποσέλιδου 4">
            <a:extLst>
              <a:ext uri="{FF2B5EF4-FFF2-40B4-BE49-F238E27FC236}">
                <a16:creationId xmlns:a16="http://schemas.microsoft.com/office/drawing/2014/main" id="{1EE8AEED-570D-4B13-9C95-510C56100DE3}"/>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6" name="Θέση αριθμού διαφάνειας 5">
            <a:extLst>
              <a:ext uri="{FF2B5EF4-FFF2-40B4-BE49-F238E27FC236}">
                <a16:creationId xmlns:a16="http://schemas.microsoft.com/office/drawing/2014/main" id="{EE9D909E-5E8B-4CEC-8B56-246A30A70B08}"/>
              </a:ext>
            </a:extLst>
          </p:cNvPr>
          <p:cNvSpPr>
            <a:spLocks noGrp="1"/>
          </p:cNvSpPr>
          <p:nvPr>
            <p:ph type="sldNum" sz="quarter" idx="12"/>
          </p:nvPr>
        </p:nvSpPr>
        <p:spPr/>
        <p:txBody>
          <a:bodyPr/>
          <a:lstStyle/>
          <a:p>
            <a:fld id="{D324B05B-A7C8-4D5A-93AD-6ACA328BE21F}" type="slidenum">
              <a:rPr lang="en-US" smtClean="0"/>
              <a:t>17</a:t>
            </a:fld>
            <a:endParaRPr lang="en-US"/>
          </a:p>
        </p:txBody>
      </p:sp>
      <p:pic>
        <p:nvPicPr>
          <p:cNvPr id="4" name="Εικόνα 3">
            <a:extLst>
              <a:ext uri="{FF2B5EF4-FFF2-40B4-BE49-F238E27FC236}">
                <a16:creationId xmlns:a16="http://schemas.microsoft.com/office/drawing/2014/main" id="{0D057709-5032-483E-A67D-8DD60CC0E823}"/>
              </a:ext>
            </a:extLst>
          </p:cNvPr>
          <p:cNvPicPr>
            <a:picLocks noChangeAspect="1"/>
          </p:cNvPicPr>
          <p:nvPr/>
        </p:nvPicPr>
        <p:blipFill>
          <a:blip r:embed="rId2"/>
          <a:stretch>
            <a:fillRect/>
          </a:stretch>
        </p:blipFill>
        <p:spPr>
          <a:xfrm>
            <a:off x="8045823" y="1825624"/>
            <a:ext cx="4180729" cy="4180729"/>
          </a:xfrm>
          <a:prstGeom prst="rect">
            <a:avLst/>
          </a:prstGeom>
        </p:spPr>
      </p:pic>
    </p:spTree>
    <p:extLst>
      <p:ext uri="{BB962C8B-B14F-4D97-AF65-F5344CB8AC3E}">
        <p14:creationId xmlns:p14="http://schemas.microsoft.com/office/powerpoint/2010/main" val="3472967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C70D5-9A58-483F-8625-6788D8FA1BBF}"/>
              </a:ext>
            </a:extLst>
          </p:cNvPr>
          <p:cNvSpPr>
            <a:spLocks noGrp="1"/>
          </p:cNvSpPr>
          <p:nvPr>
            <p:ph type="title"/>
          </p:nvPr>
        </p:nvSpPr>
        <p:spPr/>
        <p:txBody>
          <a:bodyPr/>
          <a:lstStyle/>
          <a:p>
            <a:r>
              <a:rPr lang="el-GR" dirty="0"/>
              <a:t>Νιτρώδη και Νιτρικά</a:t>
            </a:r>
            <a:endParaRPr lang="en-US" dirty="0"/>
          </a:p>
        </p:txBody>
      </p:sp>
      <p:sp>
        <p:nvSpPr>
          <p:cNvPr id="3" name="Θέση περιεχομένου 2">
            <a:extLst>
              <a:ext uri="{FF2B5EF4-FFF2-40B4-BE49-F238E27FC236}">
                <a16:creationId xmlns:a16="http://schemas.microsoft.com/office/drawing/2014/main" id="{5F311F85-C2FB-4382-B0E0-48D953E12B4B}"/>
              </a:ext>
            </a:extLst>
          </p:cNvPr>
          <p:cNvSpPr>
            <a:spLocks noGrp="1"/>
          </p:cNvSpPr>
          <p:nvPr>
            <p:ph idx="1"/>
          </p:nvPr>
        </p:nvSpPr>
        <p:spPr>
          <a:xfrm>
            <a:off x="838200" y="1825624"/>
            <a:ext cx="5472953" cy="4667251"/>
          </a:xfrm>
        </p:spPr>
        <p:txBody>
          <a:bodyPr>
            <a:normAutofit/>
          </a:bodyPr>
          <a:lstStyle/>
          <a:p>
            <a:r>
              <a:rPr lang="el-GR" dirty="0"/>
              <a:t>Φυσικές χημικές ενώσεις </a:t>
            </a:r>
          </a:p>
          <a:p>
            <a:r>
              <a:rPr lang="el-GR" dirty="0"/>
              <a:t>Νιτρώδη περιέχονται σε χώμα, νερό και φυτά </a:t>
            </a:r>
            <a:r>
              <a:rPr lang="el-GR" dirty="0">
                <a:sym typeface="Wingdings" panose="05000000000000000000" pitchFamily="2" charset="2"/>
              </a:rPr>
              <a:t> μετατρέπονται (με βακτήρια) σε νιτρικά (στη φύση, στο σώμα μας)</a:t>
            </a:r>
          </a:p>
          <a:p>
            <a:r>
              <a:rPr lang="el-GR" dirty="0">
                <a:sym typeface="Wingdings" panose="05000000000000000000" pitchFamily="2" charset="2"/>
              </a:rPr>
              <a:t>Περιέχονται και τα δύο σε φρούτα και λαχανικά</a:t>
            </a:r>
            <a:endParaRPr lang="el-GR" dirty="0"/>
          </a:p>
          <a:p>
            <a:r>
              <a:rPr lang="el-GR" dirty="0"/>
              <a:t>Χρησιμοποιούνται και ως πρόσθετα τροφίμων: </a:t>
            </a:r>
            <a:r>
              <a:rPr lang="en-US" dirty="0"/>
              <a:t>sodium and potassium salts of nitrite and nitrate (E 249-252)</a:t>
            </a:r>
            <a:endParaRPr lang="el-GR" dirty="0"/>
          </a:p>
        </p:txBody>
      </p:sp>
      <p:sp>
        <p:nvSpPr>
          <p:cNvPr id="5" name="Θέση υποσέλιδου 4">
            <a:extLst>
              <a:ext uri="{FF2B5EF4-FFF2-40B4-BE49-F238E27FC236}">
                <a16:creationId xmlns:a16="http://schemas.microsoft.com/office/drawing/2014/main" id="{C74BCC8C-C395-4F0A-AEBE-DB9111F178C4}"/>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6" name="Θέση αριθμού διαφάνειας 5">
            <a:extLst>
              <a:ext uri="{FF2B5EF4-FFF2-40B4-BE49-F238E27FC236}">
                <a16:creationId xmlns:a16="http://schemas.microsoft.com/office/drawing/2014/main" id="{7559933D-F411-4785-9BBB-167A24D1D1EB}"/>
              </a:ext>
            </a:extLst>
          </p:cNvPr>
          <p:cNvSpPr>
            <a:spLocks noGrp="1"/>
          </p:cNvSpPr>
          <p:nvPr>
            <p:ph type="sldNum" sz="quarter" idx="12"/>
          </p:nvPr>
        </p:nvSpPr>
        <p:spPr/>
        <p:txBody>
          <a:bodyPr/>
          <a:lstStyle/>
          <a:p>
            <a:fld id="{D324B05B-A7C8-4D5A-93AD-6ACA328BE21F}" type="slidenum">
              <a:rPr lang="en-US" smtClean="0"/>
              <a:t>18</a:t>
            </a:fld>
            <a:endParaRPr lang="en-US"/>
          </a:p>
        </p:txBody>
      </p:sp>
      <p:pic>
        <p:nvPicPr>
          <p:cNvPr id="4" name="Εικόνα 3">
            <a:extLst>
              <a:ext uri="{FF2B5EF4-FFF2-40B4-BE49-F238E27FC236}">
                <a16:creationId xmlns:a16="http://schemas.microsoft.com/office/drawing/2014/main" id="{6BACE3EA-BAB5-4FE6-8126-E14A028FE163}"/>
              </a:ext>
            </a:extLst>
          </p:cNvPr>
          <p:cNvPicPr>
            <a:picLocks noChangeAspect="1"/>
          </p:cNvPicPr>
          <p:nvPr/>
        </p:nvPicPr>
        <p:blipFill>
          <a:blip r:embed="rId2"/>
          <a:stretch>
            <a:fillRect/>
          </a:stretch>
        </p:blipFill>
        <p:spPr>
          <a:xfrm>
            <a:off x="6913361" y="1896876"/>
            <a:ext cx="4972328" cy="3517806"/>
          </a:xfrm>
          <a:prstGeom prst="rect">
            <a:avLst/>
          </a:prstGeom>
        </p:spPr>
      </p:pic>
    </p:spTree>
    <p:extLst>
      <p:ext uri="{BB962C8B-B14F-4D97-AF65-F5344CB8AC3E}">
        <p14:creationId xmlns:p14="http://schemas.microsoft.com/office/powerpoint/2010/main" val="740278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CEBE2A5F-1475-4016-80DC-4E1765025794}"/>
              </a:ext>
            </a:extLst>
          </p:cNvPr>
          <p:cNvSpPr>
            <a:spLocks noGrp="1"/>
          </p:cNvSpPr>
          <p:nvPr>
            <p:ph type="title"/>
          </p:nvPr>
        </p:nvSpPr>
        <p:spPr/>
        <p:txBody>
          <a:bodyPr/>
          <a:lstStyle/>
          <a:p>
            <a:r>
              <a:rPr lang="el-GR" dirty="0"/>
              <a:t>Εφαρμογές </a:t>
            </a:r>
          </a:p>
        </p:txBody>
      </p:sp>
      <p:sp>
        <p:nvSpPr>
          <p:cNvPr id="5" name="Θέση περιεχομένου 4">
            <a:extLst>
              <a:ext uri="{FF2B5EF4-FFF2-40B4-BE49-F238E27FC236}">
                <a16:creationId xmlns:a16="http://schemas.microsoft.com/office/drawing/2014/main" id="{C2C078AB-208E-45D0-87D6-377CFD416301}"/>
              </a:ext>
            </a:extLst>
          </p:cNvPr>
          <p:cNvSpPr>
            <a:spLocks noGrp="1"/>
          </p:cNvSpPr>
          <p:nvPr>
            <p:ph sz="half" idx="1"/>
          </p:nvPr>
        </p:nvSpPr>
        <p:spPr/>
        <p:txBody>
          <a:bodyPr/>
          <a:lstStyle/>
          <a:p>
            <a:r>
              <a:rPr lang="el-GR" dirty="0"/>
              <a:t>Για αλλαντικά κρέατος και ευαίσθητα τρόφιμα όπως κρέας, ψάρι και τυρί </a:t>
            </a:r>
            <a:r>
              <a:rPr lang="el-GR" dirty="0">
                <a:sym typeface="Wingdings" panose="05000000000000000000" pitchFamily="2" charset="2"/>
              </a:rPr>
              <a:t> </a:t>
            </a:r>
            <a:r>
              <a:rPr lang="el-GR" dirty="0"/>
              <a:t>προστατεύοντας από δηλητηρίαση (</a:t>
            </a:r>
            <a:r>
              <a:rPr lang="de-DE" dirty="0" err="1"/>
              <a:t>botulism</a:t>
            </a:r>
            <a:r>
              <a:rPr lang="en-US" dirty="0"/>
              <a:t>)</a:t>
            </a:r>
            <a:endParaRPr lang="el-GR" dirty="0"/>
          </a:p>
          <a:p>
            <a:r>
              <a:rPr lang="el-GR" dirty="0"/>
              <a:t>Στο κρέας για διατήρηση κόκκινου χρώματος</a:t>
            </a:r>
          </a:p>
          <a:p>
            <a:r>
              <a:rPr lang="el-GR" dirty="0"/>
              <a:t>Για προσθήκη αρώματος</a:t>
            </a:r>
          </a:p>
          <a:p>
            <a:r>
              <a:rPr lang="el-GR" dirty="0"/>
              <a:t>Νιτρικά: αποφεύγεται στα τυριά να φουσκώσουν κατά τη ζύμωση</a:t>
            </a:r>
            <a:endParaRPr lang="en-US" dirty="0"/>
          </a:p>
        </p:txBody>
      </p:sp>
      <p:sp>
        <p:nvSpPr>
          <p:cNvPr id="6" name="Θέση περιεχομένου 5">
            <a:extLst>
              <a:ext uri="{FF2B5EF4-FFF2-40B4-BE49-F238E27FC236}">
                <a16:creationId xmlns:a16="http://schemas.microsoft.com/office/drawing/2014/main" id="{1C47FC97-0E01-4E39-89AA-FE8DF34605A2}"/>
              </a:ext>
            </a:extLst>
          </p:cNvPr>
          <p:cNvSpPr>
            <a:spLocks noGrp="1"/>
          </p:cNvSpPr>
          <p:nvPr>
            <p:ph sz="half" idx="2"/>
          </p:nvPr>
        </p:nvSpPr>
        <p:spPr/>
        <p:txBody>
          <a:bodyPr/>
          <a:lstStyle/>
          <a:p>
            <a:r>
              <a:rPr lang="el-GR" dirty="0"/>
              <a:t>Νιτρικά </a:t>
            </a:r>
            <a:r>
              <a:rPr lang="el-GR" dirty="0">
                <a:sym typeface="Wingdings" panose="05000000000000000000" pitchFamily="2" charset="2"/>
              </a:rPr>
              <a:t> νιτρώδη (εμποδίζουν μεταφορά οξυγόνου ερυθρών αιμοσφαιρίων)  </a:t>
            </a:r>
            <a:r>
              <a:rPr lang="el-GR" dirty="0" err="1">
                <a:sym typeface="Wingdings" panose="05000000000000000000" pitchFamily="2" charset="2"/>
              </a:rPr>
              <a:t>νιτροαζαμίνες</a:t>
            </a:r>
            <a:r>
              <a:rPr lang="el-GR" dirty="0">
                <a:sym typeface="Wingdings" panose="05000000000000000000" pitchFamily="2" charset="2"/>
              </a:rPr>
              <a:t> (</a:t>
            </a:r>
            <a:r>
              <a:rPr lang="el-GR" dirty="0" err="1">
                <a:sym typeface="Wingdings" panose="05000000000000000000" pitchFamily="2" charset="2"/>
              </a:rPr>
              <a:t>καρκινογόνες</a:t>
            </a:r>
            <a:r>
              <a:rPr lang="el-GR" dirty="0">
                <a:sym typeface="Wingdings" panose="05000000000000000000" pitchFamily="2" charset="2"/>
              </a:rPr>
              <a:t>)</a:t>
            </a:r>
          </a:p>
          <a:p>
            <a:r>
              <a:rPr lang="el-GR" dirty="0">
                <a:sym typeface="Wingdings" panose="05000000000000000000" pitchFamily="2" charset="2"/>
              </a:rPr>
              <a:t>Επιτρεπόμενες ποσότητες θεωρούνται ασφαλείς</a:t>
            </a:r>
          </a:p>
          <a:p>
            <a:r>
              <a:rPr lang="el-GR" dirty="0">
                <a:sym typeface="Wingdings" panose="05000000000000000000" pitchFamily="2" charset="2"/>
              </a:rPr>
              <a:t>Προβληματισμό προκαλεί η πρόσληψη στα παιδιά</a:t>
            </a:r>
            <a:endParaRPr lang="en-US" dirty="0"/>
          </a:p>
        </p:txBody>
      </p:sp>
      <p:sp>
        <p:nvSpPr>
          <p:cNvPr id="7" name="Θέση υποσέλιδου 6">
            <a:extLst>
              <a:ext uri="{FF2B5EF4-FFF2-40B4-BE49-F238E27FC236}">
                <a16:creationId xmlns:a16="http://schemas.microsoft.com/office/drawing/2014/main" id="{52605AE7-E0C3-4A10-A7B7-8131E511D6BD}"/>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8" name="Θέση αριθμού διαφάνειας 7">
            <a:extLst>
              <a:ext uri="{FF2B5EF4-FFF2-40B4-BE49-F238E27FC236}">
                <a16:creationId xmlns:a16="http://schemas.microsoft.com/office/drawing/2014/main" id="{8A52E08B-E80F-4DA4-9604-7680CA7EC9DA}"/>
              </a:ext>
            </a:extLst>
          </p:cNvPr>
          <p:cNvSpPr>
            <a:spLocks noGrp="1"/>
          </p:cNvSpPr>
          <p:nvPr>
            <p:ph type="sldNum" sz="quarter" idx="12"/>
          </p:nvPr>
        </p:nvSpPr>
        <p:spPr/>
        <p:txBody>
          <a:bodyPr/>
          <a:lstStyle/>
          <a:p>
            <a:fld id="{D324B05B-A7C8-4D5A-93AD-6ACA328BE21F}" type="slidenum">
              <a:rPr lang="en-US" smtClean="0"/>
              <a:t>19</a:t>
            </a:fld>
            <a:endParaRPr lang="en-US"/>
          </a:p>
        </p:txBody>
      </p:sp>
    </p:spTree>
    <p:extLst>
      <p:ext uri="{BB962C8B-B14F-4D97-AF65-F5344CB8AC3E}">
        <p14:creationId xmlns:p14="http://schemas.microsoft.com/office/powerpoint/2010/main" val="3899096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6C640E-465E-470B-962B-E030CA654211}"/>
              </a:ext>
            </a:extLst>
          </p:cNvPr>
          <p:cNvSpPr>
            <a:spLocks noGrp="1"/>
          </p:cNvSpPr>
          <p:nvPr>
            <p:ph type="title"/>
          </p:nvPr>
        </p:nvSpPr>
        <p:spPr/>
        <p:txBody>
          <a:bodyPr/>
          <a:lstStyle/>
          <a:p>
            <a:r>
              <a:rPr lang="de-DE" dirty="0"/>
              <a:t>H </a:t>
            </a:r>
            <a:r>
              <a:rPr lang="el-GR" dirty="0"/>
              <a:t>ιστορία των πρόσθετων τροφίμων</a:t>
            </a:r>
            <a:endParaRPr lang="en-US" dirty="0"/>
          </a:p>
        </p:txBody>
      </p:sp>
      <p:sp>
        <p:nvSpPr>
          <p:cNvPr id="4" name="Θέση κειμένου 3">
            <a:extLst>
              <a:ext uri="{FF2B5EF4-FFF2-40B4-BE49-F238E27FC236}">
                <a16:creationId xmlns:a16="http://schemas.microsoft.com/office/drawing/2014/main" id="{35610CC1-7A98-4A6A-875B-FE205EFD656B}"/>
              </a:ext>
            </a:extLst>
          </p:cNvPr>
          <p:cNvSpPr>
            <a:spLocks noGrp="1"/>
          </p:cNvSpPr>
          <p:nvPr>
            <p:ph type="body" idx="1"/>
          </p:nvPr>
        </p:nvSpPr>
        <p:spPr/>
        <p:txBody>
          <a:bodyPr/>
          <a:lstStyle/>
          <a:p>
            <a:r>
              <a:rPr lang="el-GR" dirty="0"/>
              <a:t>Παλιά: </a:t>
            </a:r>
          </a:p>
        </p:txBody>
      </p:sp>
      <p:sp>
        <p:nvSpPr>
          <p:cNvPr id="3" name="Θέση περιεχομένου 2">
            <a:extLst>
              <a:ext uri="{FF2B5EF4-FFF2-40B4-BE49-F238E27FC236}">
                <a16:creationId xmlns:a16="http://schemas.microsoft.com/office/drawing/2014/main" id="{87923526-9F6A-4BC4-A023-40BACDE2CE32}"/>
              </a:ext>
            </a:extLst>
          </p:cNvPr>
          <p:cNvSpPr>
            <a:spLocks noGrp="1"/>
          </p:cNvSpPr>
          <p:nvPr>
            <p:ph sz="half" idx="2"/>
          </p:nvPr>
        </p:nvSpPr>
        <p:spPr/>
        <p:txBody>
          <a:bodyPr>
            <a:normAutofit lnSpcReduction="10000"/>
          </a:bodyPr>
          <a:lstStyle/>
          <a:p>
            <a:r>
              <a:rPr lang="el-GR" dirty="0"/>
              <a:t>παστό και καπνιστό κρέας και ψάρι</a:t>
            </a:r>
          </a:p>
          <a:p>
            <a:r>
              <a:rPr lang="el-GR" dirty="0"/>
              <a:t>Μπαχαρικά για συντήρηση</a:t>
            </a:r>
          </a:p>
          <a:p>
            <a:pPr marL="0" indent="0">
              <a:buNone/>
            </a:pPr>
            <a:r>
              <a:rPr lang="el-GR" b="1" dirty="0"/>
              <a:t>Πρακτικά στο σπίτι</a:t>
            </a:r>
            <a:r>
              <a:rPr lang="el-GR" dirty="0"/>
              <a:t>:</a:t>
            </a:r>
          </a:p>
          <a:p>
            <a:r>
              <a:rPr lang="de-DE" dirty="0" err="1"/>
              <a:t>Baking</a:t>
            </a:r>
            <a:r>
              <a:rPr lang="de-DE" dirty="0"/>
              <a:t> </a:t>
            </a:r>
            <a:r>
              <a:rPr lang="de-DE" dirty="0" err="1"/>
              <a:t>powder</a:t>
            </a:r>
            <a:r>
              <a:rPr lang="de-DE" dirty="0"/>
              <a:t> </a:t>
            </a:r>
            <a:r>
              <a:rPr lang="el-GR" dirty="0"/>
              <a:t>για να φουσκώσει αλεύρι</a:t>
            </a:r>
          </a:p>
          <a:p>
            <a:r>
              <a:rPr lang="de-DE" dirty="0" err="1"/>
              <a:t>Corn</a:t>
            </a:r>
            <a:r>
              <a:rPr lang="de-DE" dirty="0"/>
              <a:t> </a:t>
            </a:r>
            <a:r>
              <a:rPr lang="de-DE" dirty="0" err="1"/>
              <a:t>flour</a:t>
            </a:r>
            <a:r>
              <a:rPr lang="de-DE" dirty="0"/>
              <a:t> </a:t>
            </a:r>
            <a:r>
              <a:rPr lang="el-GR" dirty="0"/>
              <a:t>για να πήξουν οι σάλτσες</a:t>
            </a:r>
          </a:p>
          <a:p>
            <a:r>
              <a:rPr lang="el-GR" dirty="0"/>
              <a:t>Χρώματα στις παιδικές τούρτες</a:t>
            </a:r>
            <a:endParaRPr lang="en-US" dirty="0"/>
          </a:p>
        </p:txBody>
      </p:sp>
      <p:sp>
        <p:nvSpPr>
          <p:cNvPr id="5" name="Θέση κειμένου 4">
            <a:extLst>
              <a:ext uri="{FF2B5EF4-FFF2-40B4-BE49-F238E27FC236}">
                <a16:creationId xmlns:a16="http://schemas.microsoft.com/office/drawing/2014/main" id="{13D4298E-71D3-4738-B450-81071055EE20}"/>
              </a:ext>
            </a:extLst>
          </p:cNvPr>
          <p:cNvSpPr>
            <a:spLocks noGrp="1"/>
          </p:cNvSpPr>
          <p:nvPr>
            <p:ph type="body" sz="quarter" idx="3"/>
          </p:nvPr>
        </p:nvSpPr>
        <p:spPr/>
        <p:txBody>
          <a:bodyPr/>
          <a:lstStyle/>
          <a:p>
            <a:r>
              <a:rPr lang="el-GR" dirty="0"/>
              <a:t>Πολυάριθμα και ποικίλα, στην τεχνολογία τροφίμων</a:t>
            </a:r>
            <a:endParaRPr lang="en-US" dirty="0"/>
          </a:p>
        </p:txBody>
      </p:sp>
      <p:sp>
        <p:nvSpPr>
          <p:cNvPr id="6" name="Θέση περιεχομένου 5">
            <a:extLst>
              <a:ext uri="{FF2B5EF4-FFF2-40B4-BE49-F238E27FC236}">
                <a16:creationId xmlns:a16="http://schemas.microsoft.com/office/drawing/2014/main" id="{8030460D-C704-4AB9-9E76-90F9793B14DF}"/>
              </a:ext>
            </a:extLst>
          </p:cNvPr>
          <p:cNvSpPr>
            <a:spLocks noGrp="1"/>
          </p:cNvSpPr>
          <p:nvPr>
            <p:ph sz="quarter" idx="4"/>
          </p:nvPr>
        </p:nvSpPr>
        <p:spPr/>
        <p:txBody>
          <a:bodyPr>
            <a:normAutofit lnSpcReduction="10000"/>
          </a:bodyPr>
          <a:lstStyle/>
          <a:p>
            <a:pPr>
              <a:buFont typeface="Arial" panose="020B0604020202020204" pitchFamily="34" charset="0"/>
              <a:buChar char="•"/>
            </a:pPr>
            <a:r>
              <a:rPr lang="el-GR" dirty="0" err="1"/>
              <a:t>Γαλακτοματοποιητές</a:t>
            </a:r>
            <a:r>
              <a:rPr lang="el-GR" dirty="0"/>
              <a:t> στη μαργαρίνη</a:t>
            </a:r>
          </a:p>
          <a:p>
            <a:pPr>
              <a:buFont typeface="Arial" panose="020B0604020202020204" pitchFamily="34" charset="0"/>
              <a:buChar char="•"/>
            </a:pPr>
            <a:r>
              <a:rPr lang="el-GR" dirty="0"/>
              <a:t>Τεχνητά γλυκαντικά στα </a:t>
            </a:r>
            <a:r>
              <a:rPr lang="de-DE" dirty="0"/>
              <a:t>light </a:t>
            </a:r>
            <a:r>
              <a:rPr lang="el-GR" dirty="0"/>
              <a:t>προϊόντα</a:t>
            </a:r>
          </a:p>
          <a:p>
            <a:pPr>
              <a:buFont typeface="Arial" panose="020B0604020202020204" pitchFamily="34" charset="0"/>
              <a:buChar char="•"/>
            </a:pPr>
            <a:r>
              <a:rPr lang="el-GR" dirty="0"/>
              <a:t>Συντηρητικά και αντιοξειδωτικά για επιβράδυνση αλλοίωσης και ταγκιάσματος</a:t>
            </a:r>
          </a:p>
          <a:p>
            <a:pPr>
              <a:buFont typeface="Arial" panose="020B0604020202020204" pitchFamily="34" charset="0"/>
              <a:buChar char="•"/>
            </a:pPr>
            <a:r>
              <a:rPr lang="el-GR" dirty="0"/>
              <a:t>Είναι και Φυσικές χημικές ουσίες ή απαραίτητα θρεπτικά συστατικά</a:t>
            </a:r>
          </a:p>
          <a:p>
            <a:pPr marL="0" indent="0">
              <a:buNone/>
            </a:pPr>
            <a:endParaRPr lang="el-GR" dirty="0"/>
          </a:p>
          <a:p>
            <a:pPr marL="0" indent="0">
              <a:buNone/>
            </a:pPr>
            <a:r>
              <a:rPr lang="en-US" dirty="0">
                <a:sym typeface="Wingdings" panose="05000000000000000000" pitchFamily="2" charset="2"/>
              </a:rPr>
              <a:t> </a:t>
            </a:r>
            <a:r>
              <a:rPr lang="el-GR" dirty="0"/>
              <a:t>Διατήρηση γεύσης και άλλων χαρακτηριστικών </a:t>
            </a:r>
          </a:p>
        </p:txBody>
      </p:sp>
      <p:sp>
        <p:nvSpPr>
          <p:cNvPr id="7" name="Θέση υποσέλιδου 6">
            <a:extLst>
              <a:ext uri="{FF2B5EF4-FFF2-40B4-BE49-F238E27FC236}">
                <a16:creationId xmlns:a16="http://schemas.microsoft.com/office/drawing/2014/main" id="{4CEA7415-35E9-4D3B-AD11-4D7B463C669E}"/>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8" name="Θέση αριθμού διαφάνειας 7">
            <a:extLst>
              <a:ext uri="{FF2B5EF4-FFF2-40B4-BE49-F238E27FC236}">
                <a16:creationId xmlns:a16="http://schemas.microsoft.com/office/drawing/2014/main" id="{55682FB3-4939-4A1E-867F-BB867DF3D7EF}"/>
              </a:ext>
            </a:extLst>
          </p:cNvPr>
          <p:cNvSpPr>
            <a:spLocks noGrp="1"/>
          </p:cNvSpPr>
          <p:nvPr>
            <p:ph type="sldNum" sz="quarter" idx="12"/>
          </p:nvPr>
        </p:nvSpPr>
        <p:spPr/>
        <p:txBody>
          <a:bodyPr/>
          <a:lstStyle/>
          <a:p>
            <a:fld id="{D324B05B-A7C8-4D5A-93AD-6ACA328BE21F}" type="slidenum">
              <a:rPr lang="en-US" smtClean="0"/>
              <a:t>2</a:t>
            </a:fld>
            <a:endParaRPr lang="en-US"/>
          </a:p>
        </p:txBody>
      </p:sp>
    </p:spTree>
    <p:extLst>
      <p:ext uri="{BB962C8B-B14F-4D97-AF65-F5344CB8AC3E}">
        <p14:creationId xmlns:p14="http://schemas.microsoft.com/office/powerpoint/2010/main" val="897058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5979BB-8189-4B43-8356-40EA7F9CE6A7}"/>
              </a:ext>
            </a:extLst>
          </p:cNvPr>
          <p:cNvSpPr>
            <a:spLocks noGrp="1"/>
          </p:cNvSpPr>
          <p:nvPr>
            <p:ph type="title"/>
          </p:nvPr>
        </p:nvSpPr>
        <p:spPr/>
        <p:txBody>
          <a:bodyPr/>
          <a:lstStyle/>
          <a:p>
            <a:r>
              <a:rPr lang="el-GR" dirty="0"/>
              <a:t>Γλυκαντικές ύλες</a:t>
            </a:r>
            <a:r>
              <a:rPr lang="en-US" dirty="0"/>
              <a:t>: </a:t>
            </a:r>
            <a:r>
              <a:rPr lang="el-GR" dirty="0"/>
              <a:t>Χαμηλών θερμίδων εναλλακτικά στη ζάχαρη</a:t>
            </a:r>
            <a:endParaRPr lang="en-US" dirty="0"/>
          </a:p>
        </p:txBody>
      </p:sp>
      <p:sp>
        <p:nvSpPr>
          <p:cNvPr id="3" name="Θέση περιεχομένου 2">
            <a:extLst>
              <a:ext uri="{FF2B5EF4-FFF2-40B4-BE49-F238E27FC236}">
                <a16:creationId xmlns:a16="http://schemas.microsoft.com/office/drawing/2014/main" id="{20D33761-C2D1-4EA0-AACC-37C87E3688B6}"/>
              </a:ext>
            </a:extLst>
          </p:cNvPr>
          <p:cNvSpPr>
            <a:spLocks noGrp="1"/>
          </p:cNvSpPr>
          <p:nvPr>
            <p:ph idx="1"/>
          </p:nvPr>
        </p:nvSpPr>
        <p:spPr>
          <a:xfrm>
            <a:off x="838199" y="1825625"/>
            <a:ext cx="5858435" cy="4342093"/>
          </a:xfrm>
        </p:spPr>
        <p:txBody>
          <a:bodyPr>
            <a:normAutofit fontScale="92500" lnSpcReduction="10000"/>
          </a:bodyPr>
          <a:lstStyle/>
          <a:p>
            <a:pPr marL="514350" indent="-514350">
              <a:buFont typeface="+mj-lt"/>
              <a:buAutoNum type="arabicPeriod"/>
            </a:pPr>
            <a:r>
              <a:rPr lang="en-US" dirty="0"/>
              <a:t>“intense sweeteners”</a:t>
            </a:r>
            <a:r>
              <a:rPr lang="el-GR" dirty="0"/>
              <a:t> μεγάλη γλυκαντική δύναμη </a:t>
            </a:r>
            <a:r>
              <a:rPr lang="el-GR" dirty="0">
                <a:sym typeface="Wingdings" panose="05000000000000000000" pitchFamily="2" charset="2"/>
              </a:rPr>
              <a:t> χρειάζονται μικρές ποσότητες</a:t>
            </a:r>
          </a:p>
          <a:p>
            <a:pPr marL="514350" indent="-514350">
              <a:buFont typeface="+mj-lt"/>
              <a:buAutoNum type="arabicPeriod"/>
            </a:pPr>
            <a:r>
              <a:rPr lang="en-US" dirty="0"/>
              <a:t>low-calorie sweeteners, bulk sweeteners or “polyols”</a:t>
            </a:r>
            <a:r>
              <a:rPr lang="el-GR" dirty="0"/>
              <a:t> </a:t>
            </a:r>
            <a:r>
              <a:rPr lang="el-GR" dirty="0">
                <a:sym typeface="Wingdings" panose="05000000000000000000" pitchFamily="2" charset="2"/>
              </a:rPr>
              <a:t> παρέχουν λιγότερες θερμίδες από τη ζάχαρη προδίνοντας τον ίδιο όγκο στο τρόφιμο </a:t>
            </a:r>
            <a:endParaRPr lang="de-DE" dirty="0">
              <a:sym typeface="Wingdings" panose="05000000000000000000" pitchFamily="2" charset="2"/>
            </a:endParaRPr>
          </a:p>
          <a:p>
            <a:pPr>
              <a:buFont typeface="Wingdings" panose="05000000000000000000" pitchFamily="2" charset="2"/>
              <a:buChar char="à"/>
            </a:pPr>
            <a:r>
              <a:rPr lang="el-GR" dirty="0">
                <a:sym typeface="Wingdings" panose="05000000000000000000" pitchFamily="2" charset="2"/>
              </a:rPr>
              <a:t>κανονισμοί ΕΕ για </a:t>
            </a:r>
            <a:r>
              <a:rPr lang="de-DE" dirty="0" err="1">
                <a:sym typeface="Wingdings" panose="05000000000000000000" pitchFamily="2" charset="2"/>
              </a:rPr>
              <a:t>food</a:t>
            </a:r>
            <a:r>
              <a:rPr lang="de-DE" dirty="0">
                <a:sym typeface="Wingdings" panose="05000000000000000000" pitchFamily="2" charset="2"/>
              </a:rPr>
              <a:t> additives 2008 </a:t>
            </a:r>
            <a:r>
              <a:rPr lang="el-GR" dirty="0">
                <a:sym typeface="Wingdings" panose="05000000000000000000" pitchFamily="2" charset="2"/>
              </a:rPr>
              <a:t>και 2011</a:t>
            </a:r>
            <a:r>
              <a:rPr lang="en-US" dirty="0"/>
              <a:t>“food additives, food enzymes, food </a:t>
            </a:r>
            <a:r>
              <a:rPr lang="en-US" dirty="0" err="1"/>
              <a:t>flavourings</a:t>
            </a:r>
            <a:r>
              <a:rPr lang="en-US" dirty="0"/>
              <a:t> and nutrients”</a:t>
            </a:r>
          </a:p>
          <a:p>
            <a:pPr>
              <a:buFont typeface="Wingdings" panose="05000000000000000000" pitchFamily="2" charset="2"/>
              <a:buChar char="à"/>
            </a:pPr>
            <a:endParaRPr lang="en-US" dirty="0">
              <a:sym typeface="Wingdings" panose="05000000000000000000" pitchFamily="2" charset="2"/>
            </a:endParaRPr>
          </a:p>
          <a:p>
            <a:pPr marL="0" indent="0">
              <a:buNone/>
            </a:pPr>
            <a:r>
              <a:rPr lang="en-US" dirty="0">
                <a:hlinkClick r:id="rId2"/>
              </a:rPr>
              <a:t>European Union Regulation (EC) No 1333/2008 of the European Parliament and of the Council of 16 December 2008 on food additives.</a:t>
            </a:r>
            <a:endParaRPr lang="el-GR" dirty="0"/>
          </a:p>
          <a:p>
            <a:pPr marL="0" indent="0">
              <a:buNone/>
            </a:pPr>
            <a:r>
              <a:rPr lang="en-US" dirty="0">
                <a:hlinkClick r:id="rId3"/>
              </a:rPr>
              <a:t>https://eur-lex.europa.eu/legal-content/el/TXT/?uri=CELEX%3A32011R1129</a:t>
            </a:r>
            <a:endParaRPr lang="en-US" dirty="0"/>
          </a:p>
          <a:p>
            <a:pPr>
              <a:buFont typeface="Wingdings" panose="05000000000000000000" pitchFamily="2" charset="2"/>
              <a:buChar char="à"/>
            </a:pPr>
            <a:endParaRPr lang="el-GR" dirty="0">
              <a:sym typeface="Wingdings" panose="05000000000000000000" pitchFamily="2" charset="2"/>
            </a:endParaRPr>
          </a:p>
          <a:p>
            <a:endParaRPr lang="en-US" dirty="0"/>
          </a:p>
        </p:txBody>
      </p:sp>
      <p:sp>
        <p:nvSpPr>
          <p:cNvPr id="6" name="Θέση υποσέλιδου 5">
            <a:extLst>
              <a:ext uri="{FF2B5EF4-FFF2-40B4-BE49-F238E27FC236}">
                <a16:creationId xmlns:a16="http://schemas.microsoft.com/office/drawing/2014/main" id="{60FACF57-F458-41FA-9B11-A82EAD0A92D8}"/>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7" name="Θέση αριθμού διαφάνειας 6">
            <a:extLst>
              <a:ext uri="{FF2B5EF4-FFF2-40B4-BE49-F238E27FC236}">
                <a16:creationId xmlns:a16="http://schemas.microsoft.com/office/drawing/2014/main" id="{465FC5BD-A1C5-4468-A25C-F55C2441C5AD}"/>
              </a:ext>
            </a:extLst>
          </p:cNvPr>
          <p:cNvSpPr>
            <a:spLocks noGrp="1"/>
          </p:cNvSpPr>
          <p:nvPr>
            <p:ph type="sldNum" sz="quarter" idx="12"/>
          </p:nvPr>
        </p:nvSpPr>
        <p:spPr/>
        <p:txBody>
          <a:bodyPr/>
          <a:lstStyle/>
          <a:p>
            <a:fld id="{D324B05B-A7C8-4D5A-93AD-6ACA328BE21F}" type="slidenum">
              <a:rPr lang="en-US" smtClean="0"/>
              <a:t>20</a:t>
            </a:fld>
            <a:endParaRPr lang="en-US"/>
          </a:p>
        </p:txBody>
      </p:sp>
      <p:pic>
        <p:nvPicPr>
          <p:cNvPr id="5" name="Εικόνα 4">
            <a:extLst>
              <a:ext uri="{FF2B5EF4-FFF2-40B4-BE49-F238E27FC236}">
                <a16:creationId xmlns:a16="http://schemas.microsoft.com/office/drawing/2014/main" id="{413735D8-7F1D-43BA-B452-2110AA3393C4}"/>
              </a:ext>
            </a:extLst>
          </p:cNvPr>
          <p:cNvPicPr>
            <a:picLocks noChangeAspect="1"/>
          </p:cNvPicPr>
          <p:nvPr/>
        </p:nvPicPr>
        <p:blipFill>
          <a:blip r:embed="rId4"/>
          <a:stretch>
            <a:fillRect/>
          </a:stretch>
        </p:blipFill>
        <p:spPr>
          <a:xfrm>
            <a:off x="6916209" y="1995489"/>
            <a:ext cx="5159250" cy="3096465"/>
          </a:xfrm>
          <a:prstGeom prst="rect">
            <a:avLst/>
          </a:prstGeom>
        </p:spPr>
      </p:pic>
    </p:spTree>
    <p:extLst>
      <p:ext uri="{BB962C8B-B14F-4D97-AF65-F5344CB8AC3E}">
        <p14:creationId xmlns:p14="http://schemas.microsoft.com/office/powerpoint/2010/main" val="284066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29FB5292-E698-448E-AAB6-8552F9F6FFA2}"/>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5" name="Θέση αριθμού διαφάνειας 4">
            <a:extLst>
              <a:ext uri="{FF2B5EF4-FFF2-40B4-BE49-F238E27FC236}">
                <a16:creationId xmlns:a16="http://schemas.microsoft.com/office/drawing/2014/main" id="{010CCEE4-0AC8-426E-A657-4064BBE6FED0}"/>
              </a:ext>
            </a:extLst>
          </p:cNvPr>
          <p:cNvSpPr>
            <a:spLocks noGrp="1"/>
          </p:cNvSpPr>
          <p:nvPr>
            <p:ph type="sldNum" sz="quarter" idx="12"/>
          </p:nvPr>
        </p:nvSpPr>
        <p:spPr/>
        <p:txBody>
          <a:bodyPr/>
          <a:lstStyle/>
          <a:p>
            <a:fld id="{D324B05B-A7C8-4D5A-93AD-6ACA328BE21F}" type="slidenum">
              <a:rPr lang="en-US" smtClean="0"/>
              <a:t>21</a:t>
            </a:fld>
            <a:endParaRPr lang="en-US"/>
          </a:p>
        </p:txBody>
      </p:sp>
      <p:pic>
        <p:nvPicPr>
          <p:cNvPr id="6" name="Εικόνα 5">
            <a:extLst>
              <a:ext uri="{FF2B5EF4-FFF2-40B4-BE49-F238E27FC236}">
                <a16:creationId xmlns:a16="http://schemas.microsoft.com/office/drawing/2014/main" id="{80372A2E-20BB-48DA-B197-574D21E4860E}"/>
              </a:ext>
            </a:extLst>
          </p:cNvPr>
          <p:cNvPicPr>
            <a:picLocks noChangeAspect="1"/>
          </p:cNvPicPr>
          <p:nvPr/>
        </p:nvPicPr>
        <p:blipFill>
          <a:blip r:embed="rId2"/>
          <a:stretch>
            <a:fillRect/>
          </a:stretch>
        </p:blipFill>
        <p:spPr>
          <a:xfrm>
            <a:off x="1276366" y="33090"/>
            <a:ext cx="9419136" cy="6096528"/>
          </a:xfrm>
          <a:prstGeom prst="rect">
            <a:avLst/>
          </a:prstGeom>
        </p:spPr>
      </p:pic>
    </p:spTree>
    <p:extLst>
      <p:ext uri="{BB962C8B-B14F-4D97-AF65-F5344CB8AC3E}">
        <p14:creationId xmlns:p14="http://schemas.microsoft.com/office/powerpoint/2010/main" val="1102870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1124FD-CEF2-45D4-80F7-2A7BDFBA14F7}"/>
              </a:ext>
            </a:extLst>
          </p:cNvPr>
          <p:cNvSpPr>
            <a:spLocks noGrp="1"/>
          </p:cNvSpPr>
          <p:nvPr>
            <p:ph type="title"/>
          </p:nvPr>
        </p:nvSpPr>
        <p:spPr/>
        <p:txBody>
          <a:bodyPr/>
          <a:lstStyle/>
          <a:p>
            <a:r>
              <a:rPr lang="el-GR" dirty="0"/>
              <a:t>Γλυκαντικές ύλες (όχι ζάχαρη, μέλι, σιρόπι) </a:t>
            </a:r>
            <a:endParaRPr lang="en-US" dirty="0"/>
          </a:p>
        </p:txBody>
      </p:sp>
      <p:graphicFrame>
        <p:nvGraphicFramePr>
          <p:cNvPr id="4" name="Θέση περιεχομένου 3">
            <a:extLst>
              <a:ext uri="{FF2B5EF4-FFF2-40B4-BE49-F238E27FC236}">
                <a16:creationId xmlns:a16="http://schemas.microsoft.com/office/drawing/2014/main" id="{897C2D6A-8831-47B9-9135-E122AB5CFA8C}"/>
              </a:ext>
            </a:extLst>
          </p:cNvPr>
          <p:cNvGraphicFramePr>
            <a:graphicFrameLocks noGrp="1"/>
          </p:cNvGraphicFramePr>
          <p:nvPr>
            <p:ph idx="1"/>
            <p:extLst>
              <p:ext uri="{D42A27DB-BD31-4B8C-83A1-F6EECF244321}">
                <p14:modId xmlns:p14="http://schemas.microsoft.com/office/powerpoint/2010/main" val="1314279243"/>
              </p:ext>
            </p:extLst>
          </p:nvPr>
        </p:nvGraphicFramePr>
        <p:xfrm>
          <a:off x="1096963" y="1846263"/>
          <a:ext cx="10058400" cy="3214659"/>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4139293084"/>
                    </a:ext>
                  </a:extLst>
                </a:gridCol>
                <a:gridCol w="5029200">
                  <a:extLst>
                    <a:ext uri="{9D8B030D-6E8A-4147-A177-3AD203B41FA5}">
                      <a16:colId xmlns:a16="http://schemas.microsoft.com/office/drawing/2014/main" val="4138263513"/>
                    </a:ext>
                  </a:extLst>
                </a:gridCol>
              </a:tblGrid>
              <a:tr h="370840">
                <a:tc>
                  <a:txBody>
                    <a:bodyPr/>
                    <a:lstStyle/>
                    <a:p>
                      <a:pPr algn="ctr"/>
                      <a:r>
                        <a:rPr lang="en-US" b="1" dirty="0">
                          <a:solidFill>
                            <a:srgbClr val="000000"/>
                          </a:solidFill>
                          <a:effectLst/>
                          <a:latin typeface="apercuregular"/>
                        </a:rPr>
                        <a:t>Intense Sweeteners</a:t>
                      </a:r>
                      <a:endParaRPr lang="en-US" dirty="0">
                        <a:solidFill>
                          <a:srgbClr val="000000"/>
                        </a:solidFill>
                        <a:effectLst/>
                        <a:latin typeface="apercuregular"/>
                      </a:endParaRPr>
                    </a:p>
                  </a:txBody>
                  <a:tcPr marL="72887" marR="72887" marT="60960" marB="60960" anchor="ctr"/>
                </a:tc>
                <a:tc>
                  <a:txBody>
                    <a:bodyPr/>
                    <a:lstStyle/>
                    <a:p>
                      <a:pPr algn="ctr"/>
                      <a:r>
                        <a:rPr lang="en-US" b="1" dirty="0">
                          <a:solidFill>
                            <a:srgbClr val="000000"/>
                          </a:solidFill>
                          <a:effectLst/>
                          <a:latin typeface="apercuregular"/>
                        </a:rPr>
                        <a:t>Low-Calorie Sweeteners (Polyols)</a:t>
                      </a:r>
                      <a:endParaRPr lang="en-US" dirty="0">
                        <a:solidFill>
                          <a:srgbClr val="000000"/>
                        </a:solidFill>
                        <a:effectLst/>
                        <a:latin typeface="apercuregular"/>
                      </a:endParaRPr>
                    </a:p>
                  </a:txBody>
                  <a:tcPr marL="72887" marR="72887" marT="60960" marB="60960" anchor="ctr"/>
                </a:tc>
                <a:extLst>
                  <a:ext uri="{0D108BD9-81ED-4DB2-BD59-A6C34878D82A}">
                    <a16:rowId xmlns:a16="http://schemas.microsoft.com/office/drawing/2014/main" val="1577512828"/>
                  </a:ext>
                </a:extLst>
              </a:tr>
              <a:tr h="370840">
                <a:tc>
                  <a:txBody>
                    <a:bodyPr/>
                    <a:lstStyle/>
                    <a:p>
                      <a:pPr algn="ctr"/>
                      <a:r>
                        <a:rPr lang="en-US">
                          <a:solidFill>
                            <a:srgbClr val="000000"/>
                          </a:solidFill>
                          <a:effectLst/>
                          <a:latin typeface="apercuregular"/>
                        </a:rPr>
                        <a:t>Acesulfame K</a:t>
                      </a:r>
                    </a:p>
                  </a:txBody>
                  <a:tcPr marL="72887" marR="72887" marT="60960" marB="60960" anchor="ctr"/>
                </a:tc>
                <a:tc>
                  <a:txBody>
                    <a:bodyPr/>
                    <a:lstStyle/>
                    <a:p>
                      <a:pPr algn="ctr"/>
                      <a:r>
                        <a:rPr lang="en-US">
                          <a:solidFill>
                            <a:srgbClr val="000000"/>
                          </a:solidFill>
                          <a:effectLst/>
                          <a:latin typeface="apercuregular"/>
                        </a:rPr>
                        <a:t>Sorbitol</a:t>
                      </a:r>
                    </a:p>
                  </a:txBody>
                  <a:tcPr marL="72887" marR="72887" marT="60960" marB="60960" anchor="ctr"/>
                </a:tc>
                <a:extLst>
                  <a:ext uri="{0D108BD9-81ED-4DB2-BD59-A6C34878D82A}">
                    <a16:rowId xmlns:a16="http://schemas.microsoft.com/office/drawing/2014/main" val="622273156"/>
                  </a:ext>
                </a:extLst>
              </a:tr>
              <a:tr h="370840">
                <a:tc>
                  <a:txBody>
                    <a:bodyPr/>
                    <a:lstStyle/>
                    <a:p>
                      <a:pPr algn="ctr"/>
                      <a:r>
                        <a:rPr lang="en-US">
                          <a:solidFill>
                            <a:srgbClr val="000000"/>
                          </a:solidFill>
                          <a:effectLst/>
                          <a:latin typeface="apercuregular"/>
                        </a:rPr>
                        <a:t>Aspartame</a:t>
                      </a:r>
                    </a:p>
                  </a:txBody>
                  <a:tcPr marL="72887" marR="72887" marT="60960" marB="60960" anchor="ctr"/>
                </a:tc>
                <a:tc>
                  <a:txBody>
                    <a:bodyPr/>
                    <a:lstStyle/>
                    <a:p>
                      <a:pPr algn="ctr"/>
                      <a:r>
                        <a:rPr lang="en-US">
                          <a:solidFill>
                            <a:srgbClr val="000000"/>
                          </a:solidFill>
                          <a:effectLst/>
                          <a:latin typeface="apercuregular"/>
                        </a:rPr>
                        <a:t>Mannitol</a:t>
                      </a:r>
                    </a:p>
                  </a:txBody>
                  <a:tcPr marL="72887" marR="72887" marT="60960" marB="60960" anchor="ctr"/>
                </a:tc>
                <a:extLst>
                  <a:ext uri="{0D108BD9-81ED-4DB2-BD59-A6C34878D82A}">
                    <a16:rowId xmlns:a16="http://schemas.microsoft.com/office/drawing/2014/main" val="1049742706"/>
                  </a:ext>
                </a:extLst>
              </a:tr>
              <a:tr h="370840">
                <a:tc>
                  <a:txBody>
                    <a:bodyPr/>
                    <a:lstStyle/>
                    <a:p>
                      <a:pPr algn="ctr"/>
                      <a:r>
                        <a:rPr lang="en-US">
                          <a:solidFill>
                            <a:srgbClr val="000000"/>
                          </a:solidFill>
                          <a:effectLst/>
                          <a:latin typeface="apercuregular"/>
                        </a:rPr>
                        <a:t>Cyclamates,</a:t>
                      </a:r>
                    </a:p>
                  </a:txBody>
                  <a:tcPr marL="72887" marR="72887" marT="60960" marB="60960" anchor="ctr"/>
                </a:tc>
                <a:tc>
                  <a:txBody>
                    <a:bodyPr/>
                    <a:lstStyle/>
                    <a:p>
                      <a:pPr algn="ctr"/>
                      <a:r>
                        <a:rPr lang="en-US">
                          <a:solidFill>
                            <a:srgbClr val="000000"/>
                          </a:solidFill>
                          <a:effectLst/>
                          <a:latin typeface="apercuregular"/>
                        </a:rPr>
                        <a:t>Isomalt</a:t>
                      </a:r>
                    </a:p>
                  </a:txBody>
                  <a:tcPr marL="72887" marR="72887" marT="60960" marB="60960" anchor="ctr"/>
                </a:tc>
                <a:extLst>
                  <a:ext uri="{0D108BD9-81ED-4DB2-BD59-A6C34878D82A}">
                    <a16:rowId xmlns:a16="http://schemas.microsoft.com/office/drawing/2014/main" val="1386552042"/>
                  </a:ext>
                </a:extLst>
              </a:tr>
              <a:tr h="370840">
                <a:tc>
                  <a:txBody>
                    <a:bodyPr/>
                    <a:lstStyle/>
                    <a:p>
                      <a:pPr algn="ctr"/>
                      <a:r>
                        <a:rPr lang="en-US" dirty="0">
                          <a:solidFill>
                            <a:srgbClr val="000000"/>
                          </a:solidFill>
                          <a:effectLst/>
                          <a:latin typeface="apercuregular"/>
                        </a:rPr>
                        <a:t>Saccharin</a:t>
                      </a:r>
                    </a:p>
                  </a:txBody>
                  <a:tcPr marL="72887" marR="72887" marT="60960" marB="60960" anchor="ctr"/>
                </a:tc>
                <a:tc>
                  <a:txBody>
                    <a:bodyPr/>
                    <a:lstStyle/>
                    <a:p>
                      <a:pPr algn="ctr"/>
                      <a:r>
                        <a:rPr lang="en-US">
                          <a:solidFill>
                            <a:srgbClr val="000000"/>
                          </a:solidFill>
                          <a:effectLst/>
                          <a:latin typeface="apercuregular"/>
                        </a:rPr>
                        <a:t>Maltitol</a:t>
                      </a:r>
                    </a:p>
                  </a:txBody>
                  <a:tcPr marL="72887" marR="72887" marT="60960" marB="60960" anchor="ctr"/>
                </a:tc>
                <a:extLst>
                  <a:ext uri="{0D108BD9-81ED-4DB2-BD59-A6C34878D82A}">
                    <a16:rowId xmlns:a16="http://schemas.microsoft.com/office/drawing/2014/main" val="3417455255"/>
                  </a:ext>
                </a:extLst>
              </a:tr>
              <a:tr h="370840">
                <a:tc>
                  <a:txBody>
                    <a:bodyPr/>
                    <a:lstStyle/>
                    <a:p>
                      <a:pPr algn="ctr"/>
                      <a:r>
                        <a:rPr lang="en-US">
                          <a:solidFill>
                            <a:srgbClr val="000000"/>
                          </a:solidFill>
                          <a:effectLst/>
                          <a:latin typeface="apercuregular"/>
                        </a:rPr>
                        <a:t>Thaumatin</a:t>
                      </a:r>
                    </a:p>
                  </a:txBody>
                  <a:tcPr marL="72887" marR="72887" marT="60960" marB="60960" anchor="ctr"/>
                </a:tc>
                <a:tc>
                  <a:txBody>
                    <a:bodyPr/>
                    <a:lstStyle/>
                    <a:p>
                      <a:pPr algn="ctr"/>
                      <a:r>
                        <a:rPr lang="en-US">
                          <a:solidFill>
                            <a:srgbClr val="000000"/>
                          </a:solidFill>
                          <a:effectLst/>
                          <a:latin typeface="apercuregular"/>
                        </a:rPr>
                        <a:t>Lactitol</a:t>
                      </a:r>
                    </a:p>
                  </a:txBody>
                  <a:tcPr marL="72887" marR="72887" marT="60960" marB="60960" anchor="ctr"/>
                </a:tc>
                <a:extLst>
                  <a:ext uri="{0D108BD9-81ED-4DB2-BD59-A6C34878D82A}">
                    <a16:rowId xmlns:a16="http://schemas.microsoft.com/office/drawing/2014/main" val="2084272234"/>
                  </a:ext>
                </a:extLst>
              </a:tr>
              <a:tr h="370840">
                <a:tc>
                  <a:txBody>
                    <a:bodyPr/>
                    <a:lstStyle/>
                    <a:p>
                      <a:pPr algn="ctr"/>
                      <a:r>
                        <a:rPr lang="en-US">
                          <a:solidFill>
                            <a:srgbClr val="000000"/>
                          </a:solidFill>
                          <a:effectLst/>
                          <a:latin typeface="apercuregular"/>
                        </a:rPr>
                        <a:t>Neohesperidine DC</a:t>
                      </a:r>
                    </a:p>
                  </a:txBody>
                  <a:tcPr marL="72887" marR="72887" marT="60960" marB="60960" anchor="ctr"/>
                </a:tc>
                <a:tc>
                  <a:txBody>
                    <a:bodyPr/>
                    <a:lstStyle/>
                    <a:p>
                      <a:pPr algn="ctr"/>
                      <a:r>
                        <a:rPr lang="en-US">
                          <a:solidFill>
                            <a:srgbClr val="000000"/>
                          </a:solidFill>
                          <a:effectLst/>
                          <a:latin typeface="apercuregular"/>
                        </a:rPr>
                        <a:t>Xylitol</a:t>
                      </a:r>
                    </a:p>
                  </a:txBody>
                  <a:tcPr marL="72887" marR="72887" marT="60960" marB="60960" anchor="ctr"/>
                </a:tc>
                <a:extLst>
                  <a:ext uri="{0D108BD9-81ED-4DB2-BD59-A6C34878D82A}">
                    <a16:rowId xmlns:a16="http://schemas.microsoft.com/office/drawing/2014/main" val="724708358"/>
                  </a:ext>
                </a:extLst>
              </a:tr>
              <a:tr h="440979">
                <a:tc>
                  <a:txBody>
                    <a:bodyPr/>
                    <a:lstStyle/>
                    <a:p>
                      <a:pPr algn="ctr"/>
                      <a:r>
                        <a:rPr lang="en-US">
                          <a:solidFill>
                            <a:srgbClr val="000000"/>
                          </a:solidFill>
                          <a:effectLst/>
                          <a:latin typeface="apercuregular"/>
                        </a:rPr>
                        <a:t>Steviol glycosides (from the stevia plant)</a:t>
                      </a:r>
                    </a:p>
                  </a:txBody>
                  <a:tcPr marL="72887" marR="72887" marT="60960" marB="60960" anchor="ctr"/>
                </a:tc>
                <a:tc>
                  <a:txBody>
                    <a:bodyPr/>
                    <a:lstStyle/>
                    <a:p>
                      <a:pPr algn="ctr"/>
                      <a:r>
                        <a:rPr lang="en-US" dirty="0">
                          <a:solidFill>
                            <a:srgbClr val="000000"/>
                          </a:solidFill>
                          <a:effectLst/>
                          <a:latin typeface="apercuregular"/>
                        </a:rPr>
                        <a:t> </a:t>
                      </a:r>
                    </a:p>
                  </a:txBody>
                  <a:tcPr marL="72887" marR="72887" marT="60960" marB="60960" anchor="ctr"/>
                </a:tc>
                <a:extLst>
                  <a:ext uri="{0D108BD9-81ED-4DB2-BD59-A6C34878D82A}">
                    <a16:rowId xmlns:a16="http://schemas.microsoft.com/office/drawing/2014/main" val="1280882248"/>
                  </a:ext>
                </a:extLst>
              </a:tr>
            </a:tbl>
          </a:graphicData>
        </a:graphic>
      </p:graphicFrame>
      <p:sp>
        <p:nvSpPr>
          <p:cNvPr id="5" name="Θέση υποσέλιδου 4">
            <a:extLst>
              <a:ext uri="{FF2B5EF4-FFF2-40B4-BE49-F238E27FC236}">
                <a16:creationId xmlns:a16="http://schemas.microsoft.com/office/drawing/2014/main" id="{AD384BD7-996B-4634-952F-B8602005A046}"/>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6" name="Θέση αριθμού διαφάνειας 5">
            <a:extLst>
              <a:ext uri="{FF2B5EF4-FFF2-40B4-BE49-F238E27FC236}">
                <a16:creationId xmlns:a16="http://schemas.microsoft.com/office/drawing/2014/main" id="{928FB60F-AE14-40C4-9B14-C28BDF5CA0A0}"/>
              </a:ext>
            </a:extLst>
          </p:cNvPr>
          <p:cNvSpPr>
            <a:spLocks noGrp="1"/>
          </p:cNvSpPr>
          <p:nvPr>
            <p:ph type="sldNum" sz="quarter" idx="12"/>
          </p:nvPr>
        </p:nvSpPr>
        <p:spPr/>
        <p:txBody>
          <a:bodyPr/>
          <a:lstStyle/>
          <a:p>
            <a:fld id="{D324B05B-A7C8-4D5A-93AD-6ACA328BE21F}" type="slidenum">
              <a:rPr lang="en-US" smtClean="0"/>
              <a:t>22</a:t>
            </a:fld>
            <a:endParaRPr lang="en-US"/>
          </a:p>
        </p:txBody>
      </p:sp>
    </p:spTree>
    <p:extLst>
      <p:ext uri="{BB962C8B-B14F-4D97-AF65-F5344CB8AC3E}">
        <p14:creationId xmlns:p14="http://schemas.microsoft.com/office/powerpoint/2010/main" val="2407444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B57C19-10D4-49AE-952D-576ADE81743A}"/>
              </a:ext>
            </a:extLst>
          </p:cNvPr>
          <p:cNvSpPr>
            <a:spLocks noGrp="1"/>
          </p:cNvSpPr>
          <p:nvPr>
            <p:ph type="title"/>
          </p:nvPr>
        </p:nvSpPr>
        <p:spPr/>
        <p:txBody>
          <a:bodyPr/>
          <a:lstStyle/>
          <a:p>
            <a:r>
              <a:rPr lang="el-GR" dirty="0"/>
              <a:t>Λόγοι κατανάλωσης</a:t>
            </a:r>
            <a:endParaRPr lang="en-US" dirty="0"/>
          </a:p>
        </p:txBody>
      </p:sp>
      <p:sp>
        <p:nvSpPr>
          <p:cNvPr id="3" name="Θέση περιεχομένου 2">
            <a:extLst>
              <a:ext uri="{FF2B5EF4-FFF2-40B4-BE49-F238E27FC236}">
                <a16:creationId xmlns:a16="http://schemas.microsoft.com/office/drawing/2014/main" id="{BCBD48D2-DC4C-4432-B5F9-EEE0B510DA3B}"/>
              </a:ext>
            </a:extLst>
          </p:cNvPr>
          <p:cNvSpPr>
            <a:spLocks noGrp="1"/>
          </p:cNvSpPr>
          <p:nvPr>
            <p:ph idx="1"/>
          </p:nvPr>
        </p:nvSpPr>
        <p:spPr>
          <a:xfrm>
            <a:off x="838200" y="1825625"/>
            <a:ext cx="5257800" cy="4351338"/>
          </a:xfrm>
        </p:spPr>
        <p:txBody>
          <a:bodyPr>
            <a:normAutofit/>
          </a:bodyPr>
          <a:lstStyle/>
          <a:p>
            <a:pPr marL="0" indent="0">
              <a:buNone/>
            </a:pPr>
            <a:r>
              <a:rPr lang="el-GR" dirty="0"/>
              <a:t>Εναλλακτικά στη ζάχαρη για </a:t>
            </a:r>
          </a:p>
          <a:p>
            <a:r>
              <a:rPr lang="el-GR" dirty="0"/>
              <a:t>Απώλεια βάρους? Έλεγχο βάρους?</a:t>
            </a:r>
          </a:p>
          <a:p>
            <a:r>
              <a:rPr lang="el-GR" dirty="0"/>
              <a:t>Δεν προκαλούν τερηδόνα </a:t>
            </a:r>
            <a:r>
              <a:rPr lang="el-GR" dirty="0">
                <a:sym typeface="Wingdings" panose="05000000000000000000" pitchFamily="2" charset="2"/>
              </a:rPr>
              <a:t> οδοντόπαστες, οδοντικές πλύσεις</a:t>
            </a:r>
          </a:p>
          <a:p>
            <a:r>
              <a:rPr lang="el-GR" dirty="0">
                <a:sym typeface="Wingdings" panose="05000000000000000000" pitchFamily="2" charset="2"/>
              </a:rPr>
              <a:t>Χωρίς στέρηση γλυκιάς γεύσης</a:t>
            </a:r>
          </a:p>
          <a:p>
            <a:pPr marL="0" indent="0">
              <a:buNone/>
            </a:pPr>
            <a:r>
              <a:rPr lang="el-GR" b="1" dirty="0">
                <a:sym typeface="Wingdings" panose="05000000000000000000" pitchFamily="2" charset="2"/>
              </a:rPr>
              <a:t>Τεχνολογική χρήση</a:t>
            </a:r>
            <a:r>
              <a:rPr lang="el-GR" dirty="0">
                <a:sym typeface="Wingdings" panose="05000000000000000000" pitchFamily="2" charset="2"/>
              </a:rPr>
              <a:t>: </a:t>
            </a:r>
          </a:p>
          <a:p>
            <a:pPr marL="0" indent="0">
              <a:buNone/>
            </a:pPr>
            <a:r>
              <a:rPr lang="el-GR" dirty="0" err="1">
                <a:sym typeface="Wingdings" panose="05000000000000000000" pitchFamily="2" charset="2"/>
              </a:rPr>
              <a:t>Πολυόλες</a:t>
            </a:r>
            <a:r>
              <a:rPr lang="el-GR" dirty="0">
                <a:sym typeface="Wingdings" panose="05000000000000000000" pitchFamily="2" charset="2"/>
              </a:rPr>
              <a:t> διατηρούν υγρασία πχ κέικ</a:t>
            </a:r>
            <a:endParaRPr lang="en-US" dirty="0"/>
          </a:p>
        </p:txBody>
      </p:sp>
      <p:sp>
        <p:nvSpPr>
          <p:cNvPr id="5" name="Θέση υποσέλιδου 4">
            <a:extLst>
              <a:ext uri="{FF2B5EF4-FFF2-40B4-BE49-F238E27FC236}">
                <a16:creationId xmlns:a16="http://schemas.microsoft.com/office/drawing/2014/main" id="{EB20924F-BC16-46E0-93AC-DAE4EEBD69ED}"/>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6" name="Θέση αριθμού διαφάνειας 5">
            <a:extLst>
              <a:ext uri="{FF2B5EF4-FFF2-40B4-BE49-F238E27FC236}">
                <a16:creationId xmlns:a16="http://schemas.microsoft.com/office/drawing/2014/main" id="{A581DAA1-2414-45FF-A7F1-CC1EFD09EEFA}"/>
              </a:ext>
            </a:extLst>
          </p:cNvPr>
          <p:cNvSpPr>
            <a:spLocks noGrp="1"/>
          </p:cNvSpPr>
          <p:nvPr>
            <p:ph type="sldNum" sz="quarter" idx="12"/>
          </p:nvPr>
        </p:nvSpPr>
        <p:spPr/>
        <p:txBody>
          <a:bodyPr/>
          <a:lstStyle/>
          <a:p>
            <a:fld id="{D324B05B-A7C8-4D5A-93AD-6ACA328BE21F}" type="slidenum">
              <a:rPr lang="en-US" smtClean="0"/>
              <a:t>23</a:t>
            </a:fld>
            <a:endParaRPr lang="en-US"/>
          </a:p>
        </p:txBody>
      </p:sp>
      <p:pic>
        <p:nvPicPr>
          <p:cNvPr id="4" name="Εικόνα 3">
            <a:extLst>
              <a:ext uri="{FF2B5EF4-FFF2-40B4-BE49-F238E27FC236}">
                <a16:creationId xmlns:a16="http://schemas.microsoft.com/office/drawing/2014/main" id="{3EA8E7B9-DA88-4C3A-92E7-E28B34091D22}"/>
              </a:ext>
            </a:extLst>
          </p:cNvPr>
          <p:cNvPicPr>
            <a:picLocks noChangeAspect="1"/>
          </p:cNvPicPr>
          <p:nvPr/>
        </p:nvPicPr>
        <p:blipFill>
          <a:blip r:embed="rId2"/>
          <a:stretch>
            <a:fillRect/>
          </a:stretch>
        </p:blipFill>
        <p:spPr>
          <a:xfrm>
            <a:off x="6176682" y="1753441"/>
            <a:ext cx="5852667" cy="4157832"/>
          </a:xfrm>
          <a:prstGeom prst="rect">
            <a:avLst/>
          </a:prstGeom>
        </p:spPr>
      </p:pic>
    </p:spTree>
    <p:extLst>
      <p:ext uri="{BB962C8B-B14F-4D97-AF65-F5344CB8AC3E}">
        <p14:creationId xmlns:p14="http://schemas.microsoft.com/office/powerpoint/2010/main" val="4200515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C09207-DF66-490D-A7E1-8377B30FBBD4}"/>
              </a:ext>
            </a:extLst>
          </p:cNvPr>
          <p:cNvSpPr>
            <a:spLocks noGrp="1"/>
          </p:cNvSpPr>
          <p:nvPr>
            <p:ph type="title"/>
          </p:nvPr>
        </p:nvSpPr>
        <p:spPr/>
        <p:txBody>
          <a:bodyPr/>
          <a:lstStyle/>
          <a:p>
            <a:r>
              <a:rPr lang="el-GR" dirty="0"/>
              <a:t>Επιστημονικοί προβληματισμοί</a:t>
            </a:r>
            <a:endParaRPr lang="en-US" dirty="0"/>
          </a:p>
        </p:txBody>
      </p:sp>
      <p:sp>
        <p:nvSpPr>
          <p:cNvPr id="3" name="Θέση περιεχομένου 2">
            <a:extLst>
              <a:ext uri="{FF2B5EF4-FFF2-40B4-BE49-F238E27FC236}">
                <a16:creationId xmlns:a16="http://schemas.microsoft.com/office/drawing/2014/main" id="{9262169B-CA97-47A8-9D09-8099C80F80EF}"/>
              </a:ext>
            </a:extLst>
          </p:cNvPr>
          <p:cNvSpPr>
            <a:spLocks noGrp="1"/>
          </p:cNvSpPr>
          <p:nvPr>
            <p:ph idx="1"/>
          </p:nvPr>
        </p:nvSpPr>
        <p:spPr/>
        <p:txBody>
          <a:bodyPr>
            <a:normAutofit/>
          </a:bodyPr>
          <a:lstStyle/>
          <a:p>
            <a:r>
              <a:rPr lang="el-GR" dirty="0"/>
              <a:t>προκαλούν αύξηση βάρους? </a:t>
            </a:r>
          </a:p>
          <a:p>
            <a:r>
              <a:rPr lang="el-GR" dirty="0"/>
              <a:t>Συνήθεια στη γλυκιά γεύση</a:t>
            </a:r>
          </a:p>
          <a:p>
            <a:r>
              <a:rPr lang="el-GR" dirty="0"/>
              <a:t>Αυξάνουν επιθυμία για γλυκές τροφές </a:t>
            </a:r>
          </a:p>
          <a:p>
            <a:r>
              <a:rPr lang="el-GR" dirty="0"/>
              <a:t>Μεταβολικές συνέπειες σε γονίδια πριν τη σύλληψη του εμβρύου</a:t>
            </a:r>
          </a:p>
          <a:p>
            <a:r>
              <a:rPr lang="el-GR" dirty="0" err="1"/>
              <a:t>Πολυόλες</a:t>
            </a:r>
            <a:r>
              <a:rPr lang="el-GR" dirty="0"/>
              <a:t> μεταβάλλουν εντερική χλωρίδα και επηρεάζουν υγεία εντέρου</a:t>
            </a:r>
          </a:p>
          <a:p>
            <a:r>
              <a:rPr lang="el-GR" dirty="0"/>
              <a:t>Δεν προκαλούν καρκίνο</a:t>
            </a:r>
          </a:p>
          <a:p>
            <a:pPr marL="0" indent="0">
              <a:buNone/>
            </a:pPr>
            <a:endParaRPr lang="el-GR" dirty="0"/>
          </a:p>
          <a:p>
            <a:endParaRPr lang="en-US" dirty="0"/>
          </a:p>
        </p:txBody>
      </p:sp>
      <p:sp>
        <p:nvSpPr>
          <p:cNvPr id="4" name="Θέση υποσέλιδου 3">
            <a:extLst>
              <a:ext uri="{FF2B5EF4-FFF2-40B4-BE49-F238E27FC236}">
                <a16:creationId xmlns:a16="http://schemas.microsoft.com/office/drawing/2014/main" id="{BB5A69DB-DE04-4B09-9351-4DB24D7C29CB}"/>
              </a:ext>
            </a:extLst>
          </p:cNvPr>
          <p:cNvSpPr>
            <a:spLocks noGrp="1"/>
          </p:cNvSpPr>
          <p:nvPr>
            <p:ph type="ftr" sz="quarter" idx="11"/>
          </p:nvPr>
        </p:nvSpPr>
        <p:spPr>
          <a:xfrm>
            <a:off x="2832847" y="6356350"/>
            <a:ext cx="5320553" cy="365125"/>
          </a:xfrm>
        </p:spPr>
        <p:txBody>
          <a:bodyPr/>
          <a:lstStyle/>
          <a:p>
            <a:r>
              <a:rPr lang="el-GR" dirty="0"/>
              <a:t>A. </a:t>
            </a:r>
            <a:r>
              <a:rPr lang="el-GR" dirty="0" err="1"/>
              <a:t>Κανέλλου</a:t>
            </a:r>
            <a:r>
              <a:rPr lang="el-GR" dirty="0"/>
              <a:t> ΠαΔΑ – Πρόσθετα Τροφίμων – Εισαγωγή στην Επιστήμη Τροφίμων</a:t>
            </a:r>
            <a:endParaRPr lang="en-US" dirty="0"/>
          </a:p>
        </p:txBody>
      </p:sp>
      <p:sp>
        <p:nvSpPr>
          <p:cNvPr id="5" name="Θέση αριθμού διαφάνειας 4">
            <a:extLst>
              <a:ext uri="{FF2B5EF4-FFF2-40B4-BE49-F238E27FC236}">
                <a16:creationId xmlns:a16="http://schemas.microsoft.com/office/drawing/2014/main" id="{417D84C2-1404-40CC-8F32-3D83D98DE241}"/>
              </a:ext>
            </a:extLst>
          </p:cNvPr>
          <p:cNvSpPr>
            <a:spLocks noGrp="1"/>
          </p:cNvSpPr>
          <p:nvPr>
            <p:ph type="sldNum" sz="quarter" idx="12"/>
          </p:nvPr>
        </p:nvSpPr>
        <p:spPr/>
        <p:txBody>
          <a:bodyPr/>
          <a:lstStyle/>
          <a:p>
            <a:fld id="{D324B05B-A7C8-4D5A-93AD-6ACA328BE21F}" type="slidenum">
              <a:rPr lang="en-US" smtClean="0"/>
              <a:t>24</a:t>
            </a:fld>
            <a:endParaRPr lang="en-US"/>
          </a:p>
        </p:txBody>
      </p:sp>
    </p:spTree>
    <p:extLst>
      <p:ext uri="{BB962C8B-B14F-4D97-AF65-F5344CB8AC3E}">
        <p14:creationId xmlns:p14="http://schemas.microsoft.com/office/powerpoint/2010/main" val="1584839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051A75-1C6A-4442-A125-D6627BAD2632}"/>
              </a:ext>
            </a:extLst>
          </p:cNvPr>
          <p:cNvSpPr>
            <a:spLocks noGrp="1"/>
          </p:cNvSpPr>
          <p:nvPr>
            <p:ph type="title"/>
          </p:nvPr>
        </p:nvSpPr>
        <p:spPr/>
        <p:txBody>
          <a:bodyPr>
            <a:normAutofit/>
          </a:bodyPr>
          <a:lstStyle/>
          <a:p>
            <a:r>
              <a:rPr lang="el-GR" dirty="0"/>
              <a:t>Ε</a:t>
            </a:r>
            <a:r>
              <a:rPr lang="en-US" dirty="0" err="1"/>
              <a:t>xpert</a:t>
            </a:r>
            <a:r>
              <a:rPr lang="en-US" dirty="0"/>
              <a:t> panels supporting public health authorities agree that </a:t>
            </a:r>
            <a:r>
              <a:rPr lang="en-US" baseline="30000" dirty="0">
                <a:hlinkClick r:id="rId2"/>
              </a:rPr>
              <a:t>2</a:t>
            </a:r>
            <a:r>
              <a:rPr lang="en-US" baseline="30000" dirty="0"/>
              <a:t>,</a:t>
            </a:r>
            <a:r>
              <a:rPr lang="en-US" baseline="30000" dirty="0">
                <a:hlinkClick r:id="rId3"/>
              </a:rPr>
              <a:t>5</a:t>
            </a:r>
            <a:r>
              <a:rPr lang="en-US" baseline="30000" dirty="0"/>
              <a:t>,</a:t>
            </a:r>
            <a:r>
              <a:rPr lang="en-US" baseline="30000" dirty="0">
                <a:hlinkClick r:id="rId4"/>
              </a:rPr>
              <a:t>9</a:t>
            </a:r>
            <a:r>
              <a:rPr lang="en-US" baseline="30000" dirty="0"/>
              <a:t>,</a:t>
            </a:r>
            <a:r>
              <a:rPr lang="en-US" baseline="30000" dirty="0">
                <a:hlinkClick r:id="rId5"/>
              </a:rPr>
              <a:t>13</a:t>
            </a:r>
            <a:r>
              <a:rPr lang="en-US" baseline="30000" dirty="0"/>
              <a:t>,</a:t>
            </a:r>
            <a:r>
              <a:rPr lang="en-US" baseline="30000" dirty="0">
                <a:hlinkClick r:id="rId6"/>
              </a:rPr>
              <a:t>22</a:t>
            </a:r>
            <a:r>
              <a:rPr lang="en-US" baseline="30000" dirty="0"/>
              <a:t>,</a:t>
            </a:r>
            <a:r>
              <a:rPr lang="en-US" baseline="30000" dirty="0">
                <a:hlinkClick r:id="rId7"/>
              </a:rPr>
              <a:t>23</a:t>
            </a:r>
            <a:r>
              <a:rPr lang="en-US" dirty="0"/>
              <a:t>:</a:t>
            </a:r>
          </a:p>
        </p:txBody>
      </p:sp>
      <p:sp>
        <p:nvSpPr>
          <p:cNvPr id="3" name="Θέση περιεχομένου 2">
            <a:extLst>
              <a:ext uri="{FF2B5EF4-FFF2-40B4-BE49-F238E27FC236}">
                <a16:creationId xmlns:a16="http://schemas.microsoft.com/office/drawing/2014/main" id="{A1E5AE50-A98C-4FF3-8CFA-7FF0802FF5CC}"/>
              </a:ext>
            </a:extLst>
          </p:cNvPr>
          <p:cNvSpPr>
            <a:spLocks noGrp="1"/>
          </p:cNvSpPr>
          <p:nvPr>
            <p:ph idx="1"/>
          </p:nvPr>
        </p:nvSpPr>
        <p:spPr/>
        <p:txBody>
          <a:bodyPr>
            <a:normAutofit/>
          </a:bodyPr>
          <a:lstStyle/>
          <a:p>
            <a:r>
              <a:rPr lang="en-US" dirty="0"/>
              <a:t>Sweeteners may be supportive in weight loss and weight management</a:t>
            </a:r>
          </a:p>
          <a:p>
            <a:r>
              <a:rPr lang="en-US" dirty="0"/>
              <a:t>There is currently insufficient evidence for an intentional, large-scale replacement of sugars in sweet products</a:t>
            </a:r>
          </a:p>
          <a:p>
            <a:r>
              <a:rPr lang="en-US" dirty="0"/>
              <a:t>Non-sugar sweetened drinks should not be used as a substitute for water</a:t>
            </a:r>
          </a:p>
          <a:p>
            <a:r>
              <a:rPr lang="en-US" dirty="0"/>
              <a:t>Sweeteners may be acceptable for diabetics to manage their glycemia</a:t>
            </a:r>
          </a:p>
          <a:p>
            <a:r>
              <a:rPr lang="en-US" dirty="0"/>
              <a:t>Gradually adjusting your taste preferences to less sweet tastes may be a useful strategy to support reducing sugar intake in the diet. Low calorie sweeteners can be an alternative supportive tool in this process.</a:t>
            </a:r>
          </a:p>
          <a:p>
            <a:endParaRPr lang="en-US" dirty="0"/>
          </a:p>
        </p:txBody>
      </p:sp>
      <p:sp>
        <p:nvSpPr>
          <p:cNvPr id="4" name="Θέση υποσέλιδου 3">
            <a:extLst>
              <a:ext uri="{FF2B5EF4-FFF2-40B4-BE49-F238E27FC236}">
                <a16:creationId xmlns:a16="http://schemas.microsoft.com/office/drawing/2014/main" id="{596BDA2D-B968-41F0-8029-9C96775FFF5D}"/>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5" name="Θέση αριθμού διαφάνειας 4">
            <a:extLst>
              <a:ext uri="{FF2B5EF4-FFF2-40B4-BE49-F238E27FC236}">
                <a16:creationId xmlns:a16="http://schemas.microsoft.com/office/drawing/2014/main" id="{E9DFAD13-0E6D-400F-A228-1C9EB11606F3}"/>
              </a:ext>
            </a:extLst>
          </p:cNvPr>
          <p:cNvSpPr>
            <a:spLocks noGrp="1"/>
          </p:cNvSpPr>
          <p:nvPr>
            <p:ph type="sldNum" sz="quarter" idx="12"/>
          </p:nvPr>
        </p:nvSpPr>
        <p:spPr/>
        <p:txBody>
          <a:bodyPr/>
          <a:lstStyle/>
          <a:p>
            <a:fld id="{D324B05B-A7C8-4D5A-93AD-6ACA328BE21F}" type="slidenum">
              <a:rPr lang="en-US" smtClean="0"/>
              <a:t>25</a:t>
            </a:fld>
            <a:endParaRPr lang="en-US"/>
          </a:p>
        </p:txBody>
      </p:sp>
    </p:spTree>
    <p:extLst>
      <p:ext uri="{BB962C8B-B14F-4D97-AF65-F5344CB8AC3E}">
        <p14:creationId xmlns:p14="http://schemas.microsoft.com/office/powerpoint/2010/main" val="984046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3B1310-BF4C-485E-9F1B-64470C543405}"/>
              </a:ext>
            </a:extLst>
          </p:cNvPr>
          <p:cNvSpPr>
            <a:spLocks noGrp="1"/>
          </p:cNvSpPr>
          <p:nvPr>
            <p:ph type="title"/>
          </p:nvPr>
        </p:nvSpPr>
        <p:spPr/>
        <p:txBody>
          <a:bodyPr>
            <a:normAutofit/>
          </a:bodyPr>
          <a:lstStyle/>
          <a:p>
            <a:r>
              <a:rPr lang="el-GR" dirty="0" err="1"/>
              <a:t>Γαλακτοματοποιητές</a:t>
            </a:r>
            <a:br>
              <a:rPr lang="de-DE" dirty="0"/>
            </a:br>
            <a:r>
              <a:rPr lang="en-US" dirty="0"/>
              <a:t> </a:t>
            </a:r>
            <a:r>
              <a:rPr lang="en-US" sz="1400" dirty="0"/>
              <a:t>ttps://www.eufic.org/en/whats-in-food/article/what-are-emulsifiers-and-what-are-common-examples-used-in-food</a:t>
            </a:r>
            <a:r>
              <a:rPr lang="de-DE" sz="1400" dirty="0"/>
              <a:t>  </a:t>
            </a:r>
            <a:endParaRPr lang="en-US" sz="1400" dirty="0"/>
          </a:p>
        </p:txBody>
      </p:sp>
      <p:sp>
        <p:nvSpPr>
          <p:cNvPr id="3" name="Θέση περιεχομένου 2">
            <a:extLst>
              <a:ext uri="{FF2B5EF4-FFF2-40B4-BE49-F238E27FC236}">
                <a16:creationId xmlns:a16="http://schemas.microsoft.com/office/drawing/2014/main" id="{19634714-83DD-496A-930B-1FAA91A2838D}"/>
              </a:ext>
            </a:extLst>
          </p:cNvPr>
          <p:cNvSpPr>
            <a:spLocks noGrp="1"/>
          </p:cNvSpPr>
          <p:nvPr>
            <p:ph idx="1"/>
          </p:nvPr>
        </p:nvSpPr>
        <p:spPr>
          <a:xfrm>
            <a:off x="838200" y="1825625"/>
            <a:ext cx="5140791" cy="4351338"/>
          </a:xfrm>
        </p:spPr>
        <p:txBody>
          <a:bodyPr>
            <a:normAutofit/>
          </a:bodyPr>
          <a:lstStyle/>
          <a:p>
            <a:pPr marL="0" indent="0">
              <a:buNone/>
            </a:pPr>
            <a:r>
              <a:rPr lang="el-GR" dirty="0"/>
              <a:t>Νερό και λάδι δεν αναμειγνύονται ποτέ</a:t>
            </a:r>
          </a:p>
          <a:p>
            <a:pPr marL="0" indent="0">
              <a:buNone/>
            </a:pPr>
            <a:r>
              <a:rPr lang="el-GR" dirty="0"/>
              <a:t>Προσθήκη Γ. κάνει</a:t>
            </a:r>
          </a:p>
          <a:p>
            <a:r>
              <a:rPr lang="el-GR" dirty="0"/>
              <a:t>το λάδι να μη χωρίζει από το ξύδι στη μαγιονέζα</a:t>
            </a:r>
          </a:p>
          <a:p>
            <a:r>
              <a:rPr lang="el-GR" dirty="0"/>
              <a:t>τη σοκολάτα να παίρνει σχήματα</a:t>
            </a:r>
          </a:p>
          <a:p>
            <a:r>
              <a:rPr lang="el-GR" dirty="0"/>
              <a:t>Το ψωμί να μην μπαγιατέψει σύντομα</a:t>
            </a:r>
          </a:p>
          <a:p>
            <a:pPr marL="0" indent="0">
              <a:buNone/>
            </a:pPr>
            <a:endParaRPr lang="el-GR" dirty="0"/>
          </a:p>
          <a:p>
            <a:pPr marL="0" indent="0">
              <a:buNone/>
            </a:pPr>
            <a:endParaRPr lang="el-GR" dirty="0"/>
          </a:p>
        </p:txBody>
      </p:sp>
      <p:sp>
        <p:nvSpPr>
          <p:cNvPr id="4" name="Θέση υποσέλιδου 3">
            <a:extLst>
              <a:ext uri="{FF2B5EF4-FFF2-40B4-BE49-F238E27FC236}">
                <a16:creationId xmlns:a16="http://schemas.microsoft.com/office/drawing/2014/main" id="{14A07ADF-AAF6-4995-BF88-F548615FDDC4}"/>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5" name="Θέση αριθμού διαφάνειας 4">
            <a:extLst>
              <a:ext uri="{FF2B5EF4-FFF2-40B4-BE49-F238E27FC236}">
                <a16:creationId xmlns:a16="http://schemas.microsoft.com/office/drawing/2014/main" id="{396F4F21-E95E-44C5-BE24-0C2F787563CA}"/>
              </a:ext>
            </a:extLst>
          </p:cNvPr>
          <p:cNvSpPr>
            <a:spLocks noGrp="1"/>
          </p:cNvSpPr>
          <p:nvPr>
            <p:ph type="sldNum" sz="quarter" idx="12"/>
          </p:nvPr>
        </p:nvSpPr>
        <p:spPr/>
        <p:txBody>
          <a:bodyPr/>
          <a:lstStyle/>
          <a:p>
            <a:fld id="{D324B05B-A7C8-4D5A-93AD-6ACA328BE21F}" type="slidenum">
              <a:rPr lang="en-US" smtClean="0"/>
              <a:t>26</a:t>
            </a:fld>
            <a:endParaRPr lang="en-US"/>
          </a:p>
        </p:txBody>
      </p:sp>
      <p:pic>
        <p:nvPicPr>
          <p:cNvPr id="7" name="Εικόνα 6">
            <a:extLst>
              <a:ext uri="{FF2B5EF4-FFF2-40B4-BE49-F238E27FC236}">
                <a16:creationId xmlns:a16="http://schemas.microsoft.com/office/drawing/2014/main" id="{EC78A830-BC3C-454C-AEF4-98945141B100}"/>
              </a:ext>
            </a:extLst>
          </p:cNvPr>
          <p:cNvPicPr>
            <a:picLocks noChangeAspect="1"/>
          </p:cNvPicPr>
          <p:nvPr/>
        </p:nvPicPr>
        <p:blipFill>
          <a:blip r:embed="rId2"/>
          <a:stretch>
            <a:fillRect/>
          </a:stretch>
        </p:blipFill>
        <p:spPr>
          <a:xfrm>
            <a:off x="6213010" y="1870075"/>
            <a:ext cx="5718544" cy="3267739"/>
          </a:xfrm>
          <a:prstGeom prst="rect">
            <a:avLst/>
          </a:prstGeom>
        </p:spPr>
      </p:pic>
    </p:spTree>
    <p:extLst>
      <p:ext uri="{BB962C8B-B14F-4D97-AF65-F5344CB8AC3E}">
        <p14:creationId xmlns:p14="http://schemas.microsoft.com/office/powerpoint/2010/main" val="420260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C884ECF5-AF35-4058-A094-B1FEB37F2703}"/>
              </a:ext>
            </a:extLst>
          </p:cNvPr>
          <p:cNvPicPr>
            <a:picLocks noChangeAspect="1"/>
          </p:cNvPicPr>
          <p:nvPr/>
        </p:nvPicPr>
        <p:blipFill>
          <a:blip r:embed="rId2"/>
          <a:stretch>
            <a:fillRect/>
          </a:stretch>
        </p:blipFill>
        <p:spPr>
          <a:xfrm>
            <a:off x="914400" y="227560"/>
            <a:ext cx="10873046" cy="6116089"/>
          </a:xfrm>
          <a:prstGeom prst="rect">
            <a:avLst/>
          </a:prstGeom>
        </p:spPr>
      </p:pic>
      <p:sp>
        <p:nvSpPr>
          <p:cNvPr id="5" name="Θέση υποσέλιδου 4">
            <a:extLst>
              <a:ext uri="{FF2B5EF4-FFF2-40B4-BE49-F238E27FC236}">
                <a16:creationId xmlns:a16="http://schemas.microsoft.com/office/drawing/2014/main" id="{5A832C38-80AE-4A53-8A2A-D1FF3E8BE4F1}"/>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6" name="Θέση αριθμού διαφάνειας 5">
            <a:extLst>
              <a:ext uri="{FF2B5EF4-FFF2-40B4-BE49-F238E27FC236}">
                <a16:creationId xmlns:a16="http://schemas.microsoft.com/office/drawing/2014/main" id="{8FBB9C41-AD14-4AF7-BA4D-0C7B0E8B3F84}"/>
              </a:ext>
            </a:extLst>
          </p:cNvPr>
          <p:cNvSpPr>
            <a:spLocks noGrp="1"/>
          </p:cNvSpPr>
          <p:nvPr>
            <p:ph type="sldNum" sz="quarter" idx="12"/>
          </p:nvPr>
        </p:nvSpPr>
        <p:spPr/>
        <p:txBody>
          <a:bodyPr/>
          <a:lstStyle/>
          <a:p>
            <a:fld id="{D324B05B-A7C8-4D5A-93AD-6ACA328BE21F}" type="slidenum">
              <a:rPr lang="en-US" smtClean="0"/>
              <a:t>27</a:t>
            </a:fld>
            <a:endParaRPr lang="en-US"/>
          </a:p>
        </p:txBody>
      </p:sp>
    </p:spTree>
    <p:extLst>
      <p:ext uri="{BB962C8B-B14F-4D97-AF65-F5344CB8AC3E}">
        <p14:creationId xmlns:p14="http://schemas.microsoft.com/office/powerpoint/2010/main" val="1838372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FB5DFC-FDC2-406F-87B8-E38DECCCDB92}"/>
              </a:ext>
            </a:extLst>
          </p:cNvPr>
          <p:cNvSpPr>
            <a:spLocks noGrp="1"/>
          </p:cNvSpPr>
          <p:nvPr>
            <p:ph type="title"/>
          </p:nvPr>
        </p:nvSpPr>
        <p:spPr/>
        <p:txBody>
          <a:bodyPr>
            <a:normAutofit/>
          </a:bodyPr>
          <a:lstStyle/>
          <a:p>
            <a:pPr marL="0" indent="0"/>
            <a:r>
              <a:rPr lang="el-GR" dirty="0"/>
              <a:t>Είδη</a:t>
            </a:r>
            <a:endParaRPr lang="en-US" dirty="0"/>
          </a:p>
        </p:txBody>
      </p:sp>
      <p:sp>
        <p:nvSpPr>
          <p:cNvPr id="4" name="Θέση περιεχομένου 3">
            <a:extLst>
              <a:ext uri="{FF2B5EF4-FFF2-40B4-BE49-F238E27FC236}">
                <a16:creationId xmlns:a16="http://schemas.microsoft.com/office/drawing/2014/main" id="{CCC3FB6F-9F9A-49CF-A001-239A312552B6}"/>
              </a:ext>
            </a:extLst>
          </p:cNvPr>
          <p:cNvSpPr>
            <a:spLocks noGrp="1"/>
          </p:cNvSpPr>
          <p:nvPr>
            <p:ph sz="half" idx="1"/>
          </p:nvPr>
        </p:nvSpPr>
        <p:spPr/>
        <p:txBody>
          <a:bodyPr>
            <a:normAutofit/>
          </a:bodyPr>
          <a:lstStyle/>
          <a:p>
            <a:r>
              <a:rPr lang="el-GR" dirty="0"/>
              <a:t>Φυσικές ουσίες </a:t>
            </a:r>
            <a:endParaRPr lang="en-US" dirty="0"/>
          </a:p>
          <a:p>
            <a:pPr lvl="1"/>
            <a:r>
              <a:rPr lang="de-DE" b="1" dirty="0"/>
              <a:t>L</a:t>
            </a:r>
            <a:r>
              <a:rPr lang="en-US" b="1" dirty="0" err="1"/>
              <a:t>ecithin</a:t>
            </a:r>
            <a:r>
              <a:rPr lang="en-US" dirty="0"/>
              <a:t> (E322)</a:t>
            </a:r>
            <a:r>
              <a:rPr lang="el-GR" dirty="0"/>
              <a:t> προέρχεται από </a:t>
            </a:r>
          </a:p>
          <a:p>
            <a:pPr lvl="2"/>
            <a:r>
              <a:rPr lang="el-GR" dirty="0" err="1"/>
              <a:t>Σογια</a:t>
            </a:r>
            <a:endParaRPr lang="el-GR" dirty="0"/>
          </a:p>
          <a:p>
            <a:pPr lvl="2"/>
            <a:r>
              <a:rPr lang="el-GR" dirty="0"/>
              <a:t>Αβγά</a:t>
            </a:r>
          </a:p>
          <a:p>
            <a:pPr lvl="2"/>
            <a:r>
              <a:rPr lang="el-GR" dirty="0"/>
              <a:t>Συκώτι</a:t>
            </a:r>
          </a:p>
          <a:p>
            <a:pPr lvl="2"/>
            <a:r>
              <a:rPr lang="el-GR" dirty="0" err="1"/>
              <a:t>Φυστίκια</a:t>
            </a:r>
            <a:endParaRPr lang="el-GR" dirty="0"/>
          </a:p>
          <a:p>
            <a:pPr lvl="2"/>
            <a:r>
              <a:rPr lang="el-GR" dirty="0" err="1"/>
              <a:t>Φυτρο</a:t>
            </a:r>
            <a:r>
              <a:rPr lang="el-GR" dirty="0"/>
              <a:t> σιταριού </a:t>
            </a:r>
          </a:p>
          <a:p>
            <a:pPr lvl="1"/>
            <a:r>
              <a:rPr lang="el-GR" b="1" dirty="0"/>
              <a:t>Πηκτίνη</a:t>
            </a:r>
            <a:r>
              <a:rPr lang="el-GR" dirty="0"/>
              <a:t> (Ε440) από </a:t>
            </a:r>
          </a:p>
          <a:p>
            <a:pPr lvl="2"/>
            <a:r>
              <a:rPr lang="el-GR" dirty="0"/>
              <a:t>μήλα</a:t>
            </a:r>
          </a:p>
          <a:p>
            <a:pPr lvl="2"/>
            <a:r>
              <a:rPr lang="el-GR" dirty="0"/>
              <a:t>αχλάδια </a:t>
            </a:r>
          </a:p>
          <a:p>
            <a:pPr marL="0" indent="0">
              <a:buNone/>
            </a:pPr>
            <a:endParaRPr lang="el-GR" dirty="0"/>
          </a:p>
        </p:txBody>
      </p:sp>
      <p:sp>
        <p:nvSpPr>
          <p:cNvPr id="7" name="Θέση περιεχομένου 6">
            <a:extLst>
              <a:ext uri="{FF2B5EF4-FFF2-40B4-BE49-F238E27FC236}">
                <a16:creationId xmlns:a16="http://schemas.microsoft.com/office/drawing/2014/main" id="{8F418F3A-5B80-448B-9EBC-4350212A5E23}"/>
              </a:ext>
            </a:extLst>
          </p:cNvPr>
          <p:cNvSpPr>
            <a:spLocks noGrp="1"/>
          </p:cNvSpPr>
          <p:nvPr>
            <p:ph sz="half" idx="2"/>
          </p:nvPr>
        </p:nvSpPr>
        <p:spPr/>
        <p:txBody>
          <a:bodyPr/>
          <a:lstStyle/>
          <a:p>
            <a:r>
              <a:rPr lang="el-GR" dirty="0"/>
              <a:t>Τεχνητές χημικές </a:t>
            </a:r>
            <a:endParaRPr lang="en-US" dirty="0"/>
          </a:p>
          <a:p>
            <a:pPr marL="0" indent="0">
              <a:buNone/>
            </a:pPr>
            <a:endParaRPr lang="en-US" dirty="0"/>
          </a:p>
        </p:txBody>
      </p:sp>
      <p:sp>
        <p:nvSpPr>
          <p:cNvPr id="8" name="Θέση υποσέλιδου 7">
            <a:extLst>
              <a:ext uri="{FF2B5EF4-FFF2-40B4-BE49-F238E27FC236}">
                <a16:creationId xmlns:a16="http://schemas.microsoft.com/office/drawing/2014/main" id="{94F42562-69AF-4963-8D49-4F3C5F253EAC}"/>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9" name="Θέση αριθμού διαφάνειας 8">
            <a:extLst>
              <a:ext uri="{FF2B5EF4-FFF2-40B4-BE49-F238E27FC236}">
                <a16:creationId xmlns:a16="http://schemas.microsoft.com/office/drawing/2014/main" id="{03A099D3-C798-4E14-AD7C-5E10AA73D7D5}"/>
              </a:ext>
            </a:extLst>
          </p:cNvPr>
          <p:cNvSpPr>
            <a:spLocks noGrp="1"/>
          </p:cNvSpPr>
          <p:nvPr>
            <p:ph type="sldNum" sz="quarter" idx="12"/>
          </p:nvPr>
        </p:nvSpPr>
        <p:spPr/>
        <p:txBody>
          <a:bodyPr/>
          <a:lstStyle/>
          <a:p>
            <a:fld id="{D324B05B-A7C8-4D5A-93AD-6ACA328BE21F}" type="slidenum">
              <a:rPr lang="en-US" smtClean="0"/>
              <a:t>28</a:t>
            </a:fld>
            <a:endParaRPr lang="en-US"/>
          </a:p>
        </p:txBody>
      </p:sp>
    </p:spTree>
    <p:extLst>
      <p:ext uri="{BB962C8B-B14F-4D97-AF65-F5344CB8AC3E}">
        <p14:creationId xmlns:p14="http://schemas.microsoft.com/office/powerpoint/2010/main" val="1422262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9B5498-14B7-4AEF-8BCA-4AF888891966}"/>
              </a:ext>
            </a:extLst>
          </p:cNvPr>
          <p:cNvSpPr>
            <a:spLocks noGrp="1"/>
          </p:cNvSpPr>
          <p:nvPr>
            <p:ph type="title"/>
          </p:nvPr>
        </p:nvSpPr>
        <p:spPr/>
        <p:txBody>
          <a:bodyPr/>
          <a:lstStyle/>
          <a:p>
            <a:r>
              <a:rPr lang="el-GR" dirty="0"/>
              <a:t>Εφαρμογές</a:t>
            </a:r>
            <a:endParaRPr lang="en-US" dirty="0"/>
          </a:p>
        </p:txBody>
      </p:sp>
      <p:sp>
        <p:nvSpPr>
          <p:cNvPr id="4" name="Θέση κειμένου 3">
            <a:extLst>
              <a:ext uri="{FF2B5EF4-FFF2-40B4-BE49-F238E27FC236}">
                <a16:creationId xmlns:a16="http://schemas.microsoft.com/office/drawing/2014/main" id="{4EFB0253-518D-4635-BABD-BA64FFE099FC}"/>
              </a:ext>
            </a:extLst>
          </p:cNvPr>
          <p:cNvSpPr>
            <a:spLocks noGrp="1"/>
          </p:cNvSpPr>
          <p:nvPr>
            <p:ph type="body" idx="1"/>
          </p:nvPr>
        </p:nvSpPr>
        <p:spPr/>
        <p:txBody>
          <a:bodyPr/>
          <a:lstStyle/>
          <a:p>
            <a:r>
              <a:rPr lang="el-GR" dirty="0"/>
              <a:t>Ψωμί</a:t>
            </a:r>
            <a:endParaRPr lang="en-US" dirty="0"/>
          </a:p>
        </p:txBody>
      </p:sp>
      <p:sp>
        <p:nvSpPr>
          <p:cNvPr id="5" name="Θέση περιεχομένου 4">
            <a:extLst>
              <a:ext uri="{FF2B5EF4-FFF2-40B4-BE49-F238E27FC236}">
                <a16:creationId xmlns:a16="http://schemas.microsoft.com/office/drawing/2014/main" id="{199B1348-841A-4F43-8E9C-0F90C812343A}"/>
              </a:ext>
            </a:extLst>
          </p:cNvPr>
          <p:cNvSpPr>
            <a:spLocks noGrp="1"/>
          </p:cNvSpPr>
          <p:nvPr>
            <p:ph sz="half" idx="2"/>
          </p:nvPr>
        </p:nvSpPr>
        <p:spPr/>
        <p:txBody>
          <a:bodyPr>
            <a:normAutofit fontScale="92500"/>
          </a:bodyPr>
          <a:lstStyle/>
          <a:p>
            <a:r>
              <a:rPr lang="el-GR" dirty="0"/>
              <a:t>Χωρίς Γ. το ψωμί είναι συχνά</a:t>
            </a:r>
          </a:p>
          <a:p>
            <a:r>
              <a:rPr lang="el-GR" dirty="0" err="1"/>
              <a:t>Ξερο</a:t>
            </a:r>
            <a:endParaRPr lang="el-GR" dirty="0"/>
          </a:p>
          <a:p>
            <a:r>
              <a:rPr lang="el-GR" dirty="0" err="1"/>
              <a:t>Λιγο</a:t>
            </a:r>
            <a:r>
              <a:rPr lang="el-GR" dirty="0"/>
              <a:t> όγκο</a:t>
            </a:r>
          </a:p>
          <a:p>
            <a:r>
              <a:rPr lang="el-GR" dirty="0"/>
              <a:t>Μπαγιατεύει γρήγορα</a:t>
            </a:r>
          </a:p>
          <a:p>
            <a:r>
              <a:rPr lang="el-GR" dirty="0"/>
              <a:t>Προσθήκη 0,5% Γ.</a:t>
            </a:r>
          </a:p>
          <a:p>
            <a:r>
              <a:rPr lang="en-US" dirty="0"/>
              <a:t>dough strengtheners (e.g., diacetyl tartaric acid esters (E472e) and sodium or calcium stearoyl-2-lactylate (E481, E482)) and dough softeners (e.g., mono- and di-glycerides of fatty acids (E471)). </a:t>
            </a:r>
          </a:p>
        </p:txBody>
      </p:sp>
      <p:sp>
        <p:nvSpPr>
          <p:cNvPr id="6" name="Θέση κειμένου 5">
            <a:extLst>
              <a:ext uri="{FF2B5EF4-FFF2-40B4-BE49-F238E27FC236}">
                <a16:creationId xmlns:a16="http://schemas.microsoft.com/office/drawing/2014/main" id="{F668399E-CE51-473F-A150-8E30863E35DF}"/>
              </a:ext>
            </a:extLst>
          </p:cNvPr>
          <p:cNvSpPr>
            <a:spLocks noGrp="1"/>
          </p:cNvSpPr>
          <p:nvPr>
            <p:ph type="body" sz="quarter" idx="3"/>
          </p:nvPr>
        </p:nvSpPr>
        <p:spPr/>
        <p:txBody>
          <a:bodyPr/>
          <a:lstStyle/>
          <a:p>
            <a:r>
              <a:rPr lang="el-GR" dirty="0"/>
              <a:t>Σοκολάτα </a:t>
            </a:r>
            <a:endParaRPr lang="en-US" dirty="0"/>
          </a:p>
        </p:txBody>
      </p:sp>
      <p:sp>
        <p:nvSpPr>
          <p:cNvPr id="7" name="Θέση περιεχομένου 6">
            <a:extLst>
              <a:ext uri="{FF2B5EF4-FFF2-40B4-BE49-F238E27FC236}">
                <a16:creationId xmlns:a16="http://schemas.microsoft.com/office/drawing/2014/main" id="{479ED002-870F-45FF-8042-4D7FD5E129C0}"/>
              </a:ext>
            </a:extLst>
          </p:cNvPr>
          <p:cNvSpPr>
            <a:spLocks noGrp="1"/>
          </p:cNvSpPr>
          <p:nvPr>
            <p:ph sz="quarter" idx="4"/>
          </p:nvPr>
        </p:nvSpPr>
        <p:spPr/>
        <p:txBody>
          <a:bodyPr>
            <a:normAutofit fontScale="92500"/>
          </a:bodyPr>
          <a:lstStyle/>
          <a:p>
            <a:r>
              <a:rPr lang="el-GR" dirty="0"/>
              <a:t>Όλες περιέχουν 0,5% </a:t>
            </a:r>
            <a:r>
              <a:rPr lang="de-DE" dirty="0"/>
              <a:t>Lecithin</a:t>
            </a:r>
            <a:r>
              <a:rPr lang="el-GR" dirty="0"/>
              <a:t> </a:t>
            </a:r>
            <a:r>
              <a:rPr lang="en-US" dirty="0"/>
              <a:t>(E322) </a:t>
            </a:r>
            <a:r>
              <a:rPr lang="el-GR" dirty="0"/>
              <a:t>ή </a:t>
            </a:r>
            <a:r>
              <a:rPr lang="en-US" dirty="0"/>
              <a:t>ammonium phosphatide (E442)</a:t>
            </a:r>
            <a:endParaRPr lang="el-GR" dirty="0"/>
          </a:p>
          <a:p>
            <a:r>
              <a:rPr lang="el-GR" dirty="0"/>
              <a:t>Συμβάλλουν στην καλή σύσταση</a:t>
            </a:r>
          </a:p>
          <a:p>
            <a:r>
              <a:rPr lang="el-GR" dirty="0"/>
              <a:t>Δίνονται σχήματα στη σοκολάτα </a:t>
            </a:r>
          </a:p>
          <a:p>
            <a:pPr marL="0" indent="0">
              <a:buNone/>
            </a:pPr>
            <a:r>
              <a:rPr lang="de-DE" dirty="0"/>
              <a:t>Bloom</a:t>
            </a:r>
            <a:endParaRPr lang="el-GR" dirty="0"/>
          </a:p>
          <a:p>
            <a:r>
              <a:rPr lang="el-GR" dirty="0"/>
              <a:t>Αποθήκευση σε ψηλές θερμοκρασίες προκαλεί </a:t>
            </a:r>
            <a:r>
              <a:rPr lang="en-US" dirty="0"/>
              <a:t>“bloom” = </a:t>
            </a:r>
            <a:r>
              <a:rPr lang="el-GR" dirty="0"/>
              <a:t>θολή ή λευκή επιφάνεια σοκολάτας</a:t>
            </a:r>
            <a:r>
              <a:rPr lang="de-DE" dirty="0"/>
              <a:t> </a:t>
            </a:r>
            <a:r>
              <a:rPr lang="en-US" dirty="0">
                <a:sym typeface="Wingdings" panose="05000000000000000000" pitchFamily="2" charset="2"/>
              </a:rPr>
              <a:t> </a:t>
            </a:r>
            <a:r>
              <a:rPr lang="el-GR" dirty="0">
                <a:sym typeface="Wingdings" panose="05000000000000000000" pitchFamily="2" charset="2"/>
              </a:rPr>
              <a:t>λιγότερο αρεστό στους καταναλωτές </a:t>
            </a:r>
            <a:endParaRPr lang="el-GR" dirty="0"/>
          </a:p>
          <a:p>
            <a:r>
              <a:rPr lang="el-GR" dirty="0"/>
              <a:t>Αποφεύγεται με </a:t>
            </a:r>
            <a:r>
              <a:rPr lang="en-US" dirty="0" err="1"/>
              <a:t>Sorbitan</a:t>
            </a:r>
            <a:r>
              <a:rPr lang="en-US" dirty="0"/>
              <a:t> </a:t>
            </a:r>
            <a:r>
              <a:rPr lang="en-US" dirty="0" err="1"/>
              <a:t>tristearate</a:t>
            </a:r>
            <a:r>
              <a:rPr lang="en-US" dirty="0"/>
              <a:t> (E492)</a:t>
            </a:r>
          </a:p>
        </p:txBody>
      </p:sp>
      <p:sp>
        <p:nvSpPr>
          <p:cNvPr id="8" name="Θέση υποσέλιδου 7">
            <a:extLst>
              <a:ext uri="{FF2B5EF4-FFF2-40B4-BE49-F238E27FC236}">
                <a16:creationId xmlns:a16="http://schemas.microsoft.com/office/drawing/2014/main" id="{F62C5C75-F4EE-43DF-A5AC-DC68B9083253}"/>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9" name="Θέση αριθμού διαφάνειας 8">
            <a:extLst>
              <a:ext uri="{FF2B5EF4-FFF2-40B4-BE49-F238E27FC236}">
                <a16:creationId xmlns:a16="http://schemas.microsoft.com/office/drawing/2014/main" id="{F985EB91-98E8-4F0D-AF5E-4004EDC3EF79}"/>
              </a:ext>
            </a:extLst>
          </p:cNvPr>
          <p:cNvSpPr>
            <a:spLocks noGrp="1"/>
          </p:cNvSpPr>
          <p:nvPr>
            <p:ph type="sldNum" sz="quarter" idx="12"/>
          </p:nvPr>
        </p:nvSpPr>
        <p:spPr/>
        <p:txBody>
          <a:bodyPr/>
          <a:lstStyle/>
          <a:p>
            <a:fld id="{D324B05B-A7C8-4D5A-93AD-6ACA328BE21F}" type="slidenum">
              <a:rPr lang="en-US" smtClean="0"/>
              <a:t>29</a:t>
            </a:fld>
            <a:endParaRPr lang="en-US"/>
          </a:p>
        </p:txBody>
      </p:sp>
    </p:spTree>
    <p:extLst>
      <p:ext uri="{BB962C8B-B14F-4D97-AF65-F5344CB8AC3E}">
        <p14:creationId xmlns:p14="http://schemas.microsoft.com/office/powerpoint/2010/main" val="3457482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5B18F07B-0A1D-4E17-A186-79603D25F773}"/>
              </a:ext>
            </a:extLst>
          </p:cNvPr>
          <p:cNvSpPr>
            <a:spLocks noGrp="1"/>
          </p:cNvSpPr>
          <p:nvPr>
            <p:ph type="title"/>
          </p:nvPr>
        </p:nvSpPr>
        <p:spPr/>
        <p:txBody>
          <a:bodyPr/>
          <a:lstStyle/>
          <a:p>
            <a:r>
              <a:rPr lang="el-GR" dirty="0"/>
              <a:t>Πρόσθετα τροφίμων</a:t>
            </a:r>
            <a:endParaRPr lang="en-US" dirty="0"/>
          </a:p>
        </p:txBody>
      </p:sp>
      <p:sp>
        <p:nvSpPr>
          <p:cNvPr id="3" name="Θέση περιεχομένου 2">
            <a:extLst>
              <a:ext uri="{FF2B5EF4-FFF2-40B4-BE49-F238E27FC236}">
                <a16:creationId xmlns:a16="http://schemas.microsoft.com/office/drawing/2014/main" id="{99712D01-FA7B-4EB4-8308-288818B59573}"/>
              </a:ext>
            </a:extLst>
          </p:cNvPr>
          <p:cNvSpPr>
            <a:spLocks noGrp="1"/>
          </p:cNvSpPr>
          <p:nvPr>
            <p:ph idx="1"/>
          </p:nvPr>
        </p:nvSpPr>
        <p:spPr/>
        <p:txBody>
          <a:bodyPr>
            <a:normAutofit lnSpcReduction="10000"/>
          </a:bodyPr>
          <a:lstStyle/>
          <a:p>
            <a:pPr>
              <a:buFont typeface="Arial" panose="020B0604020202020204" pitchFamily="34" charset="0"/>
              <a:buChar char="•"/>
            </a:pPr>
            <a:r>
              <a:rPr lang="el-GR" dirty="0"/>
              <a:t>Δεν έχουν διατροφική αξία</a:t>
            </a:r>
          </a:p>
          <a:p>
            <a:pPr>
              <a:buFont typeface="Arial" panose="020B0604020202020204" pitchFamily="34" charset="0"/>
              <a:buChar char="•"/>
            </a:pPr>
            <a:r>
              <a:rPr lang="el-GR" dirty="0"/>
              <a:t>Προστίθενται στα τρόφιμα σε μικρές ποσότητες </a:t>
            </a:r>
            <a:r>
              <a:rPr lang="el-GR" dirty="0">
                <a:sym typeface="Wingdings" panose="05000000000000000000" pitchFamily="2" charset="2"/>
              </a:rPr>
              <a:t> εξυπηρετούν συγκεκριμένες λειτουργίες</a:t>
            </a:r>
          </a:p>
          <a:p>
            <a:pPr>
              <a:buFont typeface="Arial" panose="020B0604020202020204" pitchFamily="34" charset="0"/>
              <a:buChar char="•"/>
            </a:pPr>
            <a:r>
              <a:rPr lang="el-GR" dirty="0">
                <a:sym typeface="Wingdings" panose="05000000000000000000" pitchFamily="2" charset="2"/>
              </a:rPr>
              <a:t>Συντηρητικά: σταματούν δράση από βακτήρια και μύκητες  παρατείνουν χρόνο ζωής τρόφιμου</a:t>
            </a:r>
          </a:p>
          <a:p>
            <a:pPr>
              <a:buFont typeface="Arial" panose="020B0604020202020204" pitchFamily="34" charset="0"/>
              <a:buChar char="•"/>
            </a:pPr>
            <a:r>
              <a:rPr lang="el-GR" dirty="0">
                <a:sym typeface="Wingdings" panose="05000000000000000000" pitchFamily="2" charset="2"/>
              </a:rPr>
              <a:t>Χρωστικές  πιο δελεαστική μορφή στο τρόφιμο</a:t>
            </a:r>
          </a:p>
          <a:p>
            <a:pPr>
              <a:buFont typeface="Arial" panose="020B0604020202020204" pitchFamily="34" charset="0"/>
              <a:buChar char="•"/>
            </a:pPr>
            <a:r>
              <a:rPr lang="el-GR" dirty="0" err="1">
                <a:sym typeface="Wingdings" panose="05000000000000000000" pitchFamily="2" charset="2"/>
              </a:rPr>
              <a:t>Γαλακτοματοποιητές</a:t>
            </a:r>
            <a:r>
              <a:rPr lang="el-GR" dirty="0">
                <a:sym typeface="Wingdings" panose="05000000000000000000" pitchFamily="2" charset="2"/>
              </a:rPr>
              <a:t>  παραμένει αναμεμιγμένο το νερό και το έλαιο πχ μαγιονέζα</a:t>
            </a:r>
          </a:p>
          <a:p>
            <a:pPr>
              <a:buFont typeface="Arial" panose="020B0604020202020204" pitchFamily="34" charset="0"/>
              <a:buChar char="•"/>
            </a:pPr>
            <a:r>
              <a:rPr lang="el-GR" dirty="0">
                <a:sym typeface="Wingdings" panose="05000000000000000000" pitchFamily="2" charset="2"/>
              </a:rPr>
              <a:t>Φυσικά πρόσθετα πχ </a:t>
            </a:r>
            <a:r>
              <a:rPr lang="el-GR" dirty="0" err="1">
                <a:sym typeface="Wingdings" panose="05000000000000000000" pitchFamily="2" charset="2"/>
              </a:rPr>
              <a:t>ασκορβικο</a:t>
            </a:r>
            <a:r>
              <a:rPr lang="el-GR" dirty="0">
                <a:sym typeface="Wingdings" panose="05000000000000000000" pitchFamily="2" charset="2"/>
              </a:rPr>
              <a:t> οξύ = </a:t>
            </a:r>
            <a:r>
              <a:rPr lang="de-DE" dirty="0" err="1">
                <a:sym typeface="Wingdings" panose="05000000000000000000" pitchFamily="2" charset="2"/>
              </a:rPr>
              <a:t>Vit</a:t>
            </a:r>
            <a:r>
              <a:rPr lang="de-DE" dirty="0">
                <a:sym typeface="Wingdings" panose="05000000000000000000" pitchFamily="2" charset="2"/>
              </a:rPr>
              <a:t> C</a:t>
            </a:r>
            <a:endParaRPr lang="el-GR" dirty="0">
              <a:sym typeface="Wingdings" panose="05000000000000000000" pitchFamily="2" charset="2"/>
            </a:endParaRPr>
          </a:p>
          <a:p>
            <a:pPr>
              <a:buFont typeface="Arial" panose="020B0604020202020204" pitchFamily="34" charset="0"/>
              <a:buChar char="•"/>
            </a:pPr>
            <a:r>
              <a:rPr lang="de-DE" dirty="0">
                <a:sym typeface="Wingdings" panose="05000000000000000000" pitchFamily="2" charset="2"/>
              </a:rPr>
              <a:t>European Food Safet</a:t>
            </a:r>
            <a:r>
              <a:rPr lang="en-US" dirty="0">
                <a:sym typeface="Wingdings" panose="05000000000000000000" pitchFamily="2" charset="2"/>
              </a:rPr>
              <a:t>y </a:t>
            </a:r>
            <a:r>
              <a:rPr lang="de-DE" dirty="0" err="1">
                <a:sym typeface="Wingdings" panose="05000000000000000000" pitchFamily="2" charset="2"/>
              </a:rPr>
              <a:t>authorit</a:t>
            </a:r>
            <a:r>
              <a:rPr lang="en-US" dirty="0">
                <a:sym typeface="Wingdings" panose="05000000000000000000" pitchFamily="2" charset="2"/>
              </a:rPr>
              <a:t>y </a:t>
            </a:r>
            <a:r>
              <a:rPr lang="el-GR" dirty="0">
                <a:sym typeface="Wingdings" panose="05000000000000000000" pitchFamily="2" charset="2"/>
              </a:rPr>
              <a:t>τα επιβλέπει</a:t>
            </a:r>
          </a:p>
          <a:p>
            <a:r>
              <a:rPr lang="en-US" dirty="0">
                <a:hlinkClick r:id="rId2"/>
              </a:rPr>
              <a:t>https://www.eufic.org/en/whats-in-food/category/food-additives</a:t>
            </a:r>
            <a:endParaRPr lang="el-GR" dirty="0"/>
          </a:p>
          <a:p>
            <a:r>
              <a:rPr lang="en-US" dirty="0">
                <a:hlinkClick r:id="rId3"/>
              </a:rPr>
              <a:t>https://www.youtube.com/watch?v=Hy3-QHhzvPE</a:t>
            </a:r>
            <a:endParaRPr lang="el-GR" dirty="0"/>
          </a:p>
          <a:p>
            <a:endParaRPr lang="el-GR" dirty="0">
              <a:sym typeface="Wingdings" panose="05000000000000000000" pitchFamily="2" charset="2"/>
            </a:endParaRPr>
          </a:p>
        </p:txBody>
      </p:sp>
      <p:sp>
        <p:nvSpPr>
          <p:cNvPr id="7" name="Θέση υποσέλιδου 6">
            <a:extLst>
              <a:ext uri="{FF2B5EF4-FFF2-40B4-BE49-F238E27FC236}">
                <a16:creationId xmlns:a16="http://schemas.microsoft.com/office/drawing/2014/main" id="{AAEEE702-67B6-4078-ACFE-C15927601F65}"/>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8" name="Θέση αριθμού διαφάνειας 7">
            <a:extLst>
              <a:ext uri="{FF2B5EF4-FFF2-40B4-BE49-F238E27FC236}">
                <a16:creationId xmlns:a16="http://schemas.microsoft.com/office/drawing/2014/main" id="{A290E973-7B86-42AE-917B-FE1E1A97D118}"/>
              </a:ext>
            </a:extLst>
          </p:cNvPr>
          <p:cNvSpPr>
            <a:spLocks noGrp="1"/>
          </p:cNvSpPr>
          <p:nvPr>
            <p:ph type="sldNum" sz="quarter" idx="12"/>
          </p:nvPr>
        </p:nvSpPr>
        <p:spPr/>
        <p:txBody>
          <a:bodyPr/>
          <a:lstStyle/>
          <a:p>
            <a:fld id="{D324B05B-A7C8-4D5A-93AD-6ACA328BE21F}" type="slidenum">
              <a:rPr lang="en-US" smtClean="0"/>
              <a:t>3</a:t>
            </a:fld>
            <a:endParaRPr lang="en-US"/>
          </a:p>
        </p:txBody>
      </p:sp>
    </p:spTree>
    <p:extLst>
      <p:ext uri="{BB962C8B-B14F-4D97-AF65-F5344CB8AC3E}">
        <p14:creationId xmlns:p14="http://schemas.microsoft.com/office/powerpoint/2010/main" val="3669850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F213AA-96E7-4918-921D-029CF808FF02}"/>
              </a:ext>
            </a:extLst>
          </p:cNvPr>
          <p:cNvSpPr>
            <a:spLocks noGrp="1"/>
          </p:cNvSpPr>
          <p:nvPr>
            <p:ph type="title"/>
          </p:nvPr>
        </p:nvSpPr>
        <p:spPr/>
        <p:txBody>
          <a:bodyPr/>
          <a:lstStyle/>
          <a:p>
            <a:r>
              <a:rPr lang="el-GR" dirty="0"/>
              <a:t>Εφαρμογές </a:t>
            </a:r>
            <a:r>
              <a:rPr lang="el-GR" dirty="0" err="1"/>
              <a:t>Γαλακτοματοποιητών</a:t>
            </a:r>
            <a:endParaRPr lang="en-US" dirty="0"/>
          </a:p>
        </p:txBody>
      </p:sp>
      <p:sp>
        <p:nvSpPr>
          <p:cNvPr id="3" name="Θέση κειμένου 2">
            <a:extLst>
              <a:ext uri="{FF2B5EF4-FFF2-40B4-BE49-F238E27FC236}">
                <a16:creationId xmlns:a16="http://schemas.microsoft.com/office/drawing/2014/main" id="{30A3345E-4C92-4AA0-8B95-B8E2D49FDE0F}"/>
              </a:ext>
            </a:extLst>
          </p:cNvPr>
          <p:cNvSpPr>
            <a:spLocks noGrp="1"/>
          </p:cNvSpPr>
          <p:nvPr>
            <p:ph type="body" idx="1"/>
          </p:nvPr>
        </p:nvSpPr>
        <p:spPr/>
        <p:txBody>
          <a:bodyPr/>
          <a:lstStyle/>
          <a:p>
            <a:r>
              <a:rPr lang="el-GR" dirty="0"/>
              <a:t>Παγωτό, γρανίτα,</a:t>
            </a:r>
            <a:r>
              <a:rPr lang="de-DE" dirty="0"/>
              <a:t> Milkshake, </a:t>
            </a:r>
            <a:r>
              <a:rPr lang="en-US" dirty="0" err="1"/>
              <a:t>mous</a:t>
            </a:r>
            <a:r>
              <a:rPr lang="de-DE" dirty="0"/>
              <a:t>s</a:t>
            </a:r>
            <a:r>
              <a:rPr lang="en-US" dirty="0"/>
              <a:t>e, frozen yoghurt</a:t>
            </a:r>
          </a:p>
        </p:txBody>
      </p:sp>
      <p:sp>
        <p:nvSpPr>
          <p:cNvPr id="4" name="Θέση περιεχομένου 3">
            <a:extLst>
              <a:ext uri="{FF2B5EF4-FFF2-40B4-BE49-F238E27FC236}">
                <a16:creationId xmlns:a16="http://schemas.microsoft.com/office/drawing/2014/main" id="{C850B7E6-52E1-4A5D-BD33-32F9E5E74437}"/>
              </a:ext>
            </a:extLst>
          </p:cNvPr>
          <p:cNvSpPr>
            <a:spLocks noGrp="1"/>
          </p:cNvSpPr>
          <p:nvPr>
            <p:ph sz="half" idx="2"/>
          </p:nvPr>
        </p:nvSpPr>
        <p:spPr/>
        <p:txBody>
          <a:bodyPr>
            <a:normAutofit/>
          </a:bodyPr>
          <a:lstStyle/>
          <a:p>
            <a:pPr marL="0" indent="0">
              <a:buNone/>
            </a:pPr>
            <a:r>
              <a:rPr lang="el-GR" dirty="0"/>
              <a:t>Περίπλοκο τρόφιμο γιατί περιέχει:</a:t>
            </a:r>
          </a:p>
          <a:p>
            <a:r>
              <a:rPr lang="el-GR" dirty="0"/>
              <a:t>Κρύσταλλοι πάγου, αέρας, σωματίδια λίπους, μη παγωμένο υδάτινο μείγμα</a:t>
            </a:r>
          </a:p>
          <a:p>
            <a:r>
              <a:rPr lang="el-GR" dirty="0"/>
              <a:t>Γ. προστίθενται κατά την επεξεργασία ψύξης για</a:t>
            </a:r>
          </a:p>
          <a:p>
            <a:pPr lvl="1"/>
            <a:r>
              <a:rPr lang="el-GR" dirty="0"/>
              <a:t>πιο κρεμώδη υφή και </a:t>
            </a:r>
          </a:p>
          <a:p>
            <a:pPr lvl="1"/>
            <a:r>
              <a:rPr lang="el-GR" dirty="0"/>
              <a:t>καθυστερεί να λιώσει όταν </a:t>
            </a:r>
            <a:r>
              <a:rPr lang="el-GR" dirty="0" err="1"/>
              <a:t>σερβίρεται</a:t>
            </a:r>
            <a:endParaRPr lang="el-GR" dirty="0"/>
          </a:p>
          <a:p>
            <a:r>
              <a:rPr lang="en-US" dirty="0"/>
              <a:t>Mono and diglycerides of fatty acids (E471), lecithin (E322) and polysorbates (E432, E436) </a:t>
            </a:r>
          </a:p>
        </p:txBody>
      </p:sp>
      <p:sp>
        <p:nvSpPr>
          <p:cNvPr id="5" name="Θέση κειμένου 4">
            <a:extLst>
              <a:ext uri="{FF2B5EF4-FFF2-40B4-BE49-F238E27FC236}">
                <a16:creationId xmlns:a16="http://schemas.microsoft.com/office/drawing/2014/main" id="{97D44D18-DA87-45CF-9085-178967ECB88D}"/>
              </a:ext>
            </a:extLst>
          </p:cNvPr>
          <p:cNvSpPr>
            <a:spLocks noGrp="1"/>
          </p:cNvSpPr>
          <p:nvPr>
            <p:ph type="body" sz="quarter" idx="3"/>
          </p:nvPr>
        </p:nvSpPr>
        <p:spPr/>
        <p:txBody>
          <a:bodyPr/>
          <a:lstStyle/>
          <a:p>
            <a:r>
              <a:rPr lang="el-GR" dirty="0"/>
              <a:t>Επεξεργασμένο κρέας - λουκάνικο </a:t>
            </a:r>
            <a:endParaRPr lang="en-US" dirty="0"/>
          </a:p>
        </p:txBody>
      </p:sp>
      <p:sp>
        <p:nvSpPr>
          <p:cNvPr id="6" name="Θέση περιεχομένου 5">
            <a:extLst>
              <a:ext uri="{FF2B5EF4-FFF2-40B4-BE49-F238E27FC236}">
                <a16:creationId xmlns:a16="http://schemas.microsoft.com/office/drawing/2014/main" id="{F5488974-8CCC-41BE-B030-88944FE3E30F}"/>
              </a:ext>
            </a:extLst>
          </p:cNvPr>
          <p:cNvSpPr>
            <a:spLocks noGrp="1"/>
          </p:cNvSpPr>
          <p:nvPr>
            <p:ph sz="quarter" idx="4"/>
          </p:nvPr>
        </p:nvSpPr>
        <p:spPr/>
        <p:txBody>
          <a:bodyPr>
            <a:normAutofit/>
          </a:bodyPr>
          <a:lstStyle/>
          <a:p>
            <a:pPr marL="0" indent="0">
              <a:buNone/>
            </a:pPr>
            <a:r>
              <a:rPr lang="el-GR" dirty="0"/>
              <a:t>Σε μείγμα από ζωική πρωτεΐνη, λίπος, νερό</a:t>
            </a:r>
          </a:p>
          <a:p>
            <a:r>
              <a:rPr lang="el-GR" dirty="0"/>
              <a:t>Γ. Σταθεροποιούν μείγμα </a:t>
            </a:r>
          </a:p>
          <a:p>
            <a:r>
              <a:rPr lang="el-GR" dirty="0" err="1"/>
              <a:t>Ομογενοποιούν</a:t>
            </a:r>
            <a:r>
              <a:rPr lang="el-GR" dirty="0"/>
              <a:t> λίπος σε όλο το προϊόν </a:t>
            </a:r>
          </a:p>
          <a:p>
            <a:r>
              <a:rPr lang="el-GR" dirty="0"/>
              <a:t>Σε </a:t>
            </a:r>
            <a:r>
              <a:rPr lang="de-DE" dirty="0"/>
              <a:t>light </a:t>
            </a:r>
            <a:r>
              <a:rPr lang="el-GR" dirty="0"/>
              <a:t>αλλαντικά είναι οι Γ. υπεύθυνοι για ίδια υφή με συμβατικό προϊόν</a:t>
            </a:r>
          </a:p>
          <a:p>
            <a:r>
              <a:rPr lang="en-US" dirty="0"/>
              <a:t>mono and diglycerides of fatty acids (E471) and citric acid esters (E472c) </a:t>
            </a:r>
            <a:endParaRPr lang="el-GR" dirty="0"/>
          </a:p>
        </p:txBody>
      </p:sp>
      <p:sp>
        <p:nvSpPr>
          <p:cNvPr id="7" name="Θέση υποσέλιδου 6">
            <a:extLst>
              <a:ext uri="{FF2B5EF4-FFF2-40B4-BE49-F238E27FC236}">
                <a16:creationId xmlns:a16="http://schemas.microsoft.com/office/drawing/2014/main" id="{38B4FFFA-019A-41D2-ADDA-9DB3D77BE9FC}"/>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8" name="Θέση αριθμού διαφάνειας 7">
            <a:extLst>
              <a:ext uri="{FF2B5EF4-FFF2-40B4-BE49-F238E27FC236}">
                <a16:creationId xmlns:a16="http://schemas.microsoft.com/office/drawing/2014/main" id="{ACDE3A79-470B-42E9-99DE-97B1671FA838}"/>
              </a:ext>
            </a:extLst>
          </p:cNvPr>
          <p:cNvSpPr>
            <a:spLocks noGrp="1"/>
          </p:cNvSpPr>
          <p:nvPr>
            <p:ph type="sldNum" sz="quarter" idx="12"/>
          </p:nvPr>
        </p:nvSpPr>
        <p:spPr/>
        <p:txBody>
          <a:bodyPr/>
          <a:lstStyle/>
          <a:p>
            <a:fld id="{D324B05B-A7C8-4D5A-93AD-6ACA328BE21F}" type="slidenum">
              <a:rPr lang="en-US" smtClean="0"/>
              <a:t>30</a:t>
            </a:fld>
            <a:endParaRPr lang="en-US"/>
          </a:p>
        </p:txBody>
      </p:sp>
    </p:spTree>
    <p:extLst>
      <p:ext uri="{BB962C8B-B14F-4D97-AF65-F5344CB8AC3E}">
        <p14:creationId xmlns:p14="http://schemas.microsoft.com/office/powerpoint/2010/main" val="2106730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A947AD1F-4F67-4713-9741-05181C04A635}"/>
              </a:ext>
            </a:extLst>
          </p:cNvPr>
          <p:cNvSpPr>
            <a:spLocks noGrp="1"/>
          </p:cNvSpPr>
          <p:nvPr>
            <p:ph type="title"/>
          </p:nvPr>
        </p:nvSpPr>
        <p:spPr/>
        <p:txBody>
          <a:bodyPr>
            <a:normAutofit fontScale="90000"/>
          </a:bodyPr>
          <a:lstStyle/>
          <a:p>
            <a:r>
              <a:rPr lang="el-GR" dirty="0" err="1"/>
              <a:t>Γαλακτοματοποιητές</a:t>
            </a:r>
            <a:r>
              <a:rPr lang="el-GR" dirty="0"/>
              <a:t>, σταθεροποιητές, </a:t>
            </a:r>
            <a:r>
              <a:rPr lang="el-GR" dirty="0" err="1"/>
              <a:t>πηκτωματογόνοι</a:t>
            </a:r>
            <a:r>
              <a:rPr lang="el-GR" dirty="0"/>
              <a:t> και πυκνωτικοί παράγοντες </a:t>
            </a:r>
            <a:endParaRPr lang="en-US" dirty="0"/>
          </a:p>
        </p:txBody>
      </p:sp>
      <p:graphicFrame>
        <p:nvGraphicFramePr>
          <p:cNvPr id="10" name="Θέση περιεχομένου 9">
            <a:extLst>
              <a:ext uri="{FF2B5EF4-FFF2-40B4-BE49-F238E27FC236}">
                <a16:creationId xmlns:a16="http://schemas.microsoft.com/office/drawing/2014/main" id="{9E15BBDF-BBD5-45F6-A17F-10452366E7BB}"/>
              </a:ext>
            </a:extLst>
          </p:cNvPr>
          <p:cNvGraphicFramePr>
            <a:graphicFrameLocks noGrp="1"/>
          </p:cNvGraphicFramePr>
          <p:nvPr>
            <p:ph idx="1"/>
            <p:extLst>
              <p:ext uri="{D42A27DB-BD31-4B8C-83A1-F6EECF244321}">
                <p14:modId xmlns:p14="http://schemas.microsoft.com/office/powerpoint/2010/main" val="3567337467"/>
              </p:ext>
            </p:extLst>
          </p:nvPr>
        </p:nvGraphicFramePr>
        <p:xfrm>
          <a:off x="1096963" y="1846263"/>
          <a:ext cx="10058401" cy="3078480"/>
        </p:xfrm>
        <a:graphic>
          <a:graphicData uri="http://schemas.openxmlformats.org/drawingml/2006/table">
            <a:tbl>
              <a:tblPr firstRow="1" bandRow="1">
                <a:tableStyleId>{5C22544A-7EE6-4342-B048-85BDC9FD1C3A}</a:tableStyleId>
              </a:tblPr>
              <a:tblGrid>
                <a:gridCol w="1556351">
                  <a:extLst>
                    <a:ext uri="{9D8B030D-6E8A-4147-A177-3AD203B41FA5}">
                      <a16:colId xmlns:a16="http://schemas.microsoft.com/office/drawing/2014/main" val="1835434602"/>
                    </a:ext>
                  </a:extLst>
                </a:gridCol>
                <a:gridCol w="2255209">
                  <a:extLst>
                    <a:ext uri="{9D8B030D-6E8A-4147-A177-3AD203B41FA5}">
                      <a16:colId xmlns:a16="http://schemas.microsoft.com/office/drawing/2014/main" val="2525745970"/>
                    </a:ext>
                  </a:extLst>
                </a:gridCol>
                <a:gridCol w="6246841">
                  <a:extLst>
                    <a:ext uri="{9D8B030D-6E8A-4147-A177-3AD203B41FA5}">
                      <a16:colId xmlns:a16="http://schemas.microsoft.com/office/drawing/2014/main" val="2548571665"/>
                    </a:ext>
                  </a:extLst>
                </a:gridCol>
              </a:tblGrid>
              <a:tr h="370840">
                <a:tc>
                  <a:txBody>
                    <a:bodyPr/>
                    <a:lstStyle/>
                    <a:p>
                      <a:r>
                        <a:rPr lang="en-US" dirty="0">
                          <a:solidFill>
                            <a:srgbClr val="000000"/>
                          </a:solidFill>
                          <a:effectLst/>
                          <a:latin typeface="apercuregular"/>
                        </a:rPr>
                        <a:t>E322</a:t>
                      </a:r>
                    </a:p>
                  </a:txBody>
                  <a:tcPr marL="147917" marR="147917" marT="60960" marB="60960" anchor="ctr"/>
                </a:tc>
                <a:tc>
                  <a:txBody>
                    <a:bodyPr/>
                    <a:lstStyle/>
                    <a:p>
                      <a:r>
                        <a:rPr lang="en-US">
                          <a:solidFill>
                            <a:srgbClr val="000000"/>
                          </a:solidFill>
                          <a:effectLst/>
                          <a:latin typeface="apercuregular"/>
                        </a:rPr>
                        <a:t>Lecithin</a:t>
                      </a:r>
                    </a:p>
                  </a:txBody>
                  <a:tcPr marL="147917" marR="147917" marT="60960" marB="60960" anchor="ctr"/>
                </a:tc>
                <a:tc>
                  <a:txBody>
                    <a:bodyPr/>
                    <a:lstStyle/>
                    <a:p>
                      <a:r>
                        <a:rPr lang="en-US">
                          <a:solidFill>
                            <a:srgbClr val="000000"/>
                          </a:solidFill>
                          <a:effectLst/>
                          <a:latin typeface="apercuregular"/>
                        </a:rPr>
                        <a:t>Chocolate produts</a:t>
                      </a:r>
                    </a:p>
                  </a:txBody>
                  <a:tcPr marL="147917" marR="147917" marT="60960" marB="60960" anchor="ctr"/>
                </a:tc>
                <a:extLst>
                  <a:ext uri="{0D108BD9-81ED-4DB2-BD59-A6C34878D82A}">
                    <a16:rowId xmlns:a16="http://schemas.microsoft.com/office/drawing/2014/main" val="1832675990"/>
                  </a:ext>
                </a:extLst>
              </a:tr>
              <a:tr h="370840">
                <a:tc>
                  <a:txBody>
                    <a:bodyPr/>
                    <a:lstStyle/>
                    <a:p>
                      <a:r>
                        <a:rPr lang="en-US">
                          <a:solidFill>
                            <a:srgbClr val="000000"/>
                          </a:solidFill>
                          <a:effectLst/>
                          <a:latin typeface="apercuregular"/>
                        </a:rPr>
                        <a:t>E407</a:t>
                      </a:r>
                    </a:p>
                  </a:txBody>
                  <a:tcPr marL="147917" marR="147917" marT="60960" marB="60960" anchor="ctr"/>
                </a:tc>
                <a:tc>
                  <a:txBody>
                    <a:bodyPr/>
                    <a:lstStyle/>
                    <a:p>
                      <a:r>
                        <a:rPr lang="en-US">
                          <a:solidFill>
                            <a:srgbClr val="000000"/>
                          </a:solidFill>
                          <a:effectLst/>
                          <a:latin typeface="apercuregular"/>
                        </a:rPr>
                        <a:t>Carrageenan</a:t>
                      </a:r>
                    </a:p>
                  </a:txBody>
                  <a:tcPr marL="147917" marR="147917" marT="60960" marB="60960" anchor="ctr"/>
                </a:tc>
                <a:tc>
                  <a:txBody>
                    <a:bodyPr/>
                    <a:lstStyle/>
                    <a:p>
                      <a:r>
                        <a:rPr lang="en-US">
                          <a:solidFill>
                            <a:srgbClr val="000000"/>
                          </a:solidFill>
                          <a:effectLst/>
                          <a:latin typeface="apercuregular"/>
                        </a:rPr>
                        <a:t>Flavoured milk, iced coffee, dairy-based ice cream and frozen desserts, chilled desserts, cream</a:t>
                      </a:r>
                    </a:p>
                  </a:txBody>
                  <a:tcPr marL="147917" marR="147917" marT="60960" marB="60960" anchor="ctr"/>
                </a:tc>
                <a:extLst>
                  <a:ext uri="{0D108BD9-81ED-4DB2-BD59-A6C34878D82A}">
                    <a16:rowId xmlns:a16="http://schemas.microsoft.com/office/drawing/2014/main" val="2897265074"/>
                  </a:ext>
                </a:extLst>
              </a:tr>
              <a:tr h="370840">
                <a:tc>
                  <a:txBody>
                    <a:bodyPr/>
                    <a:lstStyle/>
                    <a:p>
                      <a:r>
                        <a:rPr lang="en-US">
                          <a:solidFill>
                            <a:srgbClr val="000000"/>
                          </a:solidFill>
                          <a:effectLst/>
                          <a:latin typeface="apercuregular"/>
                        </a:rPr>
                        <a:t>E412</a:t>
                      </a:r>
                    </a:p>
                  </a:txBody>
                  <a:tcPr marL="147917" marR="147917" marT="60960" marB="60960" anchor="ctr"/>
                </a:tc>
                <a:tc>
                  <a:txBody>
                    <a:bodyPr/>
                    <a:lstStyle/>
                    <a:p>
                      <a:r>
                        <a:rPr lang="en-US">
                          <a:solidFill>
                            <a:srgbClr val="000000"/>
                          </a:solidFill>
                          <a:effectLst/>
                          <a:latin typeface="apercuregular"/>
                        </a:rPr>
                        <a:t>Guar gum</a:t>
                      </a:r>
                    </a:p>
                  </a:txBody>
                  <a:tcPr marL="147917" marR="147917" marT="60960" marB="60960" anchor="ctr"/>
                </a:tc>
                <a:tc>
                  <a:txBody>
                    <a:bodyPr/>
                    <a:lstStyle/>
                    <a:p>
                      <a:r>
                        <a:rPr lang="en-US" dirty="0">
                          <a:solidFill>
                            <a:srgbClr val="000000"/>
                          </a:solidFill>
                          <a:effectLst/>
                          <a:latin typeface="apercuregular"/>
                        </a:rPr>
                        <a:t>Dairy-based products, soy-based products, water-based frozen desserts, sandwich fillers and spreads, salad products</a:t>
                      </a:r>
                    </a:p>
                  </a:txBody>
                  <a:tcPr marL="147917" marR="147917" marT="60960" marB="60960" anchor="ctr"/>
                </a:tc>
                <a:extLst>
                  <a:ext uri="{0D108BD9-81ED-4DB2-BD59-A6C34878D82A}">
                    <a16:rowId xmlns:a16="http://schemas.microsoft.com/office/drawing/2014/main" val="3951567051"/>
                  </a:ext>
                </a:extLst>
              </a:tr>
              <a:tr h="370840">
                <a:tc>
                  <a:txBody>
                    <a:bodyPr/>
                    <a:lstStyle/>
                    <a:p>
                      <a:r>
                        <a:rPr lang="en-US" dirty="0">
                          <a:solidFill>
                            <a:srgbClr val="000000"/>
                          </a:solidFill>
                          <a:effectLst/>
                          <a:latin typeface="apercuregular"/>
                        </a:rPr>
                        <a:t>415</a:t>
                      </a:r>
                    </a:p>
                  </a:txBody>
                  <a:tcPr marL="147917" marR="147917" marT="60960" marB="60960" anchor="ctr"/>
                </a:tc>
                <a:tc>
                  <a:txBody>
                    <a:bodyPr/>
                    <a:lstStyle/>
                    <a:p>
                      <a:r>
                        <a:rPr lang="en-US">
                          <a:solidFill>
                            <a:srgbClr val="000000"/>
                          </a:solidFill>
                          <a:effectLst/>
                          <a:latin typeface="apercuregular"/>
                        </a:rPr>
                        <a:t>Xanthan gum</a:t>
                      </a:r>
                    </a:p>
                  </a:txBody>
                  <a:tcPr marL="147917" marR="147917" marT="60960" marB="60960" anchor="ctr"/>
                </a:tc>
                <a:tc>
                  <a:txBody>
                    <a:bodyPr/>
                    <a:lstStyle/>
                    <a:p>
                      <a:r>
                        <a:rPr lang="en-US">
                          <a:solidFill>
                            <a:srgbClr val="000000"/>
                          </a:solidFill>
                          <a:effectLst/>
                          <a:latin typeface="apercuregular"/>
                        </a:rPr>
                        <a:t>Mayonnaise, sandwich fillers and spreads, salad products, dressing and vinegar, table sauces</a:t>
                      </a:r>
                    </a:p>
                  </a:txBody>
                  <a:tcPr marL="147917" marR="147917" marT="60960" marB="60960" anchor="ctr"/>
                </a:tc>
                <a:extLst>
                  <a:ext uri="{0D108BD9-81ED-4DB2-BD59-A6C34878D82A}">
                    <a16:rowId xmlns:a16="http://schemas.microsoft.com/office/drawing/2014/main" val="3050925309"/>
                  </a:ext>
                </a:extLst>
              </a:tr>
              <a:tr h="370840">
                <a:tc>
                  <a:txBody>
                    <a:bodyPr/>
                    <a:lstStyle/>
                    <a:p>
                      <a:r>
                        <a:rPr lang="en-US">
                          <a:solidFill>
                            <a:srgbClr val="000000"/>
                          </a:solidFill>
                          <a:effectLst/>
                          <a:latin typeface="apercuregular"/>
                        </a:rPr>
                        <a:t>E432-436</a:t>
                      </a:r>
                    </a:p>
                  </a:txBody>
                  <a:tcPr marL="147917" marR="147917" marT="60960" marB="60960" anchor="ctr"/>
                </a:tc>
                <a:tc>
                  <a:txBody>
                    <a:bodyPr/>
                    <a:lstStyle/>
                    <a:p>
                      <a:r>
                        <a:rPr lang="en-US">
                          <a:solidFill>
                            <a:srgbClr val="000000"/>
                          </a:solidFill>
                          <a:effectLst/>
                          <a:latin typeface="apercuregular"/>
                        </a:rPr>
                        <a:t>Polysorbates</a:t>
                      </a:r>
                    </a:p>
                  </a:txBody>
                  <a:tcPr marL="147917" marR="147917" marT="60960" marB="60960" anchor="ctr"/>
                </a:tc>
                <a:tc>
                  <a:txBody>
                    <a:bodyPr/>
                    <a:lstStyle/>
                    <a:p>
                      <a:r>
                        <a:rPr lang="en-US" dirty="0">
                          <a:solidFill>
                            <a:srgbClr val="000000"/>
                          </a:solidFill>
                          <a:effectLst/>
                          <a:latin typeface="apercuregular"/>
                        </a:rPr>
                        <a:t>Fine bakery wares, milk and cream analogues, ice cream, desserts, sugar confectionery</a:t>
                      </a:r>
                    </a:p>
                  </a:txBody>
                  <a:tcPr marL="147917" marR="147917" marT="60960" marB="60960" anchor="ctr"/>
                </a:tc>
                <a:extLst>
                  <a:ext uri="{0D108BD9-81ED-4DB2-BD59-A6C34878D82A}">
                    <a16:rowId xmlns:a16="http://schemas.microsoft.com/office/drawing/2014/main" val="12788359"/>
                  </a:ext>
                </a:extLst>
              </a:tr>
            </a:tbl>
          </a:graphicData>
        </a:graphic>
      </p:graphicFrame>
      <p:sp>
        <p:nvSpPr>
          <p:cNvPr id="12" name="Θέση υποσέλιδου 11">
            <a:extLst>
              <a:ext uri="{FF2B5EF4-FFF2-40B4-BE49-F238E27FC236}">
                <a16:creationId xmlns:a16="http://schemas.microsoft.com/office/drawing/2014/main" id="{94670A44-2C1E-4A32-A3F8-AC9CB719A8CE}"/>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13" name="Θέση αριθμού διαφάνειας 12">
            <a:extLst>
              <a:ext uri="{FF2B5EF4-FFF2-40B4-BE49-F238E27FC236}">
                <a16:creationId xmlns:a16="http://schemas.microsoft.com/office/drawing/2014/main" id="{495C1F90-C2D6-4152-8F50-84598A114AE9}"/>
              </a:ext>
            </a:extLst>
          </p:cNvPr>
          <p:cNvSpPr>
            <a:spLocks noGrp="1"/>
          </p:cNvSpPr>
          <p:nvPr>
            <p:ph type="sldNum" sz="quarter" idx="12"/>
          </p:nvPr>
        </p:nvSpPr>
        <p:spPr/>
        <p:txBody>
          <a:bodyPr/>
          <a:lstStyle/>
          <a:p>
            <a:fld id="{D324B05B-A7C8-4D5A-93AD-6ACA328BE21F}" type="slidenum">
              <a:rPr lang="en-US" smtClean="0"/>
              <a:t>31</a:t>
            </a:fld>
            <a:endParaRPr lang="en-US"/>
          </a:p>
        </p:txBody>
      </p:sp>
    </p:spTree>
    <p:extLst>
      <p:ext uri="{BB962C8B-B14F-4D97-AF65-F5344CB8AC3E}">
        <p14:creationId xmlns:p14="http://schemas.microsoft.com/office/powerpoint/2010/main" val="3769027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10">
            <a:extLst>
              <a:ext uri="{FF2B5EF4-FFF2-40B4-BE49-F238E27FC236}">
                <a16:creationId xmlns:a16="http://schemas.microsoft.com/office/drawing/2014/main" id="{89E31088-35B3-4E35-9154-A5839B3FB539}"/>
              </a:ext>
            </a:extLst>
          </p:cNvPr>
          <p:cNvSpPr>
            <a:spLocks noGrp="1"/>
          </p:cNvSpPr>
          <p:nvPr>
            <p:ph type="title"/>
          </p:nvPr>
        </p:nvSpPr>
        <p:spPr/>
        <p:txBody>
          <a:bodyPr>
            <a:normAutofit fontScale="90000"/>
          </a:bodyPr>
          <a:lstStyle/>
          <a:p>
            <a:r>
              <a:rPr lang="el-GR" dirty="0" err="1"/>
              <a:t>Γαλακτοματοποιητές</a:t>
            </a:r>
            <a:r>
              <a:rPr lang="el-GR" dirty="0"/>
              <a:t>, σταθεροποιητές, </a:t>
            </a:r>
            <a:r>
              <a:rPr lang="el-GR" dirty="0" err="1"/>
              <a:t>πηκτωματογόνοι</a:t>
            </a:r>
            <a:r>
              <a:rPr lang="el-GR" dirty="0"/>
              <a:t> και πυκνωτικοί παράγοντες </a:t>
            </a:r>
            <a:endParaRPr lang="en-US" dirty="0"/>
          </a:p>
        </p:txBody>
      </p:sp>
      <p:graphicFrame>
        <p:nvGraphicFramePr>
          <p:cNvPr id="4" name="Θέση περιεχομένου 3">
            <a:extLst>
              <a:ext uri="{FF2B5EF4-FFF2-40B4-BE49-F238E27FC236}">
                <a16:creationId xmlns:a16="http://schemas.microsoft.com/office/drawing/2014/main" id="{C140C22C-1B6F-4FDA-A0B0-AA2B27874F3A}"/>
              </a:ext>
            </a:extLst>
          </p:cNvPr>
          <p:cNvGraphicFramePr>
            <a:graphicFrameLocks noGrp="1"/>
          </p:cNvGraphicFramePr>
          <p:nvPr>
            <p:ph idx="1"/>
            <p:extLst>
              <p:ext uri="{D42A27DB-BD31-4B8C-83A1-F6EECF244321}">
                <p14:modId xmlns:p14="http://schemas.microsoft.com/office/powerpoint/2010/main" val="586529904"/>
              </p:ext>
            </p:extLst>
          </p:nvPr>
        </p:nvGraphicFramePr>
        <p:xfrm>
          <a:off x="1096963" y="1846263"/>
          <a:ext cx="10058351" cy="4968240"/>
        </p:xfrm>
        <a:graphic>
          <a:graphicData uri="http://schemas.openxmlformats.org/drawingml/2006/table">
            <a:tbl>
              <a:tblPr firstRow="1" bandRow="1">
                <a:tableStyleId>{5C22544A-7EE6-4342-B048-85BDC9FD1C3A}</a:tableStyleId>
              </a:tblPr>
              <a:tblGrid>
                <a:gridCol w="1245283">
                  <a:extLst>
                    <a:ext uri="{9D8B030D-6E8A-4147-A177-3AD203B41FA5}">
                      <a16:colId xmlns:a16="http://schemas.microsoft.com/office/drawing/2014/main" val="945384654"/>
                    </a:ext>
                  </a:extLst>
                </a:gridCol>
                <a:gridCol w="3550970">
                  <a:extLst>
                    <a:ext uri="{9D8B030D-6E8A-4147-A177-3AD203B41FA5}">
                      <a16:colId xmlns:a16="http://schemas.microsoft.com/office/drawing/2014/main" val="3459583548"/>
                    </a:ext>
                  </a:extLst>
                </a:gridCol>
                <a:gridCol w="5262098">
                  <a:extLst>
                    <a:ext uri="{9D8B030D-6E8A-4147-A177-3AD203B41FA5}">
                      <a16:colId xmlns:a16="http://schemas.microsoft.com/office/drawing/2014/main" val="822112065"/>
                    </a:ext>
                  </a:extLst>
                </a:gridCol>
              </a:tblGrid>
              <a:tr h="370840">
                <a:tc>
                  <a:txBody>
                    <a:bodyPr/>
                    <a:lstStyle/>
                    <a:p>
                      <a:r>
                        <a:rPr lang="en-US" dirty="0">
                          <a:solidFill>
                            <a:srgbClr val="000000"/>
                          </a:solidFill>
                          <a:effectLst/>
                          <a:latin typeface="apercuregular"/>
                        </a:rPr>
                        <a:t>E460-469</a:t>
                      </a:r>
                    </a:p>
                  </a:txBody>
                  <a:tcPr marL="64357" marR="64357" marT="60960" marB="60960" anchor="ctr"/>
                </a:tc>
                <a:tc>
                  <a:txBody>
                    <a:bodyPr/>
                    <a:lstStyle/>
                    <a:p>
                      <a:r>
                        <a:rPr lang="en-US">
                          <a:solidFill>
                            <a:srgbClr val="000000"/>
                          </a:solidFill>
                          <a:effectLst/>
                          <a:latin typeface="apercuregular"/>
                        </a:rPr>
                        <a:t>Celluloses, including carboxymethylcellulose</a:t>
                      </a:r>
                    </a:p>
                  </a:txBody>
                  <a:tcPr marL="64357" marR="64357" marT="60960" marB="60960" anchor="ctr"/>
                </a:tc>
                <a:tc>
                  <a:txBody>
                    <a:bodyPr/>
                    <a:lstStyle/>
                    <a:p>
                      <a:r>
                        <a:rPr lang="en-US" u="none" strike="noStrike">
                          <a:solidFill>
                            <a:srgbClr val="333333"/>
                          </a:solidFill>
                          <a:effectLst/>
                          <a:latin typeface="apercuregular"/>
                        </a:rPr>
                        <a:t>Vitamin</a:t>
                      </a:r>
                      <a:r>
                        <a:rPr lang="en-US">
                          <a:solidFill>
                            <a:srgbClr val="000000"/>
                          </a:solidFill>
                          <a:effectLst/>
                          <a:latin typeface="apercuregular"/>
                        </a:rPr>
                        <a:t> &amp; dietary supplements, artificial </a:t>
                      </a:r>
                      <a:r>
                        <a:rPr lang="en-US" u="none" strike="noStrike">
                          <a:solidFill>
                            <a:srgbClr val="333333"/>
                          </a:solidFill>
                          <a:effectLst/>
                          <a:latin typeface="apercuregular"/>
                        </a:rPr>
                        <a:t>sweeteners</a:t>
                      </a:r>
                      <a:r>
                        <a:rPr lang="en-US">
                          <a:solidFill>
                            <a:srgbClr val="000000"/>
                          </a:solidFill>
                          <a:effectLst/>
                          <a:latin typeface="apercuregular"/>
                        </a:rPr>
                        <a:t>, meal replacements &amp; other drinks, water-based ice lollies, pops &amp; sorbets, meat substitutes</a:t>
                      </a:r>
                    </a:p>
                  </a:txBody>
                  <a:tcPr marL="64357" marR="64357" marT="60960" marB="60960" anchor="ctr"/>
                </a:tc>
                <a:extLst>
                  <a:ext uri="{0D108BD9-81ED-4DB2-BD59-A6C34878D82A}">
                    <a16:rowId xmlns:a16="http://schemas.microsoft.com/office/drawing/2014/main" val="304702171"/>
                  </a:ext>
                </a:extLst>
              </a:tr>
              <a:tr h="370840">
                <a:tc>
                  <a:txBody>
                    <a:bodyPr/>
                    <a:lstStyle/>
                    <a:p>
                      <a:r>
                        <a:rPr lang="en-US">
                          <a:solidFill>
                            <a:srgbClr val="000000"/>
                          </a:solidFill>
                          <a:effectLst/>
                          <a:latin typeface="apercuregular"/>
                        </a:rPr>
                        <a:t>E471</a:t>
                      </a:r>
                    </a:p>
                  </a:txBody>
                  <a:tcPr marL="64357" marR="64357" marT="60960" marB="60960" anchor="ctr"/>
                </a:tc>
                <a:tc>
                  <a:txBody>
                    <a:bodyPr/>
                    <a:lstStyle/>
                    <a:p>
                      <a:r>
                        <a:rPr lang="en-US">
                          <a:solidFill>
                            <a:srgbClr val="000000"/>
                          </a:solidFill>
                          <a:effectLst/>
                          <a:latin typeface="apercuregular"/>
                        </a:rPr>
                        <a:t>Mono- and diglycerides of </a:t>
                      </a:r>
                      <a:r>
                        <a:rPr lang="en-US" u="none" strike="noStrike">
                          <a:solidFill>
                            <a:srgbClr val="333333"/>
                          </a:solidFill>
                          <a:effectLst/>
                          <a:latin typeface="apercuregular"/>
                        </a:rPr>
                        <a:t>fatty acids</a:t>
                      </a:r>
                      <a:endParaRPr lang="en-US">
                        <a:solidFill>
                          <a:srgbClr val="000000"/>
                        </a:solidFill>
                        <a:effectLst/>
                        <a:latin typeface="apercuregular"/>
                      </a:endParaRPr>
                    </a:p>
                  </a:txBody>
                  <a:tcPr marL="64357" marR="64357" marT="60960" marB="60960" anchor="ctr"/>
                </a:tc>
                <a:tc>
                  <a:txBody>
                    <a:bodyPr/>
                    <a:lstStyle/>
                    <a:p>
                      <a:r>
                        <a:rPr lang="en-US" dirty="0">
                          <a:solidFill>
                            <a:srgbClr val="000000"/>
                          </a:solidFill>
                          <a:effectLst/>
                          <a:latin typeface="apercuregular"/>
                        </a:rPr>
                        <a:t>Dairy-based ice cream and frozen yoghurt, margarine, cakes, pastries, frozen desserts, sandwiches and wraps</a:t>
                      </a:r>
                    </a:p>
                  </a:txBody>
                  <a:tcPr marL="64357" marR="64357" marT="60960" marB="60960" anchor="ctr"/>
                </a:tc>
                <a:extLst>
                  <a:ext uri="{0D108BD9-81ED-4DB2-BD59-A6C34878D82A}">
                    <a16:rowId xmlns:a16="http://schemas.microsoft.com/office/drawing/2014/main" val="3019829256"/>
                  </a:ext>
                </a:extLst>
              </a:tr>
              <a:tr h="370840">
                <a:tc>
                  <a:txBody>
                    <a:bodyPr/>
                    <a:lstStyle/>
                    <a:p>
                      <a:r>
                        <a:rPr lang="en-US" dirty="0">
                          <a:solidFill>
                            <a:srgbClr val="000000"/>
                          </a:solidFill>
                          <a:effectLst/>
                          <a:latin typeface="apercuregular"/>
                        </a:rPr>
                        <a:t>E473-474</a:t>
                      </a:r>
                    </a:p>
                  </a:txBody>
                  <a:tcPr marL="64357" marR="64357" marT="60960" marB="60960" anchor="ctr"/>
                </a:tc>
                <a:tc>
                  <a:txBody>
                    <a:bodyPr/>
                    <a:lstStyle/>
                    <a:p>
                      <a:r>
                        <a:rPr lang="en-US" u="none" strike="noStrike">
                          <a:solidFill>
                            <a:srgbClr val="333333"/>
                          </a:solidFill>
                          <a:effectLst/>
                          <a:latin typeface="apercuregular"/>
                        </a:rPr>
                        <a:t>Sucrose</a:t>
                      </a:r>
                      <a:r>
                        <a:rPr lang="en-US">
                          <a:solidFill>
                            <a:srgbClr val="000000"/>
                          </a:solidFill>
                          <a:effectLst/>
                          <a:latin typeface="apercuregular"/>
                        </a:rPr>
                        <a:t> esters and sucroglycerides</a:t>
                      </a:r>
                    </a:p>
                  </a:txBody>
                  <a:tcPr marL="64357" marR="64357" marT="60960" marB="60960" anchor="ctr"/>
                </a:tc>
                <a:tc>
                  <a:txBody>
                    <a:bodyPr/>
                    <a:lstStyle/>
                    <a:p>
                      <a:r>
                        <a:rPr lang="en-US">
                          <a:solidFill>
                            <a:srgbClr val="000000"/>
                          </a:solidFill>
                          <a:effectLst/>
                          <a:latin typeface="apercuregular"/>
                        </a:rPr>
                        <a:t>Gum, plant-based ice cream &amp; frozen yoghurt, pastilles, gums, jellies &amp; chews, plant-based drinks, snack/cereal/energy bars</a:t>
                      </a:r>
                    </a:p>
                  </a:txBody>
                  <a:tcPr marL="64357" marR="64357" marT="60960" marB="60960" anchor="ctr"/>
                </a:tc>
                <a:extLst>
                  <a:ext uri="{0D108BD9-81ED-4DB2-BD59-A6C34878D82A}">
                    <a16:rowId xmlns:a16="http://schemas.microsoft.com/office/drawing/2014/main" val="1548798507"/>
                  </a:ext>
                </a:extLst>
              </a:tr>
              <a:tr h="370840">
                <a:tc>
                  <a:txBody>
                    <a:bodyPr/>
                    <a:lstStyle/>
                    <a:p>
                      <a:r>
                        <a:rPr lang="en-US">
                          <a:solidFill>
                            <a:srgbClr val="000000"/>
                          </a:solidFill>
                          <a:effectLst/>
                          <a:latin typeface="apercuregular"/>
                        </a:rPr>
                        <a:t>E475</a:t>
                      </a:r>
                    </a:p>
                  </a:txBody>
                  <a:tcPr marL="64357" marR="64357" marT="60960" marB="60960" anchor="ctr"/>
                </a:tc>
                <a:tc>
                  <a:txBody>
                    <a:bodyPr/>
                    <a:lstStyle/>
                    <a:p>
                      <a:r>
                        <a:rPr lang="en-US">
                          <a:solidFill>
                            <a:srgbClr val="000000"/>
                          </a:solidFill>
                          <a:effectLst/>
                          <a:latin typeface="apercuregular"/>
                        </a:rPr>
                        <a:t>Polyglycerol esters of fatty acids</a:t>
                      </a:r>
                    </a:p>
                  </a:txBody>
                  <a:tcPr marL="64357" marR="64357" marT="60960" marB="60960" anchor="ctr"/>
                </a:tc>
                <a:tc>
                  <a:txBody>
                    <a:bodyPr/>
                    <a:lstStyle/>
                    <a:p>
                      <a:r>
                        <a:rPr lang="en-US">
                          <a:solidFill>
                            <a:srgbClr val="000000"/>
                          </a:solidFill>
                          <a:effectLst/>
                          <a:latin typeface="apercuregular"/>
                        </a:rPr>
                        <a:t>Cakes, pastries &amp; sweet goods, sweet biscuits/cookies, baking ingredients &amp; mixes, frozen desserts</a:t>
                      </a:r>
                    </a:p>
                  </a:txBody>
                  <a:tcPr marL="64357" marR="64357" marT="60960" marB="60960" anchor="ctr"/>
                </a:tc>
                <a:extLst>
                  <a:ext uri="{0D108BD9-81ED-4DB2-BD59-A6C34878D82A}">
                    <a16:rowId xmlns:a16="http://schemas.microsoft.com/office/drawing/2014/main" val="4243454732"/>
                  </a:ext>
                </a:extLst>
              </a:tr>
              <a:tr h="370840">
                <a:tc>
                  <a:txBody>
                    <a:bodyPr/>
                    <a:lstStyle/>
                    <a:p>
                      <a:r>
                        <a:rPr lang="en-US">
                          <a:solidFill>
                            <a:srgbClr val="000000"/>
                          </a:solidFill>
                          <a:effectLst/>
                          <a:latin typeface="apercuregular"/>
                        </a:rPr>
                        <a:t>E476</a:t>
                      </a:r>
                    </a:p>
                  </a:txBody>
                  <a:tcPr marL="64357" marR="64357" marT="60960" marB="60960" anchor="ctr"/>
                </a:tc>
                <a:tc>
                  <a:txBody>
                    <a:bodyPr/>
                    <a:lstStyle/>
                    <a:p>
                      <a:r>
                        <a:rPr lang="en-US">
                          <a:solidFill>
                            <a:srgbClr val="000000"/>
                          </a:solidFill>
                          <a:effectLst/>
                          <a:latin typeface="apercuregular"/>
                        </a:rPr>
                        <a:t>Polyglycerol polyricinoleate</a:t>
                      </a:r>
                    </a:p>
                  </a:txBody>
                  <a:tcPr marL="64357" marR="64357" marT="60960" marB="60960" anchor="ctr"/>
                </a:tc>
                <a:tc>
                  <a:txBody>
                    <a:bodyPr/>
                    <a:lstStyle/>
                    <a:p>
                      <a:r>
                        <a:rPr lang="en-US" dirty="0">
                          <a:solidFill>
                            <a:srgbClr val="000000"/>
                          </a:solidFill>
                          <a:effectLst/>
                          <a:latin typeface="apercuregular"/>
                        </a:rPr>
                        <a:t>Chocolate products, dairy-based frozen products, margarine &amp; other blends</a:t>
                      </a:r>
                    </a:p>
                  </a:txBody>
                  <a:tcPr marL="64357" marR="64357" marT="60960" marB="60960" anchor="ctr"/>
                </a:tc>
                <a:extLst>
                  <a:ext uri="{0D108BD9-81ED-4DB2-BD59-A6C34878D82A}">
                    <a16:rowId xmlns:a16="http://schemas.microsoft.com/office/drawing/2014/main" val="4167617292"/>
                  </a:ext>
                </a:extLst>
              </a:tr>
              <a:tr h="370840">
                <a:tc>
                  <a:txBody>
                    <a:bodyPr/>
                    <a:lstStyle/>
                    <a:p>
                      <a:r>
                        <a:rPr lang="en-US" dirty="0">
                          <a:solidFill>
                            <a:srgbClr val="000000"/>
                          </a:solidFill>
                          <a:effectLst/>
                          <a:latin typeface="apercuregular"/>
                        </a:rPr>
                        <a:t>E481-482</a:t>
                      </a:r>
                    </a:p>
                  </a:txBody>
                  <a:tcPr marL="64357" marR="64357" marT="60960" marB="60960" anchor="ctr"/>
                </a:tc>
                <a:tc>
                  <a:txBody>
                    <a:bodyPr/>
                    <a:lstStyle/>
                    <a:p>
                      <a:r>
                        <a:rPr lang="en-US">
                          <a:solidFill>
                            <a:srgbClr val="000000"/>
                          </a:solidFill>
                          <a:effectLst/>
                          <a:latin typeface="apercuregular"/>
                        </a:rPr>
                        <a:t>Stearoyl lactylates</a:t>
                      </a:r>
                    </a:p>
                  </a:txBody>
                  <a:tcPr marL="64357" marR="64357" marT="60960" marB="60960" anchor="ctr"/>
                </a:tc>
                <a:tc>
                  <a:txBody>
                    <a:bodyPr/>
                    <a:lstStyle/>
                    <a:p>
                      <a:r>
                        <a:rPr lang="en-US">
                          <a:solidFill>
                            <a:srgbClr val="000000"/>
                          </a:solidFill>
                          <a:effectLst/>
                          <a:latin typeface="apercuregular"/>
                        </a:rPr>
                        <a:t>Fine bakery wares, breakfast cereals, desserts, bread</a:t>
                      </a:r>
                    </a:p>
                  </a:txBody>
                  <a:tcPr marL="64357" marR="64357" marT="60960" marB="60960" anchor="ctr"/>
                </a:tc>
                <a:extLst>
                  <a:ext uri="{0D108BD9-81ED-4DB2-BD59-A6C34878D82A}">
                    <a16:rowId xmlns:a16="http://schemas.microsoft.com/office/drawing/2014/main" val="1863105919"/>
                  </a:ext>
                </a:extLst>
              </a:tr>
              <a:tr h="370840">
                <a:tc>
                  <a:txBody>
                    <a:bodyPr/>
                    <a:lstStyle/>
                    <a:p>
                      <a:r>
                        <a:rPr lang="en-US">
                          <a:solidFill>
                            <a:srgbClr val="000000"/>
                          </a:solidFill>
                          <a:effectLst/>
                          <a:latin typeface="apercuregular"/>
                        </a:rPr>
                        <a:t>E491-495</a:t>
                      </a:r>
                    </a:p>
                  </a:txBody>
                  <a:tcPr marL="64357" marR="64357" marT="60960" marB="60960" anchor="ctr"/>
                </a:tc>
                <a:tc>
                  <a:txBody>
                    <a:bodyPr/>
                    <a:lstStyle/>
                    <a:p>
                      <a:r>
                        <a:rPr lang="en-US">
                          <a:solidFill>
                            <a:srgbClr val="000000"/>
                          </a:solidFill>
                          <a:effectLst/>
                          <a:latin typeface="apercuregular"/>
                        </a:rPr>
                        <a:t>Sorbitan esters</a:t>
                      </a:r>
                    </a:p>
                  </a:txBody>
                  <a:tcPr marL="64357" marR="64357" marT="60960" marB="60960" anchor="ctr"/>
                </a:tc>
                <a:tc>
                  <a:txBody>
                    <a:bodyPr/>
                    <a:lstStyle/>
                    <a:p>
                      <a:r>
                        <a:rPr lang="en-US" dirty="0">
                          <a:solidFill>
                            <a:srgbClr val="000000"/>
                          </a:solidFill>
                          <a:effectLst/>
                          <a:latin typeface="apercuregular"/>
                        </a:rPr>
                        <a:t>Cakes, pastries &amp; sweet goods, baking ingredients &amp; mixes, chocolate products</a:t>
                      </a:r>
                    </a:p>
                  </a:txBody>
                  <a:tcPr marL="64357" marR="64357" marT="60960" marB="60960" anchor="ctr"/>
                </a:tc>
                <a:extLst>
                  <a:ext uri="{0D108BD9-81ED-4DB2-BD59-A6C34878D82A}">
                    <a16:rowId xmlns:a16="http://schemas.microsoft.com/office/drawing/2014/main" val="749762394"/>
                  </a:ext>
                </a:extLst>
              </a:tr>
            </a:tbl>
          </a:graphicData>
        </a:graphic>
      </p:graphicFrame>
      <p:sp>
        <p:nvSpPr>
          <p:cNvPr id="5" name="Θέση υποσέλιδου 4">
            <a:extLst>
              <a:ext uri="{FF2B5EF4-FFF2-40B4-BE49-F238E27FC236}">
                <a16:creationId xmlns:a16="http://schemas.microsoft.com/office/drawing/2014/main" id="{40B9BC7E-9941-48D3-9611-6E2823F57B8C}"/>
              </a:ext>
            </a:extLst>
          </p:cNvPr>
          <p:cNvSpPr>
            <a:spLocks noGrp="1"/>
          </p:cNvSpPr>
          <p:nvPr>
            <p:ph type="ftr" sz="quarter" idx="11"/>
          </p:nvPr>
        </p:nvSpPr>
        <p:spPr>
          <a:xfrm>
            <a:off x="1734671" y="6520143"/>
            <a:ext cx="4114800" cy="365125"/>
          </a:xfrm>
        </p:spPr>
        <p:txBody>
          <a:bodyPr/>
          <a:lstStyle/>
          <a:p>
            <a:r>
              <a:rPr lang="el-GR" dirty="0"/>
              <a:t>A. </a:t>
            </a:r>
            <a:r>
              <a:rPr lang="el-GR" dirty="0" err="1"/>
              <a:t>Κανέλλου</a:t>
            </a:r>
            <a:r>
              <a:rPr lang="el-GR" dirty="0"/>
              <a:t> ΠαΔΑ - </a:t>
            </a:r>
            <a:r>
              <a:rPr lang="el-GR" dirty="0" err="1"/>
              <a:t>Προσθετα</a:t>
            </a:r>
            <a:r>
              <a:rPr lang="el-GR" dirty="0"/>
              <a:t> Τροφίμων - Εισαγωγή</a:t>
            </a:r>
            <a:endParaRPr lang="en-US" dirty="0"/>
          </a:p>
        </p:txBody>
      </p:sp>
      <p:sp>
        <p:nvSpPr>
          <p:cNvPr id="6" name="Θέση αριθμού διαφάνειας 5">
            <a:extLst>
              <a:ext uri="{FF2B5EF4-FFF2-40B4-BE49-F238E27FC236}">
                <a16:creationId xmlns:a16="http://schemas.microsoft.com/office/drawing/2014/main" id="{6DEA0E45-4AA7-4F04-A748-C57B02F56A9A}"/>
              </a:ext>
            </a:extLst>
          </p:cNvPr>
          <p:cNvSpPr>
            <a:spLocks noGrp="1"/>
          </p:cNvSpPr>
          <p:nvPr>
            <p:ph type="sldNum" sz="quarter" idx="12"/>
          </p:nvPr>
        </p:nvSpPr>
        <p:spPr/>
        <p:txBody>
          <a:bodyPr/>
          <a:lstStyle/>
          <a:p>
            <a:fld id="{D324B05B-A7C8-4D5A-93AD-6ACA328BE21F}" type="slidenum">
              <a:rPr lang="en-US" smtClean="0"/>
              <a:t>32</a:t>
            </a:fld>
            <a:endParaRPr lang="en-US"/>
          </a:p>
        </p:txBody>
      </p:sp>
    </p:spTree>
    <p:extLst>
      <p:ext uri="{BB962C8B-B14F-4D97-AF65-F5344CB8AC3E}">
        <p14:creationId xmlns:p14="http://schemas.microsoft.com/office/powerpoint/2010/main" val="392998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7B7131-5719-4B04-8FCE-A3CE21E26CDF}"/>
              </a:ext>
            </a:extLst>
          </p:cNvPr>
          <p:cNvSpPr>
            <a:spLocks noGrp="1"/>
          </p:cNvSpPr>
          <p:nvPr>
            <p:ph type="title"/>
          </p:nvPr>
        </p:nvSpPr>
        <p:spPr/>
        <p:txBody>
          <a:bodyPr>
            <a:normAutofit/>
          </a:bodyPr>
          <a:lstStyle/>
          <a:p>
            <a:r>
              <a:rPr lang="el-GR" dirty="0"/>
              <a:t>Πηγές</a:t>
            </a:r>
            <a:endParaRPr lang="en-US" sz="2200" dirty="0"/>
          </a:p>
        </p:txBody>
      </p:sp>
      <p:sp>
        <p:nvSpPr>
          <p:cNvPr id="3" name="Θέση περιεχομένου 2">
            <a:extLst>
              <a:ext uri="{FF2B5EF4-FFF2-40B4-BE49-F238E27FC236}">
                <a16:creationId xmlns:a16="http://schemas.microsoft.com/office/drawing/2014/main" id="{32C91228-964B-4FDD-B661-C211EBE56188}"/>
              </a:ext>
            </a:extLst>
          </p:cNvPr>
          <p:cNvSpPr>
            <a:spLocks noGrp="1"/>
          </p:cNvSpPr>
          <p:nvPr>
            <p:ph idx="1"/>
          </p:nvPr>
        </p:nvSpPr>
        <p:spPr/>
        <p:txBody>
          <a:bodyPr>
            <a:normAutofit fontScale="62500" lnSpcReduction="20000"/>
          </a:bodyPr>
          <a:lstStyle/>
          <a:p>
            <a:pPr marL="0" indent="0">
              <a:buNone/>
            </a:pPr>
            <a:endParaRPr lang="el-GR" dirty="0"/>
          </a:p>
          <a:p>
            <a:pPr marL="0" indent="0">
              <a:buNone/>
            </a:pPr>
            <a:r>
              <a:rPr lang="en-US" dirty="0">
                <a:hlinkClick r:id="rId2"/>
              </a:rPr>
              <a:t>https://www.eufic.org/en/understanding-science/article/do-you-know-how-to-find-reliable-information-online</a:t>
            </a:r>
            <a:endParaRPr lang="el-GR" dirty="0"/>
          </a:p>
          <a:p>
            <a:r>
              <a:rPr lang="en-US" dirty="0"/>
              <a:t>Regulation (EC) No 1333/2008 of the European Parliament and of the Council of 16 December 2008 establishing a common </a:t>
            </a:r>
            <a:r>
              <a:rPr lang="en-US" dirty="0" err="1"/>
              <a:t>authorisation</a:t>
            </a:r>
            <a:r>
              <a:rPr lang="en-US" dirty="0"/>
              <a:t> procedure for food additives, food enzymes and food </a:t>
            </a:r>
            <a:r>
              <a:rPr lang="en-US" dirty="0" err="1"/>
              <a:t>flavourings</a:t>
            </a:r>
            <a:br>
              <a:rPr lang="en-US" dirty="0"/>
            </a:br>
            <a:r>
              <a:rPr lang="en-US" dirty="0"/>
              <a:t>    European Commission Food Additives Database</a:t>
            </a:r>
            <a:br>
              <a:rPr lang="en-US" dirty="0"/>
            </a:br>
            <a:r>
              <a:rPr lang="en-US" dirty="0"/>
              <a:t>    </a:t>
            </a:r>
            <a:endParaRPr lang="el-GR" dirty="0"/>
          </a:p>
          <a:p>
            <a:r>
              <a:rPr lang="en-US" dirty="0"/>
              <a:t>EFSA (2009) Scientific Opinion on the re-evaluation Tartrazine (E 102), EFSA Journal, 7(11):1331</a:t>
            </a:r>
            <a:br>
              <a:rPr lang="en-US" dirty="0"/>
            </a:br>
            <a:r>
              <a:rPr lang="en-US" dirty="0"/>
              <a:t>    </a:t>
            </a:r>
            <a:endParaRPr lang="el-GR" dirty="0"/>
          </a:p>
          <a:p>
            <a:r>
              <a:rPr lang="en-US" dirty="0"/>
              <a:t>EFSA (2015), Scientific Opinion on the re-evaluation of cochineal, carminic acid, carmines (E 120) as a food additive, EFSA Journal, 13(11):4288</a:t>
            </a:r>
            <a:br>
              <a:rPr lang="en-US" dirty="0"/>
            </a:br>
            <a:r>
              <a:rPr lang="en-US" dirty="0"/>
              <a:t>    </a:t>
            </a:r>
            <a:endParaRPr lang="el-GR" dirty="0"/>
          </a:p>
          <a:p>
            <a:r>
              <a:rPr lang="en-US" dirty="0"/>
              <a:t>EFSA (2016) Scientific Opinion on the re-evaluation of sulfur dioxide (E 220), sodium sulfite (E 221), sodium bisulfite (E 222), sodium metabisulfite (E 223), potassium metabisulfite (E 224), calcium sulfite (E 226), calcium bisulfite (E 227) and potassium</a:t>
            </a:r>
            <a:br>
              <a:rPr lang="en-US" dirty="0"/>
            </a:br>
            <a:r>
              <a:rPr lang="en-US" dirty="0"/>
              <a:t>    </a:t>
            </a:r>
            <a:endParaRPr lang="el-GR" dirty="0"/>
          </a:p>
          <a:p>
            <a:r>
              <a:rPr lang="en-US" dirty="0"/>
              <a:t>EFSA (2017) Re-evaluation of glutamic acid (E 620), sodium glutamate (E 621), potassium glutamate (E 622), calcium glutamate (E 623), ammonium glutamate (E 624) and magnesium glutamate (E 625) as food additives, EFSA Journal, 15(7):4910</a:t>
            </a:r>
            <a:br>
              <a:rPr lang="en-US" dirty="0"/>
            </a:br>
            <a:r>
              <a:rPr lang="en-US" dirty="0"/>
              <a:t>    </a:t>
            </a:r>
            <a:endParaRPr lang="el-GR" dirty="0"/>
          </a:p>
          <a:p>
            <a:r>
              <a:rPr lang="en-US" dirty="0"/>
              <a:t>EFSA (2021) Safety assessment of titanium dioxide (E171) as a food additive, EFSA Journal, 19(5):6585</a:t>
            </a:r>
          </a:p>
        </p:txBody>
      </p:sp>
      <p:sp>
        <p:nvSpPr>
          <p:cNvPr id="4" name="Θέση υποσέλιδου 3">
            <a:extLst>
              <a:ext uri="{FF2B5EF4-FFF2-40B4-BE49-F238E27FC236}">
                <a16:creationId xmlns:a16="http://schemas.microsoft.com/office/drawing/2014/main" id="{4AB1C2E3-4769-4270-B56F-6BE6216E457B}"/>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5" name="Θέση αριθμού διαφάνειας 4">
            <a:extLst>
              <a:ext uri="{FF2B5EF4-FFF2-40B4-BE49-F238E27FC236}">
                <a16:creationId xmlns:a16="http://schemas.microsoft.com/office/drawing/2014/main" id="{660C88CE-3B27-4141-B2A9-317E246C3C77}"/>
              </a:ext>
            </a:extLst>
          </p:cNvPr>
          <p:cNvSpPr>
            <a:spLocks noGrp="1"/>
          </p:cNvSpPr>
          <p:nvPr>
            <p:ph type="sldNum" sz="quarter" idx="12"/>
          </p:nvPr>
        </p:nvSpPr>
        <p:spPr/>
        <p:txBody>
          <a:bodyPr/>
          <a:lstStyle/>
          <a:p>
            <a:fld id="{D324B05B-A7C8-4D5A-93AD-6ACA328BE21F}" type="slidenum">
              <a:rPr lang="en-US" smtClean="0"/>
              <a:t>33</a:t>
            </a:fld>
            <a:endParaRPr lang="en-US"/>
          </a:p>
        </p:txBody>
      </p:sp>
    </p:spTree>
    <p:extLst>
      <p:ext uri="{BB962C8B-B14F-4D97-AF65-F5344CB8AC3E}">
        <p14:creationId xmlns:p14="http://schemas.microsoft.com/office/powerpoint/2010/main" val="363572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31F79F-6C02-4367-8310-BEE68C330D84}"/>
              </a:ext>
            </a:extLst>
          </p:cNvPr>
          <p:cNvSpPr>
            <a:spLocks noGrp="1"/>
          </p:cNvSpPr>
          <p:nvPr>
            <p:ph type="title"/>
          </p:nvPr>
        </p:nvSpPr>
        <p:spPr/>
        <p:txBody>
          <a:bodyPr/>
          <a:lstStyle/>
          <a:p>
            <a:r>
              <a:rPr lang="el-GR" dirty="0"/>
              <a:t>Η σημερινή κατάσταση</a:t>
            </a:r>
            <a:endParaRPr lang="en-US" dirty="0"/>
          </a:p>
        </p:txBody>
      </p:sp>
      <p:sp>
        <p:nvSpPr>
          <p:cNvPr id="3" name="Θέση περιεχομένου 2">
            <a:extLst>
              <a:ext uri="{FF2B5EF4-FFF2-40B4-BE49-F238E27FC236}">
                <a16:creationId xmlns:a16="http://schemas.microsoft.com/office/drawing/2014/main" id="{C49E6F52-0B70-4D9D-ADCE-D754A96CC9E1}"/>
              </a:ext>
            </a:extLst>
          </p:cNvPr>
          <p:cNvSpPr>
            <a:spLocks noGrp="1"/>
          </p:cNvSpPr>
          <p:nvPr>
            <p:ph sz="half" idx="1"/>
          </p:nvPr>
        </p:nvSpPr>
        <p:spPr/>
        <p:txBody>
          <a:bodyPr>
            <a:normAutofit/>
          </a:bodyPr>
          <a:lstStyle/>
          <a:p>
            <a:r>
              <a:rPr lang="el-GR" dirty="0"/>
              <a:t>Σημερινή πολύπλοκη διατροφική αλυσίδα</a:t>
            </a:r>
          </a:p>
          <a:p>
            <a:r>
              <a:rPr lang="el-GR" dirty="0"/>
              <a:t>Μειώνεται η πρωτογενής παραγωγή</a:t>
            </a:r>
          </a:p>
          <a:p>
            <a:r>
              <a:rPr lang="el-GR" dirty="0"/>
              <a:t>Καταναλωτές απαιτούν περισσότερη </a:t>
            </a:r>
          </a:p>
          <a:p>
            <a:pPr lvl="1"/>
            <a:r>
              <a:rPr lang="el-GR" dirty="0"/>
              <a:t>ποικιλία, </a:t>
            </a:r>
          </a:p>
          <a:p>
            <a:pPr lvl="1"/>
            <a:r>
              <a:rPr lang="el-GR" dirty="0"/>
              <a:t>επιλογές, </a:t>
            </a:r>
          </a:p>
          <a:p>
            <a:pPr lvl="1"/>
            <a:r>
              <a:rPr lang="el-GR" dirty="0"/>
              <a:t>πρακτικότητα</a:t>
            </a:r>
          </a:p>
          <a:p>
            <a:pPr lvl="1"/>
            <a:r>
              <a:rPr lang="el-GR" dirty="0"/>
              <a:t>ποιότητα</a:t>
            </a:r>
          </a:p>
          <a:p>
            <a:pPr lvl="1"/>
            <a:r>
              <a:rPr lang="el-GR" dirty="0"/>
              <a:t>ασφάλεια</a:t>
            </a:r>
          </a:p>
          <a:p>
            <a:pPr lvl="1"/>
            <a:r>
              <a:rPr lang="el-GR" dirty="0"/>
              <a:t>προσιτές τιμές</a:t>
            </a:r>
          </a:p>
        </p:txBody>
      </p:sp>
      <p:sp>
        <p:nvSpPr>
          <p:cNvPr id="4" name="Θέση περιεχομένου 3">
            <a:extLst>
              <a:ext uri="{FF2B5EF4-FFF2-40B4-BE49-F238E27FC236}">
                <a16:creationId xmlns:a16="http://schemas.microsoft.com/office/drawing/2014/main" id="{784CDF9B-39B8-4D90-B8AD-093BE8A7088B}"/>
              </a:ext>
            </a:extLst>
          </p:cNvPr>
          <p:cNvSpPr>
            <a:spLocks noGrp="1"/>
          </p:cNvSpPr>
          <p:nvPr>
            <p:ph sz="half" idx="2"/>
          </p:nvPr>
        </p:nvSpPr>
        <p:spPr/>
        <p:txBody>
          <a:bodyPr>
            <a:normAutofit/>
          </a:bodyPr>
          <a:lstStyle/>
          <a:p>
            <a:pPr marL="0" indent="0">
              <a:buNone/>
            </a:pPr>
            <a:r>
              <a:rPr lang="el-GR" dirty="0"/>
              <a:t>Τρόφιμα εκτίθενται σε</a:t>
            </a:r>
          </a:p>
          <a:p>
            <a:pPr>
              <a:buFont typeface="Arial" panose="020B0604020202020204" pitchFamily="34" charset="0"/>
              <a:buChar char="•"/>
            </a:pPr>
            <a:r>
              <a:rPr lang="el-GR" dirty="0"/>
              <a:t>Αλλαγές θερμοκρασίας</a:t>
            </a:r>
          </a:p>
          <a:p>
            <a:pPr>
              <a:buFont typeface="Arial" panose="020B0604020202020204" pitchFamily="34" charset="0"/>
              <a:buChar char="•"/>
            </a:pPr>
            <a:r>
              <a:rPr lang="el-GR" dirty="0"/>
              <a:t>Οξείδωση</a:t>
            </a:r>
          </a:p>
          <a:p>
            <a:pPr>
              <a:buFont typeface="Arial" panose="020B0604020202020204" pitchFamily="34" charset="0"/>
              <a:buChar char="•"/>
            </a:pPr>
            <a:r>
              <a:rPr lang="el-GR" dirty="0"/>
              <a:t>Έκθεση σε μικρόβια</a:t>
            </a:r>
          </a:p>
          <a:p>
            <a:pPr>
              <a:buFont typeface="Wingdings" panose="05000000000000000000" pitchFamily="2" charset="2"/>
              <a:buChar char="à"/>
            </a:pPr>
            <a:r>
              <a:rPr lang="el-GR" dirty="0">
                <a:sym typeface="Wingdings" panose="05000000000000000000" pitchFamily="2" charset="2"/>
              </a:rPr>
              <a:t>Αλλάζει η αρχική τους σύσταση</a:t>
            </a:r>
          </a:p>
          <a:p>
            <a:pPr>
              <a:buFont typeface="Wingdings" panose="05000000000000000000" pitchFamily="2" charset="2"/>
              <a:buChar char="à"/>
            </a:pPr>
            <a:endParaRPr lang="el-GR" dirty="0">
              <a:sym typeface="Wingdings" panose="05000000000000000000" pitchFamily="2" charset="2"/>
            </a:endParaRPr>
          </a:p>
          <a:p>
            <a:pPr marL="0" indent="0">
              <a:buNone/>
            </a:pPr>
            <a:r>
              <a:rPr lang="el-GR" dirty="0">
                <a:sym typeface="Wingdings" panose="05000000000000000000" pitchFamily="2" charset="2"/>
              </a:rPr>
              <a:t>Πρόσθετα συμβάλλουν στη διατήρηση της ποιότητας και των χαρακτηριστικών του τρόφιμου </a:t>
            </a:r>
            <a:r>
              <a:rPr lang="en-US" dirty="0">
                <a:sym typeface="Wingdings" panose="05000000000000000000" pitchFamily="2" charset="2"/>
              </a:rPr>
              <a:t>“</a:t>
            </a:r>
            <a:r>
              <a:rPr lang="de-DE" dirty="0" err="1">
                <a:sym typeface="Wingdings" panose="05000000000000000000" pitchFamily="2" charset="2"/>
              </a:rPr>
              <a:t>from</a:t>
            </a:r>
            <a:r>
              <a:rPr lang="de-DE" dirty="0">
                <a:sym typeface="Wingdings" panose="05000000000000000000" pitchFamily="2" charset="2"/>
              </a:rPr>
              <a:t> </a:t>
            </a:r>
            <a:r>
              <a:rPr lang="de-DE" dirty="0" err="1">
                <a:sym typeface="Wingdings" panose="05000000000000000000" pitchFamily="2" charset="2"/>
              </a:rPr>
              <a:t>farm</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a:t>
            </a:r>
            <a:r>
              <a:rPr lang="de-DE" dirty="0" err="1">
                <a:sym typeface="Wingdings" panose="05000000000000000000" pitchFamily="2" charset="2"/>
              </a:rPr>
              <a:t>fork</a:t>
            </a:r>
            <a:r>
              <a:rPr lang="en-US" dirty="0">
                <a:sym typeface="Wingdings" panose="05000000000000000000" pitchFamily="2" charset="2"/>
              </a:rPr>
              <a:t>”</a:t>
            </a:r>
            <a:endParaRPr lang="el-GR" dirty="0"/>
          </a:p>
        </p:txBody>
      </p:sp>
      <p:sp>
        <p:nvSpPr>
          <p:cNvPr id="5" name="Θέση υποσέλιδου 4">
            <a:extLst>
              <a:ext uri="{FF2B5EF4-FFF2-40B4-BE49-F238E27FC236}">
                <a16:creationId xmlns:a16="http://schemas.microsoft.com/office/drawing/2014/main" id="{D4720660-0C17-4F87-BCE5-129DC6595186}"/>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6" name="Θέση αριθμού διαφάνειας 5">
            <a:extLst>
              <a:ext uri="{FF2B5EF4-FFF2-40B4-BE49-F238E27FC236}">
                <a16:creationId xmlns:a16="http://schemas.microsoft.com/office/drawing/2014/main" id="{B010E5E0-9674-416C-9C87-FF6A9CBB7C8B}"/>
              </a:ext>
            </a:extLst>
          </p:cNvPr>
          <p:cNvSpPr>
            <a:spLocks noGrp="1"/>
          </p:cNvSpPr>
          <p:nvPr>
            <p:ph type="sldNum" sz="quarter" idx="12"/>
          </p:nvPr>
        </p:nvSpPr>
        <p:spPr/>
        <p:txBody>
          <a:bodyPr/>
          <a:lstStyle/>
          <a:p>
            <a:fld id="{D324B05B-A7C8-4D5A-93AD-6ACA328BE21F}" type="slidenum">
              <a:rPr lang="en-US" smtClean="0"/>
              <a:t>4</a:t>
            </a:fld>
            <a:endParaRPr lang="en-US"/>
          </a:p>
        </p:txBody>
      </p:sp>
    </p:spTree>
    <p:extLst>
      <p:ext uri="{BB962C8B-B14F-4D97-AF65-F5344CB8AC3E}">
        <p14:creationId xmlns:p14="http://schemas.microsoft.com/office/powerpoint/2010/main" val="3968279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1CCECA32-5E61-4BF2-BAB9-889A0CBF3A9F}"/>
              </a:ext>
            </a:extLst>
          </p:cNvPr>
          <p:cNvPicPr>
            <a:picLocks noChangeAspect="1"/>
          </p:cNvPicPr>
          <p:nvPr/>
        </p:nvPicPr>
        <p:blipFill rotWithShape="1">
          <a:blip r:embed="rId2"/>
          <a:srcRect b="58693"/>
          <a:stretch/>
        </p:blipFill>
        <p:spPr>
          <a:xfrm>
            <a:off x="751708" y="1214718"/>
            <a:ext cx="4797090" cy="4428564"/>
          </a:xfrm>
          <a:prstGeom prst="rect">
            <a:avLst/>
          </a:prstGeom>
        </p:spPr>
      </p:pic>
      <p:pic>
        <p:nvPicPr>
          <p:cNvPr id="5" name="Εικόνα 4">
            <a:extLst>
              <a:ext uri="{FF2B5EF4-FFF2-40B4-BE49-F238E27FC236}">
                <a16:creationId xmlns:a16="http://schemas.microsoft.com/office/drawing/2014/main" id="{9C753409-D9FB-4A88-A9AB-82CFB3D3D8D8}"/>
              </a:ext>
            </a:extLst>
          </p:cNvPr>
          <p:cNvPicPr>
            <a:picLocks noChangeAspect="1"/>
          </p:cNvPicPr>
          <p:nvPr/>
        </p:nvPicPr>
        <p:blipFill rotWithShape="1">
          <a:blip r:embed="rId2"/>
          <a:srcRect t="41307"/>
          <a:stretch/>
        </p:blipFill>
        <p:spPr>
          <a:xfrm>
            <a:off x="6911788" y="-17653"/>
            <a:ext cx="4860198" cy="6375266"/>
          </a:xfrm>
          <a:prstGeom prst="rect">
            <a:avLst/>
          </a:prstGeom>
        </p:spPr>
      </p:pic>
      <p:sp>
        <p:nvSpPr>
          <p:cNvPr id="6" name="Θέση υποσέλιδου 5">
            <a:extLst>
              <a:ext uri="{FF2B5EF4-FFF2-40B4-BE49-F238E27FC236}">
                <a16:creationId xmlns:a16="http://schemas.microsoft.com/office/drawing/2014/main" id="{1995EB21-591E-4B83-BB79-378ECC3A12D8}"/>
              </a:ext>
            </a:extLst>
          </p:cNvPr>
          <p:cNvSpPr>
            <a:spLocks noGrp="1"/>
          </p:cNvSpPr>
          <p:nvPr>
            <p:ph type="ftr" sz="quarter" idx="11"/>
          </p:nvPr>
        </p:nvSpPr>
        <p:spPr>
          <a:xfrm>
            <a:off x="1092853" y="6356349"/>
            <a:ext cx="4114800" cy="365125"/>
          </a:xfrm>
        </p:spPr>
        <p:txBody>
          <a:bodyPr/>
          <a:lstStyle/>
          <a:p>
            <a:r>
              <a:rPr lang="el-GR" dirty="0"/>
              <a:t>A. </a:t>
            </a:r>
            <a:r>
              <a:rPr lang="el-GR" dirty="0" err="1"/>
              <a:t>Κανέλλου</a:t>
            </a:r>
            <a:r>
              <a:rPr lang="el-GR" dirty="0"/>
              <a:t> ΠαΔΑ - Πρόσθετα Τροφίμων - Εισαγωγή</a:t>
            </a:r>
            <a:endParaRPr lang="en-US" dirty="0"/>
          </a:p>
        </p:txBody>
      </p:sp>
      <p:sp>
        <p:nvSpPr>
          <p:cNvPr id="7" name="Θέση αριθμού διαφάνειας 6">
            <a:extLst>
              <a:ext uri="{FF2B5EF4-FFF2-40B4-BE49-F238E27FC236}">
                <a16:creationId xmlns:a16="http://schemas.microsoft.com/office/drawing/2014/main" id="{2C4FC81A-0853-4142-9C07-35C6E91F0FEB}"/>
              </a:ext>
            </a:extLst>
          </p:cNvPr>
          <p:cNvSpPr>
            <a:spLocks noGrp="1"/>
          </p:cNvSpPr>
          <p:nvPr>
            <p:ph type="sldNum" sz="quarter" idx="12"/>
          </p:nvPr>
        </p:nvSpPr>
        <p:spPr/>
        <p:txBody>
          <a:bodyPr/>
          <a:lstStyle/>
          <a:p>
            <a:fld id="{D324B05B-A7C8-4D5A-93AD-6ACA328BE21F}" type="slidenum">
              <a:rPr lang="en-US" smtClean="0"/>
              <a:t>5</a:t>
            </a:fld>
            <a:endParaRPr lang="en-US"/>
          </a:p>
        </p:txBody>
      </p:sp>
    </p:spTree>
    <p:extLst>
      <p:ext uri="{BB962C8B-B14F-4D97-AF65-F5344CB8AC3E}">
        <p14:creationId xmlns:p14="http://schemas.microsoft.com/office/powerpoint/2010/main" val="2038171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32BEA3-4DAB-4570-A14F-C5E7C97D630B}"/>
              </a:ext>
            </a:extLst>
          </p:cNvPr>
          <p:cNvSpPr>
            <a:spLocks noGrp="1"/>
          </p:cNvSpPr>
          <p:nvPr>
            <p:ph type="title"/>
          </p:nvPr>
        </p:nvSpPr>
        <p:spPr>
          <a:xfrm>
            <a:off x="838201" y="396502"/>
            <a:ext cx="6472516" cy="1325563"/>
          </a:xfrm>
        </p:spPr>
        <p:txBody>
          <a:bodyPr>
            <a:normAutofit fontScale="90000"/>
          </a:bodyPr>
          <a:lstStyle/>
          <a:p>
            <a:r>
              <a:rPr lang="el-GR" dirty="0"/>
              <a:t>Κανονισμοί για πρόσθετα τροφίμων</a:t>
            </a:r>
            <a:endParaRPr lang="en-US" dirty="0"/>
          </a:p>
        </p:txBody>
      </p:sp>
      <p:sp>
        <p:nvSpPr>
          <p:cNvPr id="3" name="Θέση περιεχομένου 2">
            <a:extLst>
              <a:ext uri="{FF2B5EF4-FFF2-40B4-BE49-F238E27FC236}">
                <a16:creationId xmlns:a16="http://schemas.microsoft.com/office/drawing/2014/main" id="{8A37C290-02AC-4E12-9F50-5C48B821DC6F}"/>
              </a:ext>
            </a:extLst>
          </p:cNvPr>
          <p:cNvSpPr>
            <a:spLocks noGrp="1"/>
          </p:cNvSpPr>
          <p:nvPr>
            <p:ph idx="1"/>
          </p:nvPr>
        </p:nvSpPr>
        <p:spPr>
          <a:xfrm>
            <a:off x="838200" y="2055813"/>
            <a:ext cx="10515600" cy="4281661"/>
          </a:xfrm>
        </p:spPr>
        <p:txBody>
          <a:bodyPr>
            <a:normAutofit/>
          </a:bodyPr>
          <a:lstStyle/>
          <a:p>
            <a:r>
              <a:rPr lang="el-GR" dirty="0"/>
              <a:t>Έχουν ελεγχθεί, κατηγοριοποιηθεί και ελεγχθεί για ασφάλεια και χρήση από την </a:t>
            </a:r>
            <a:r>
              <a:rPr lang="de-DE" dirty="0"/>
              <a:t>EFSA</a:t>
            </a:r>
            <a:endParaRPr lang="el-GR" dirty="0"/>
          </a:p>
          <a:p>
            <a:r>
              <a:rPr lang="el-GR" dirty="0"/>
              <a:t>Κανονισμός: </a:t>
            </a:r>
            <a:r>
              <a:rPr lang="en-US" dirty="0"/>
              <a:t>Regulation (EC) No 1333/2008</a:t>
            </a:r>
            <a:endParaRPr lang="el-GR" dirty="0"/>
          </a:p>
          <a:p>
            <a:r>
              <a:rPr lang="el-GR" dirty="0" err="1"/>
              <a:t>Επικαιροποίηση</a:t>
            </a:r>
            <a:r>
              <a:rPr lang="el-GR" dirty="0"/>
              <a:t>:  </a:t>
            </a:r>
            <a:r>
              <a:rPr lang="el-GR" dirty="0" err="1"/>
              <a:t>Νο</a:t>
            </a:r>
            <a:r>
              <a:rPr lang="el-GR" dirty="0"/>
              <a:t> 1129/2011 </a:t>
            </a:r>
          </a:p>
          <a:p>
            <a:r>
              <a:rPr lang="el-GR" dirty="0"/>
              <a:t>Ορισμός: </a:t>
            </a:r>
            <a:r>
              <a:rPr lang="en-US" dirty="0"/>
              <a:t>"any substance not normally consumed as a food in itself and not normally used as a characteristic ingredient of food whether or not it has nutritive value, the intentional addition of which to food for a technological purpose in the manufacture, processing, preparation, treatment, packaging, transport or storage of such food results, or may be reasonably expected to result, in it or its by-products becoming directly or indirectly a component of such foods“</a:t>
            </a:r>
          </a:p>
          <a:p>
            <a:r>
              <a:rPr lang="en-US" dirty="0">
                <a:hlinkClick r:id="rId2"/>
              </a:rPr>
              <a:t>https://www.eufic.org/en/whats-in-food/article/food-additives</a:t>
            </a:r>
            <a:endParaRPr lang="en-US" dirty="0"/>
          </a:p>
        </p:txBody>
      </p:sp>
      <p:sp>
        <p:nvSpPr>
          <p:cNvPr id="5" name="Θέση υποσέλιδου 4">
            <a:extLst>
              <a:ext uri="{FF2B5EF4-FFF2-40B4-BE49-F238E27FC236}">
                <a16:creationId xmlns:a16="http://schemas.microsoft.com/office/drawing/2014/main" id="{D6DEBB92-C9AA-4F2E-BCC5-5F42B02CFFA3}"/>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6" name="Θέση αριθμού διαφάνειας 5">
            <a:extLst>
              <a:ext uri="{FF2B5EF4-FFF2-40B4-BE49-F238E27FC236}">
                <a16:creationId xmlns:a16="http://schemas.microsoft.com/office/drawing/2014/main" id="{43041AB3-6A2D-4469-846C-AF5B697BE3D0}"/>
              </a:ext>
            </a:extLst>
          </p:cNvPr>
          <p:cNvSpPr>
            <a:spLocks noGrp="1"/>
          </p:cNvSpPr>
          <p:nvPr>
            <p:ph type="sldNum" sz="quarter" idx="12"/>
          </p:nvPr>
        </p:nvSpPr>
        <p:spPr/>
        <p:txBody>
          <a:bodyPr/>
          <a:lstStyle/>
          <a:p>
            <a:fld id="{D324B05B-A7C8-4D5A-93AD-6ACA328BE21F}" type="slidenum">
              <a:rPr lang="en-US" smtClean="0"/>
              <a:t>6</a:t>
            </a:fld>
            <a:endParaRPr lang="en-US"/>
          </a:p>
        </p:txBody>
      </p:sp>
      <p:pic>
        <p:nvPicPr>
          <p:cNvPr id="4" name="Εικόνα 3">
            <a:extLst>
              <a:ext uri="{FF2B5EF4-FFF2-40B4-BE49-F238E27FC236}">
                <a16:creationId xmlns:a16="http://schemas.microsoft.com/office/drawing/2014/main" id="{013A76EF-5986-4841-BEDE-8B1A1D5541C5}"/>
              </a:ext>
            </a:extLst>
          </p:cNvPr>
          <p:cNvPicPr>
            <a:picLocks noChangeAspect="1"/>
          </p:cNvPicPr>
          <p:nvPr/>
        </p:nvPicPr>
        <p:blipFill>
          <a:blip r:embed="rId3"/>
          <a:stretch>
            <a:fillRect/>
          </a:stretch>
        </p:blipFill>
        <p:spPr>
          <a:xfrm>
            <a:off x="7664823" y="62753"/>
            <a:ext cx="3569551" cy="1933507"/>
          </a:xfrm>
          <a:prstGeom prst="rect">
            <a:avLst/>
          </a:prstGeom>
        </p:spPr>
      </p:pic>
    </p:spTree>
    <p:extLst>
      <p:ext uri="{BB962C8B-B14F-4D97-AF65-F5344CB8AC3E}">
        <p14:creationId xmlns:p14="http://schemas.microsoft.com/office/powerpoint/2010/main" val="1840383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EE4DB2-338D-4580-AEDF-8E973A852480}"/>
              </a:ext>
            </a:extLst>
          </p:cNvPr>
          <p:cNvSpPr>
            <a:spLocks noGrp="1"/>
          </p:cNvSpPr>
          <p:nvPr>
            <p:ph type="title"/>
          </p:nvPr>
        </p:nvSpPr>
        <p:spPr/>
        <p:txBody>
          <a:bodyPr/>
          <a:lstStyle/>
          <a:p>
            <a:r>
              <a:rPr lang="el-GR" dirty="0"/>
              <a:t>E</a:t>
            </a:r>
            <a:r>
              <a:rPr lang="en-US" dirty="0"/>
              <a:t>u</a:t>
            </a:r>
            <a:r>
              <a:rPr lang="el-GR" dirty="0"/>
              <a:t>r</a:t>
            </a:r>
            <a:r>
              <a:rPr lang="en-US" dirty="0"/>
              <a:t>o</a:t>
            </a:r>
            <a:r>
              <a:rPr lang="el-GR" dirty="0"/>
              <a:t>p</a:t>
            </a:r>
            <a:r>
              <a:rPr lang="en-US" dirty="0"/>
              <a:t>e</a:t>
            </a:r>
            <a:r>
              <a:rPr lang="el-GR" dirty="0"/>
              <a:t>a</a:t>
            </a:r>
            <a:r>
              <a:rPr lang="en-US" dirty="0"/>
              <a:t>n Food Safety Authority’s (EFSA) Panel on Food additives and </a:t>
            </a:r>
            <a:r>
              <a:rPr lang="en-US" dirty="0" err="1"/>
              <a:t>Flavourings</a:t>
            </a:r>
            <a:endParaRPr lang="en-US" dirty="0"/>
          </a:p>
        </p:txBody>
      </p:sp>
      <p:sp>
        <p:nvSpPr>
          <p:cNvPr id="3" name="Θέση περιεχομένου 2">
            <a:extLst>
              <a:ext uri="{FF2B5EF4-FFF2-40B4-BE49-F238E27FC236}">
                <a16:creationId xmlns:a16="http://schemas.microsoft.com/office/drawing/2014/main" id="{6C302A3D-E347-479B-AE8A-997F76EB1187}"/>
              </a:ext>
            </a:extLst>
          </p:cNvPr>
          <p:cNvSpPr>
            <a:spLocks noGrp="1"/>
          </p:cNvSpPr>
          <p:nvPr>
            <p:ph idx="1"/>
          </p:nvPr>
        </p:nvSpPr>
        <p:spPr/>
        <p:txBody>
          <a:bodyPr>
            <a:normAutofit/>
          </a:bodyPr>
          <a:lstStyle/>
          <a:p>
            <a:r>
              <a:rPr lang="el-GR" dirty="0"/>
              <a:t>Αξιολόγηση ασφάλειας</a:t>
            </a:r>
            <a:endParaRPr lang="de-DE" dirty="0"/>
          </a:p>
          <a:p>
            <a:pPr lvl="1"/>
            <a:r>
              <a:rPr lang="el-GR" dirty="0">
                <a:sym typeface="Wingdings" panose="05000000000000000000" pitchFamily="2" charset="2"/>
              </a:rPr>
              <a:t>στοιχεία τοξικολογίας</a:t>
            </a:r>
            <a:endParaRPr lang="de-DE" dirty="0">
              <a:sym typeface="Wingdings" panose="05000000000000000000" pitchFamily="2" charset="2"/>
            </a:endParaRPr>
          </a:p>
          <a:p>
            <a:pPr lvl="1"/>
            <a:r>
              <a:rPr lang="el-GR" dirty="0"/>
              <a:t>περιθώρια ασφάλειας </a:t>
            </a:r>
            <a:r>
              <a:rPr lang="de-DE" dirty="0"/>
              <a:t>x</a:t>
            </a:r>
            <a:r>
              <a:rPr lang="el-GR" dirty="0"/>
              <a:t>100</a:t>
            </a:r>
            <a:endParaRPr lang="en-US" dirty="0"/>
          </a:p>
          <a:p>
            <a:pPr lvl="1"/>
            <a:r>
              <a:rPr lang="el-GR" dirty="0"/>
              <a:t>Καταγράφεται συχνότητα πρόσληψης</a:t>
            </a:r>
          </a:p>
          <a:p>
            <a:endParaRPr lang="el-GR" dirty="0">
              <a:sym typeface="Wingdings" panose="05000000000000000000" pitchFamily="2" charset="2"/>
            </a:endParaRPr>
          </a:p>
          <a:p>
            <a:r>
              <a:rPr lang="el-GR" dirty="0">
                <a:sym typeface="Wingdings" panose="05000000000000000000" pitchFamily="2" charset="2"/>
              </a:rPr>
              <a:t>Υπολογίζεται </a:t>
            </a:r>
            <a:r>
              <a:rPr lang="en-US" dirty="0">
                <a:hlinkClick r:id="rId2"/>
              </a:rPr>
              <a:t>"Acceptable Daily Intake" (ADI)</a:t>
            </a:r>
            <a:r>
              <a:rPr lang="en-US" dirty="0"/>
              <a:t> </a:t>
            </a:r>
            <a:r>
              <a:rPr lang="el-GR" dirty="0"/>
              <a:t>= ποσότητα πρόσθετου που μπορεί να καταναλωθεί καθημερινά δια βίου χωρίς καμία ανεπιθύμητη επίδρασή στην υγεία.</a:t>
            </a:r>
          </a:p>
          <a:p>
            <a:r>
              <a:rPr lang="en-US" dirty="0"/>
              <a:t>several health authorities</a:t>
            </a:r>
            <a:r>
              <a:rPr lang="el-GR" dirty="0"/>
              <a:t>:</a:t>
            </a:r>
            <a:r>
              <a:rPr lang="en-US" dirty="0"/>
              <a:t> Joint FAO/WHO Expert Committee on Food Additives (JECFA), the Food and Drug Administration (FDA), and the European Food Safety Authority (EFSA)</a:t>
            </a:r>
          </a:p>
        </p:txBody>
      </p:sp>
      <p:sp>
        <p:nvSpPr>
          <p:cNvPr id="5" name="Θέση υποσέλιδου 4">
            <a:extLst>
              <a:ext uri="{FF2B5EF4-FFF2-40B4-BE49-F238E27FC236}">
                <a16:creationId xmlns:a16="http://schemas.microsoft.com/office/drawing/2014/main" id="{A30C9709-5531-4FC8-B8C7-A789D536367A}"/>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6" name="Θέση αριθμού διαφάνειας 5">
            <a:extLst>
              <a:ext uri="{FF2B5EF4-FFF2-40B4-BE49-F238E27FC236}">
                <a16:creationId xmlns:a16="http://schemas.microsoft.com/office/drawing/2014/main" id="{BA97BBF9-DD0F-423D-AC9D-2EF400758ECA}"/>
              </a:ext>
            </a:extLst>
          </p:cNvPr>
          <p:cNvSpPr>
            <a:spLocks noGrp="1"/>
          </p:cNvSpPr>
          <p:nvPr>
            <p:ph type="sldNum" sz="quarter" idx="12"/>
          </p:nvPr>
        </p:nvSpPr>
        <p:spPr/>
        <p:txBody>
          <a:bodyPr/>
          <a:lstStyle/>
          <a:p>
            <a:fld id="{D324B05B-A7C8-4D5A-93AD-6ACA328BE21F}" type="slidenum">
              <a:rPr lang="en-US" smtClean="0"/>
              <a:t>7</a:t>
            </a:fld>
            <a:endParaRPr lang="en-US"/>
          </a:p>
        </p:txBody>
      </p:sp>
    </p:spTree>
    <p:extLst>
      <p:ext uri="{BB962C8B-B14F-4D97-AF65-F5344CB8AC3E}">
        <p14:creationId xmlns:p14="http://schemas.microsoft.com/office/powerpoint/2010/main" val="1231250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6C547193-A4E8-4993-AEFB-3EA93CA0E677}"/>
              </a:ext>
            </a:extLst>
          </p:cNvPr>
          <p:cNvSpPr>
            <a:spLocks noGrp="1"/>
          </p:cNvSpPr>
          <p:nvPr>
            <p:ph type="title"/>
          </p:nvPr>
        </p:nvSpPr>
        <p:spPr>
          <a:xfrm>
            <a:off x="467871" y="182880"/>
            <a:ext cx="2114462" cy="6118167"/>
          </a:xfrm>
        </p:spPr>
        <p:txBody>
          <a:bodyPr vert="vert270">
            <a:normAutofit fontScale="90000"/>
          </a:bodyPr>
          <a:lstStyle/>
          <a:p>
            <a:r>
              <a:rPr lang="en-US" dirty="0">
                <a:hlinkClick r:id="rId2"/>
              </a:rPr>
              <a:t>https://webgate.ec.europa.eu/foods_system/main/?sector=FAD&amp;auth=SANCAS</a:t>
            </a:r>
            <a:endParaRPr lang="en-US" dirty="0"/>
          </a:p>
        </p:txBody>
      </p:sp>
      <p:sp>
        <p:nvSpPr>
          <p:cNvPr id="6" name="Θέση υποσέλιδου 5">
            <a:extLst>
              <a:ext uri="{FF2B5EF4-FFF2-40B4-BE49-F238E27FC236}">
                <a16:creationId xmlns:a16="http://schemas.microsoft.com/office/drawing/2014/main" id="{9C027000-0725-49F0-A32A-4854B45F5689}"/>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7" name="Θέση αριθμού διαφάνειας 6">
            <a:extLst>
              <a:ext uri="{FF2B5EF4-FFF2-40B4-BE49-F238E27FC236}">
                <a16:creationId xmlns:a16="http://schemas.microsoft.com/office/drawing/2014/main" id="{15DCAB8A-6FAA-462D-9C33-907D2410E47E}"/>
              </a:ext>
            </a:extLst>
          </p:cNvPr>
          <p:cNvSpPr>
            <a:spLocks noGrp="1"/>
          </p:cNvSpPr>
          <p:nvPr>
            <p:ph type="sldNum" sz="quarter" idx="12"/>
          </p:nvPr>
        </p:nvSpPr>
        <p:spPr/>
        <p:txBody>
          <a:bodyPr/>
          <a:lstStyle/>
          <a:p>
            <a:fld id="{D324B05B-A7C8-4D5A-93AD-6ACA328BE21F}" type="slidenum">
              <a:rPr lang="en-US" smtClean="0"/>
              <a:t>8</a:t>
            </a:fld>
            <a:endParaRPr lang="en-US"/>
          </a:p>
        </p:txBody>
      </p:sp>
      <p:pic>
        <p:nvPicPr>
          <p:cNvPr id="5" name="Εικόνα 4">
            <a:extLst>
              <a:ext uri="{FF2B5EF4-FFF2-40B4-BE49-F238E27FC236}">
                <a16:creationId xmlns:a16="http://schemas.microsoft.com/office/drawing/2014/main" id="{706EF76A-4692-4751-8498-A17E6B55A38F}"/>
              </a:ext>
            </a:extLst>
          </p:cNvPr>
          <p:cNvPicPr>
            <a:picLocks noChangeAspect="1"/>
          </p:cNvPicPr>
          <p:nvPr/>
        </p:nvPicPr>
        <p:blipFill>
          <a:blip r:embed="rId3"/>
          <a:stretch>
            <a:fillRect/>
          </a:stretch>
        </p:blipFill>
        <p:spPr>
          <a:xfrm>
            <a:off x="2795432" y="0"/>
            <a:ext cx="8928698" cy="6858000"/>
          </a:xfrm>
          <a:prstGeom prst="rect">
            <a:avLst/>
          </a:prstGeom>
        </p:spPr>
      </p:pic>
    </p:spTree>
    <p:extLst>
      <p:ext uri="{BB962C8B-B14F-4D97-AF65-F5344CB8AC3E}">
        <p14:creationId xmlns:p14="http://schemas.microsoft.com/office/powerpoint/2010/main" val="3268531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94476D-E7B9-497F-99AD-3560FBB0537F}"/>
              </a:ext>
            </a:extLst>
          </p:cNvPr>
          <p:cNvSpPr>
            <a:spLocks noGrp="1"/>
          </p:cNvSpPr>
          <p:nvPr>
            <p:ph type="title"/>
          </p:nvPr>
        </p:nvSpPr>
        <p:spPr/>
        <p:txBody>
          <a:bodyPr/>
          <a:lstStyle/>
          <a:p>
            <a:r>
              <a:rPr lang="el-GR" dirty="0"/>
              <a:t>Ετικέτα – επισήμανση πρόσθετων στη συσκευασία</a:t>
            </a:r>
            <a:endParaRPr lang="en-US" dirty="0"/>
          </a:p>
        </p:txBody>
      </p:sp>
      <p:sp>
        <p:nvSpPr>
          <p:cNvPr id="3" name="Θέση περιεχομένου 2">
            <a:extLst>
              <a:ext uri="{FF2B5EF4-FFF2-40B4-BE49-F238E27FC236}">
                <a16:creationId xmlns:a16="http://schemas.microsoft.com/office/drawing/2014/main" id="{B5CF08F0-D98D-4983-98D1-242430AE866A}"/>
              </a:ext>
            </a:extLst>
          </p:cNvPr>
          <p:cNvSpPr>
            <a:spLocks noGrp="1"/>
          </p:cNvSpPr>
          <p:nvPr>
            <p:ph idx="1"/>
          </p:nvPr>
        </p:nvSpPr>
        <p:spPr/>
        <p:txBody>
          <a:bodyPr/>
          <a:lstStyle/>
          <a:p>
            <a:r>
              <a:rPr lang="el-GR" dirty="0"/>
              <a:t>Εντοπίζονται στα συστατικά του </a:t>
            </a:r>
            <a:r>
              <a:rPr lang="el-GR" dirty="0" err="1"/>
              <a:t>τροφίμου</a:t>
            </a:r>
            <a:endParaRPr lang="el-GR" dirty="0"/>
          </a:p>
          <a:p>
            <a:r>
              <a:rPr lang="el-GR" dirty="0"/>
              <a:t>Εγκεκριμένο πρόσθετο έχει αριθμό πχ </a:t>
            </a:r>
            <a:r>
              <a:rPr lang="de-DE" dirty="0"/>
              <a:t>E330 </a:t>
            </a:r>
            <a:r>
              <a:rPr lang="el-GR" dirty="0"/>
              <a:t>και πληροφορίες λειτουργίας πχ συντηρητικό</a:t>
            </a:r>
          </a:p>
          <a:p>
            <a:endParaRPr lang="en-US" dirty="0"/>
          </a:p>
        </p:txBody>
      </p:sp>
      <p:sp>
        <p:nvSpPr>
          <p:cNvPr id="5" name="Θέση υποσέλιδου 4">
            <a:extLst>
              <a:ext uri="{FF2B5EF4-FFF2-40B4-BE49-F238E27FC236}">
                <a16:creationId xmlns:a16="http://schemas.microsoft.com/office/drawing/2014/main" id="{855F2D0E-FB0C-4F32-8881-F5BCC10A0E38}"/>
              </a:ext>
            </a:extLst>
          </p:cNvPr>
          <p:cNvSpPr>
            <a:spLocks noGrp="1"/>
          </p:cNvSpPr>
          <p:nvPr>
            <p:ph type="ftr" sz="quarter" idx="11"/>
          </p:nvPr>
        </p:nvSpPr>
        <p:spPr/>
        <p:txBody>
          <a:bodyPr/>
          <a:lstStyle/>
          <a:p>
            <a:r>
              <a:rPr lang="el-GR"/>
              <a:t>A. Κανέλλου ΠαΔΑ - Προσθετα Τροφίμων - Εισαγωγή</a:t>
            </a:r>
            <a:endParaRPr lang="en-US"/>
          </a:p>
        </p:txBody>
      </p:sp>
      <p:sp>
        <p:nvSpPr>
          <p:cNvPr id="6" name="Θέση αριθμού διαφάνειας 5">
            <a:extLst>
              <a:ext uri="{FF2B5EF4-FFF2-40B4-BE49-F238E27FC236}">
                <a16:creationId xmlns:a16="http://schemas.microsoft.com/office/drawing/2014/main" id="{5762D276-C034-4A26-8A2F-EC83F46B67FC}"/>
              </a:ext>
            </a:extLst>
          </p:cNvPr>
          <p:cNvSpPr>
            <a:spLocks noGrp="1"/>
          </p:cNvSpPr>
          <p:nvPr>
            <p:ph type="sldNum" sz="quarter" idx="12"/>
          </p:nvPr>
        </p:nvSpPr>
        <p:spPr/>
        <p:txBody>
          <a:bodyPr/>
          <a:lstStyle/>
          <a:p>
            <a:fld id="{D324B05B-A7C8-4D5A-93AD-6ACA328BE21F}" type="slidenum">
              <a:rPr lang="en-US" smtClean="0"/>
              <a:t>9</a:t>
            </a:fld>
            <a:endParaRPr lang="en-US"/>
          </a:p>
        </p:txBody>
      </p:sp>
      <p:pic>
        <p:nvPicPr>
          <p:cNvPr id="4" name="Εικόνα 3">
            <a:extLst>
              <a:ext uri="{FF2B5EF4-FFF2-40B4-BE49-F238E27FC236}">
                <a16:creationId xmlns:a16="http://schemas.microsoft.com/office/drawing/2014/main" id="{E9DDC18C-407C-4A61-ACF2-CE6FFA00E9A5}"/>
              </a:ext>
            </a:extLst>
          </p:cNvPr>
          <p:cNvPicPr>
            <a:picLocks noChangeAspect="1"/>
          </p:cNvPicPr>
          <p:nvPr/>
        </p:nvPicPr>
        <p:blipFill>
          <a:blip r:embed="rId2"/>
          <a:stretch>
            <a:fillRect/>
          </a:stretch>
        </p:blipFill>
        <p:spPr>
          <a:xfrm>
            <a:off x="3607615" y="2744634"/>
            <a:ext cx="5506474" cy="3124460"/>
          </a:xfrm>
          <a:prstGeom prst="rect">
            <a:avLst/>
          </a:prstGeom>
        </p:spPr>
      </p:pic>
    </p:spTree>
    <p:extLst>
      <p:ext uri="{BB962C8B-B14F-4D97-AF65-F5344CB8AC3E}">
        <p14:creationId xmlns:p14="http://schemas.microsoft.com/office/powerpoint/2010/main" val="1146122350"/>
      </p:ext>
    </p:extLst>
  </p:cSld>
  <p:clrMapOvr>
    <a:masterClrMapping/>
  </p:clrMapOvr>
</p:sld>
</file>

<file path=ppt/theme/theme1.xml><?xml version="1.0" encoding="utf-8"?>
<a:theme xmlns:a="http://schemas.openxmlformats.org/drawingml/2006/main" name="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E413EB44CBA040B491713D4D814741" ma:contentTypeVersion="14" ma:contentTypeDescription="Create a new document." ma:contentTypeScope="" ma:versionID="0d7467ddeebfeb24aaa386e5f76dbe58">
  <xsd:schema xmlns:xsd="http://www.w3.org/2001/XMLSchema" xmlns:xs="http://www.w3.org/2001/XMLSchema" xmlns:p="http://schemas.microsoft.com/office/2006/metadata/properties" xmlns:ns3="f6b0d3a0-f67c-44af-9fb6-dc3e3fc31c5c" xmlns:ns4="4c16d476-e969-4725-883f-61dcec317f37" targetNamespace="http://schemas.microsoft.com/office/2006/metadata/properties" ma:root="true" ma:fieldsID="eab621c1e3c6a7bd2981ebbb78599507" ns3:_="" ns4:_="">
    <xsd:import namespace="f6b0d3a0-f67c-44af-9fb6-dc3e3fc31c5c"/>
    <xsd:import namespace="4c16d476-e969-4725-883f-61dcec317f3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b0d3a0-f67c-44af-9fb6-dc3e3fc31c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c16d476-e969-4725-883f-61dcec317f3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66A27D-26DC-42B2-A16F-CB7F0CB939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b0d3a0-f67c-44af-9fb6-dc3e3fc31c5c"/>
    <ds:schemaRef ds:uri="4c16d476-e969-4725-883f-61dcec317f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6B7F20-8B16-455A-AA4F-8240B882A47A}">
  <ds:schemaRefs>
    <ds:schemaRef ds:uri="http://schemas.microsoft.com/office/2006/metadata/properties"/>
    <ds:schemaRef ds:uri="http://schemas.microsoft.com/office/2006/documentManagement/types"/>
    <ds:schemaRef ds:uri="http://schemas.microsoft.com/office/infopath/2007/PartnerControls"/>
    <ds:schemaRef ds:uri="4c16d476-e969-4725-883f-61dcec317f37"/>
    <ds:schemaRef ds:uri="http://purl.org/dc/terms/"/>
    <ds:schemaRef ds:uri="http://schemas.openxmlformats.org/package/2006/metadata/core-properties"/>
    <ds:schemaRef ds:uri="http://purl.org/dc/elements/1.1/"/>
    <ds:schemaRef ds:uri="f6b0d3a0-f67c-44af-9fb6-dc3e3fc31c5c"/>
    <ds:schemaRef ds:uri="http://www.w3.org/XML/1998/namespace"/>
    <ds:schemaRef ds:uri="http://purl.org/dc/dcmitype/"/>
  </ds:schemaRefs>
</ds:datastoreItem>
</file>

<file path=customXml/itemProps3.xml><?xml version="1.0" encoding="utf-8"?>
<ds:datastoreItem xmlns:ds="http://schemas.openxmlformats.org/officeDocument/2006/customXml" ds:itemID="{A71E2BBC-995F-4730-B202-04AD776024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356</TotalTime>
  <Words>2696</Words>
  <Application>Microsoft Office PowerPoint</Application>
  <PresentationFormat>Ευρεία οθόνη</PresentationFormat>
  <Paragraphs>344</Paragraphs>
  <Slides>33</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33</vt:i4>
      </vt:variant>
    </vt:vector>
  </HeadingPairs>
  <TitlesOfParts>
    <vt:vector size="39" baseType="lpstr">
      <vt:lpstr>apercuregular</vt:lpstr>
      <vt:lpstr>Arial</vt:lpstr>
      <vt:lpstr>Calibri</vt:lpstr>
      <vt:lpstr>Calibri Light</vt:lpstr>
      <vt:lpstr>Wingdings</vt:lpstr>
      <vt:lpstr>Ανασκόπηση</vt:lpstr>
      <vt:lpstr>Πρόσθετα τροφίμων</vt:lpstr>
      <vt:lpstr>H ιστορία των πρόσθετων τροφίμων</vt:lpstr>
      <vt:lpstr>Πρόσθετα τροφίμων</vt:lpstr>
      <vt:lpstr>Η σημερινή κατάσταση</vt:lpstr>
      <vt:lpstr>Παρουσίαση του PowerPoint</vt:lpstr>
      <vt:lpstr>Κανονισμοί για πρόσθετα τροφίμων</vt:lpstr>
      <vt:lpstr>European Food Safety Authority’s (EFSA) Panel on Food additives and Flavourings</vt:lpstr>
      <vt:lpstr>https://webgate.ec.europa.eu/foods_system/main/?sector=FAD&amp;auth=SANCAS</vt:lpstr>
      <vt:lpstr>Ετικέτα – επισήμανση πρόσθετων στη συσκευασία</vt:lpstr>
      <vt:lpstr>Κατάλογος πρόσθετων τροφίμων Ε</vt:lpstr>
      <vt:lpstr>Ανεπιθύμητες παρενέργειες ?</vt:lpstr>
      <vt:lpstr>Σουλφίδια στο κρασί – ανόργανα άλατα (E220 to E228)</vt:lpstr>
      <vt:lpstr>Ποσότητες</vt:lpstr>
      <vt:lpstr>Typical sulphite levels of common foods and beverages</vt:lpstr>
      <vt:lpstr>Πονοκέφαλος και παρόμοια ανεπιθύμητα συμπτώματα - υπερευασθησία</vt:lpstr>
      <vt:lpstr>Μονογλουταμινικό νάτριο (Monosodium glutamate – MSG)</vt:lpstr>
      <vt:lpstr>Μονογλουταμινικό νάτριο (Monosodium glutamate – MSG) = L-glutamic acid. (E621)</vt:lpstr>
      <vt:lpstr>Νιτρώδη και Νιτρικά</vt:lpstr>
      <vt:lpstr>Εφαρμογές </vt:lpstr>
      <vt:lpstr>Γλυκαντικές ύλες: Χαμηλών θερμίδων εναλλακτικά στη ζάχαρη</vt:lpstr>
      <vt:lpstr>Παρουσίαση του PowerPoint</vt:lpstr>
      <vt:lpstr>Γλυκαντικές ύλες (όχι ζάχαρη, μέλι, σιρόπι) </vt:lpstr>
      <vt:lpstr>Λόγοι κατανάλωσης</vt:lpstr>
      <vt:lpstr>Επιστημονικοί προβληματισμοί</vt:lpstr>
      <vt:lpstr>Εxpert panels supporting public health authorities agree that 2,5,9,13,22,23:</vt:lpstr>
      <vt:lpstr>Γαλακτοματοποιητές  ttps://www.eufic.org/en/whats-in-food/article/what-are-emulsifiers-and-what-are-common-examples-used-in-food  </vt:lpstr>
      <vt:lpstr>Παρουσίαση του PowerPoint</vt:lpstr>
      <vt:lpstr>Είδη</vt:lpstr>
      <vt:lpstr>Εφαρμογές</vt:lpstr>
      <vt:lpstr>Εφαρμογές Γαλακτοματοποιητών</vt:lpstr>
      <vt:lpstr>Γαλακτοματοποιητές, σταθεροποιητές, πηκτωματογόνοι και πυκνωτικοί παράγοντες </vt:lpstr>
      <vt:lpstr>Γαλακτοματοποιητές, σταθεροποιητές, πηκτωματογόνοι και πυκνωτικοί παράγοντες </vt:lpstr>
      <vt:lpstr>Πηγές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Πρόσθετα τροφίμων</dc:title>
  <dc:creator>ΑΝΑΣΤΑΣΙΑ ΚΑΝΕΛΛΟΥ</dc:creator>
  <cp:lastModifiedBy>ΑΝΑΣΤΑΣΙΑ ΚΑΝΕΛΛΟΥ</cp:lastModifiedBy>
  <cp:revision>24</cp:revision>
  <dcterms:created xsi:type="dcterms:W3CDTF">2022-10-16T08:22:16Z</dcterms:created>
  <dcterms:modified xsi:type="dcterms:W3CDTF">2022-11-07T10:51:30Z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0x010100C2E413EB44CBA040B491713D4D814741</vt:lpwstr>
  </property>
</Properties>
</file>