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59" r:id="rId5"/>
    <p:sldId id="261" r:id="rId6"/>
    <p:sldId id="272" r:id="rId7"/>
    <p:sldId id="262" r:id="rId8"/>
    <p:sldId id="270" r:id="rId9"/>
    <p:sldId id="264" r:id="rId10"/>
    <p:sldId id="269" r:id="rId11"/>
    <p:sldId id="265" r:id="rId12"/>
    <p:sldId id="27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2" autoAdjust="0"/>
  </p:normalViewPr>
  <p:slideViewPr>
    <p:cSldViewPr>
      <p:cViewPr varScale="1">
        <p:scale>
          <a:sx n="74" d="100"/>
          <a:sy n="74" d="100"/>
        </p:scale>
        <p:origin x="-9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3F3D1-A677-4581-B762-A9FD1CB1C5CE}" type="datetimeFigureOut">
              <a:rPr lang="el-GR" smtClean="0"/>
              <a:pPr/>
              <a:t>7/4/2020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4DC3A-577E-4191-B0ED-DAC55FE74D1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BF92E-FD7C-4E02-B0A9-63566E9A44BC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52600"/>
            <a:ext cx="8229600" cy="2133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ΑΝΑΓΕΝΝΗΣΗ 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αρχιτεκτονική</a:t>
            </a:r>
            <a:endParaRPr lang="el-GR" sz="4000" b="1" dirty="0" smtClean="0">
              <a:solidFill>
                <a:srgbClr val="7030A0"/>
              </a:solidFill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611188" y="3886200"/>
            <a:ext cx="7921625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ANDREA PALLADIO</a:t>
            </a:r>
            <a:br>
              <a:rPr lang="en-US" sz="5400" b="1" dirty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1508-1580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pPr algn="ctr"/>
            <a:r>
              <a:rPr lang="el-GR" sz="3600" b="1" dirty="0" smtClean="0">
                <a:solidFill>
                  <a:srgbClr val="002060"/>
                </a:solidFill>
              </a:rPr>
              <a:t>Ναοί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endParaRPr lang="el-GR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l-GR" sz="3200" b="1" dirty="0" smtClean="0">
                <a:solidFill>
                  <a:srgbClr val="0070C0"/>
                </a:solidFill>
              </a:rPr>
              <a:t>ΕΛΕΝΗ </a:t>
            </a:r>
            <a:r>
              <a:rPr lang="el-GR" sz="3200" b="1" dirty="0" smtClean="0">
                <a:solidFill>
                  <a:srgbClr val="0070C0"/>
                </a:solidFill>
              </a:rPr>
              <a:t>ΤΑΤΛΑ</a:t>
            </a:r>
            <a:endParaRPr lang="el-GR" sz="3200" dirty="0">
              <a:solidFill>
                <a:srgbClr val="0070C0"/>
              </a:solidFill>
            </a:endParaRPr>
          </a:p>
        </p:txBody>
      </p:sp>
      <p:pic>
        <p:nvPicPr>
          <p:cNvPr id="4" name="banner.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" y="1"/>
            <a:ext cx="7600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Il </a:t>
            </a:r>
            <a:r>
              <a:rPr lang="en-US" sz="2800" dirty="0" err="1" smtClean="0"/>
              <a:t>Redentore</a:t>
            </a:r>
            <a:r>
              <a:rPr lang="en-US" sz="2800" dirty="0" smtClean="0"/>
              <a:t>, Venice </a:t>
            </a:r>
            <a:r>
              <a:rPr lang="el-GR" sz="2800" dirty="0" smtClean="0"/>
              <a:t>1576 - 1592</a:t>
            </a:r>
            <a:endParaRPr lang="el-GR" sz="2800" dirty="0"/>
          </a:p>
        </p:txBody>
      </p:sp>
      <p:pic>
        <p:nvPicPr>
          <p:cNvPr id="8194" name="Picture 2" descr="C:\Users\AGAVE-PC\Downloads\Andrea-Palladio-Chiesa-del-Redentore-2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2724"/>
            <a:ext cx="5410200" cy="5945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Il </a:t>
            </a:r>
            <a:r>
              <a:rPr lang="en-US" sz="2800" dirty="0" err="1" smtClean="0"/>
              <a:t>Redentore</a:t>
            </a:r>
            <a:r>
              <a:rPr lang="en-US" sz="2800" dirty="0" smtClean="0"/>
              <a:t>, Venice </a:t>
            </a:r>
            <a:r>
              <a:rPr lang="el-GR" sz="2800" dirty="0" smtClean="0"/>
              <a:t>1576 - 1592</a:t>
            </a:r>
            <a:endParaRPr lang="el-GR" sz="2800" dirty="0"/>
          </a:p>
        </p:txBody>
      </p:sp>
      <p:pic>
        <p:nvPicPr>
          <p:cNvPr id="7170" name="Picture 2" descr="C:\Users\AGAVE-PC\Downloads\background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661"/>
            <a:ext cx="9144000" cy="374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Il </a:t>
            </a:r>
            <a:r>
              <a:rPr lang="en-US" sz="2800" dirty="0" err="1" smtClean="0"/>
              <a:t>Redentore</a:t>
            </a:r>
            <a:r>
              <a:rPr lang="en-US" sz="2800" dirty="0" smtClean="0"/>
              <a:t>, Venice </a:t>
            </a:r>
            <a:r>
              <a:rPr lang="el-GR" sz="2800" dirty="0" smtClean="0"/>
              <a:t>1576 - 1592</a:t>
            </a:r>
            <a:endParaRPr lang="el-GR" sz="2800" dirty="0"/>
          </a:p>
        </p:txBody>
      </p:sp>
      <p:pic>
        <p:nvPicPr>
          <p:cNvPr id="14338" name="Picture 2" descr="C:\Users\AGAVE-PC\Downloads\003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390707" cy="5089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Il </a:t>
            </a:r>
            <a:r>
              <a:rPr lang="en-US" sz="2800" dirty="0" err="1" smtClean="0"/>
              <a:t>Redentore</a:t>
            </a:r>
            <a:r>
              <a:rPr lang="en-US" sz="2800" dirty="0" smtClean="0"/>
              <a:t>, Venice </a:t>
            </a:r>
            <a:r>
              <a:rPr lang="el-GR" sz="2800" dirty="0" smtClean="0"/>
              <a:t>1576 - 1592</a:t>
            </a:r>
            <a:endParaRPr lang="el-GR" sz="2800" dirty="0"/>
          </a:p>
        </p:txBody>
      </p:sp>
      <p:pic>
        <p:nvPicPr>
          <p:cNvPr id="9218" name="Picture 2" descr="C:\Users\AGAVE-PC\Downloads\aeb9e5cce4203e4119cb6155c8d0dbf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17" y="1066800"/>
            <a:ext cx="8407083" cy="557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cs typeface="Arial" pitchFamily="34" charset="0"/>
              </a:rPr>
              <a:t>Leon Battista </a:t>
            </a:r>
            <a:r>
              <a:rPr lang="en-US" sz="2800" dirty="0" err="1" smtClean="0">
                <a:cs typeface="Arial" pitchFamily="34" charset="0"/>
              </a:rPr>
              <a:t>Alberti</a:t>
            </a:r>
            <a:r>
              <a:rPr lang="en-US" sz="2800" dirty="0" smtClean="0">
                <a:cs typeface="Arial" pitchFamily="34" charset="0"/>
              </a:rPr>
              <a:t>, S. Andrea, Mantua, 1472</a:t>
            </a:r>
            <a:r>
              <a:rPr lang="el-GR" sz="2800" dirty="0" smtClean="0">
                <a:cs typeface="Arial" pitchFamily="34" charset="0"/>
              </a:rPr>
              <a:t/>
            </a:r>
            <a:br>
              <a:rPr lang="el-GR" sz="2800" dirty="0" smtClean="0">
                <a:cs typeface="Arial" pitchFamily="34" charset="0"/>
              </a:rPr>
            </a:br>
            <a:endParaRPr lang="el-GR" sz="2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003294"/>
            <a:ext cx="3886200" cy="58341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Palladio, S. </a:t>
            </a:r>
            <a:r>
              <a:rPr lang="en-US" sz="2800" dirty="0" err="1" smtClean="0"/>
              <a:t>Franscesco</a:t>
            </a:r>
            <a:r>
              <a:rPr lang="en-US" sz="2800" dirty="0" smtClean="0"/>
              <a:t> </a:t>
            </a:r>
            <a:r>
              <a:rPr lang="en-US" sz="2800" dirty="0" err="1" smtClean="0"/>
              <a:t>della</a:t>
            </a:r>
            <a:r>
              <a:rPr lang="en-US" sz="2800" dirty="0" smtClean="0"/>
              <a:t> </a:t>
            </a:r>
            <a:r>
              <a:rPr lang="en-US" sz="2800" dirty="0" err="1" smtClean="0"/>
              <a:t>Vigna</a:t>
            </a:r>
            <a:r>
              <a:rPr lang="en-US" sz="2800" dirty="0" smtClean="0"/>
              <a:t>, façade, Venice 1562</a:t>
            </a:r>
            <a:endParaRPr lang="el-GR" sz="2800" dirty="0"/>
          </a:p>
        </p:txBody>
      </p:sp>
      <p:pic>
        <p:nvPicPr>
          <p:cNvPr id="2050" name="Picture 2" descr="C:\Users\AGAVE-PC\Downloads\san-francesco-della-vig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43600" cy="540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Palladio, S. </a:t>
            </a:r>
            <a:r>
              <a:rPr lang="en-US" dirty="0" err="1" smtClean="0"/>
              <a:t>Franscesco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Vigna</a:t>
            </a:r>
            <a:r>
              <a:rPr lang="en-US" dirty="0" smtClean="0"/>
              <a:t>, façade, Venice 1562</a:t>
            </a:r>
            <a:endParaRPr lang="el-GR" dirty="0"/>
          </a:p>
        </p:txBody>
      </p:sp>
      <p:pic>
        <p:nvPicPr>
          <p:cNvPr id="1026" name="Picture 2" descr="C:\Users\AGAVE-PC\Downloads\SFrancdella-Vig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562600" cy="508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S. Giorgio Maggiore, Venice, 1566, façade 1597-1610</a:t>
            </a:r>
            <a:endParaRPr lang="el-GR" sz="2800" dirty="0"/>
          </a:p>
        </p:txBody>
      </p:sp>
      <p:pic>
        <p:nvPicPr>
          <p:cNvPr id="3074" name="Picture 2" descr="C:\Users\AGAVE-PC\Downloads\PIC1499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06563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Pantheon, Rome, </a:t>
            </a:r>
            <a:r>
              <a:rPr lang="en-GB" sz="2800" dirty="0" smtClean="0"/>
              <a:t>126 AD</a:t>
            </a:r>
            <a:endParaRPr lang="el-GR" sz="2800" dirty="0"/>
          </a:p>
        </p:txBody>
      </p:sp>
      <p:pic>
        <p:nvPicPr>
          <p:cNvPr id="1026" name="Picture 2" descr="C:\Users\AGAVE-PC\Downloads\Pantheon-day-rome-on-segway-26234d1a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9" y="1007680"/>
            <a:ext cx="8937171" cy="539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S. Giorgio Maggiore, Venice, 1566</a:t>
            </a:r>
            <a:endParaRPr lang="el-GR" sz="2800" dirty="0"/>
          </a:p>
        </p:txBody>
      </p:sp>
      <p:pic>
        <p:nvPicPr>
          <p:cNvPr id="4098" name="Picture 2" descr="C:\Users\AGAVE-PC\Downloads\Palladio-SanGiorgioMaggioreFlick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52500"/>
            <a:ext cx="7874000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S. Giorgio Maggiore, Venice, 1566</a:t>
            </a:r>
            <a:endParaRPr lang="el-GR" sz="2800" dirty="0"/>
          </a:p>
        </p:txBody>
      </p:sp>
      <p:pic>
        <p:nvPicPr>
          <p:cNvPr id="12290" name="Picture 2" descr="C:\Users\AGAVE-PC\Downloads\ae362b303035180845c4acc52a546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84806"/>
            <a:ext cx="5334000" cy="595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Palladio, S. Giorgio Maggiore, Venice, 1566</a:t>
            </a:r>
            <a:endParaRPr lang="el-GR" sz="2800" dirty="0"/>
          </a:p>
        </p:txBody>
      </p:sp>
      <p:pic>
        <p:nvPicPr>
          <p:cNvPr id="6146" name="Picture 2" descr="C:\Users\AGAVE-PC\Downloads\3152024048_907f7334bf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41" y="1066800"/>
            <a:ext cx="8065887" cy="5679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123</Words>
  <Application>Microsoft Office PowerPoint</Application>
  <PresentationFormat>On-screen Show (4:3)</PresentationFormat>
  <Paragraphs>18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ΑΝΑΓΕΝΝΗΣΗ  αρχιτεκτονική</vt:lpstr>
      <vt:lpstr>Leon Battista Alberti, S. Andrea, Mantua, 1472 </vt:lpstr>
      <vt:lpstr>Palladio, S. Franscesco della Vigna, façade, Venice 1562</vt:lpstr>
      <vt:lpstr>Palladio, S. Franscesco della Vigna, façade, Venice 1562</vt:lpstr>
      <vt:lpstr>Palladio, S. Giorgio Maggiore, Venice, 1566, façade 1597-1610</vt:lpstr>
      <vt:lpstr>Pantheon, Rome, 126 AD</vt:lpstr>
      <vt:lpstr>Palladio, S. Giorgio Maggiore, Venice, 1566</vt:lpstr>
      <vt:lpstr>Palladio, S. Giorgio Maggiore, Venice, 1566</vt:lpstr>
      <vt:lpstr>Palladio, S. Giorgio Maggiore, Venice, 1566</vt:lpstr>
      <vt:lpstr>Palladio, Il Redentore, Venice 1576 - 1592</vt:lpstr>
      <vt:lpstr>Palladio, Il Redentore, Venice 1576 - 1592</vt:lpstr>
      <vt:lpstr>Palladio, Il Redentore, Venice 1576 - 1592</vt:lpstr>
      <vt:lpstr>Palladio, Il Redentore, Venice 1576 - 1592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ΑΝΑΓΕΝΝΗΣΗ αρχιτεκτονική</dc:title>
  <dc:creator>AGAVE-PC</dc:creator>
  <cp:lastModifiedBy>AGAVE-PC</cp:lastModifiedBy>
  <cp:revision>6</cp:revision>
  <dcterms:created xsi:type="dcterms:W3CDTF">2006-08-16T00:00:00Z</dcterms:created>
  <dcterms:modified xsi:type="dcterms:W3CDTF">2020-04-07T10:46:50Z</dcterms:modified>
</cp:coreProperties>
</file>