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2853615-BFDE-46DE-814C-47EC6EF6D371}" type="datetimeFigureOut">
              <a:rPr lang="el-GR" smtClean="0"/>
              <a:t>3/6/2024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543800" cy="1524000"/>
          </a:xfrm>
        </p:spPr>
        <p:txBody>
          <a:bodyPr/>
          <a:lstStyle/>
          <a:p>
            <a:pPr algn="ctr"/>
            <a:r>
              <a:rPr lang="el-GR" sz="6600" dirty="0" smtClean="0"/>
              <a:t>ΜΑΙΕΥΤΙΚΗ ΦΡΟΝΤΙΔΑ ΝΕΟΓΝΟΥ ΣΤΗ ΜΕΝΝ – ΕΞΕΤΑΣΤΕΑ ΥΛΗ</a:t>
            </a:r>
            <a:endParaRPr lang="el-GR" sz="6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42392" y="4724400"/>
            <a:ext cx="6858000" cy="990600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dirty="0" smtClean="0"/>
              <a:t>ΝΑΝΟΥ Χ. - ΜΕΤΑΛΛΙΝΟΥ Δ.</a:t>
            </a:r>
          </a:p>
          <a:p>
            <a:pPr algn="ctr"/>
            <a:r>
              <a:rPr lang="el-GR" dirty="0" smtClean="0"/>
              <a:t>ΑΚ. ΕΤΟΣ: 2023-2024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49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6781800" cy="943000"/>
          </a:xfrm>
        </p:spPr>
        <p:txBody>
          <a:bodyPr/>
          <a:lstStyle/>
          <a:p>
            <a:r>
              <a:rPr lang="el-GR" dirty="0"/>
              <a:t>ΕΞΕΤΑΣΤΕΑ ΥΛΗ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685800"/>
            <a:ext cx="8136904" cy="4255368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Ενότητες: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Διαχείριση υγρών και ηλεκτρολυτών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Ομοιόσταση γλυκόζης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Ολική παρεντερική </a:t>
            </a:r>
            <a:r>
              <a:rPr lang="el-GR" dirty="0" smtClean="0"/>
              <a:t>διατροφή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Εντερική διατροφή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Νεκρωτική εντεροκολίτιδα</a:t>
            </a:r>
            <a:endParaRPr lang="el-GR" dirty="0" smtClean="0"/>
          </a:p>
          <a:p>
            <a:pPr lvl="1">
              <a:buFont typeface="Wingdings" charset="2"/>
              <a:buChar char="ü"/>
            </a:pPr>
            <a:r>
              <a:rPr lang="el-GR" dirty="0" smtClean="0"/>
              <a:t>Νεογνική υπερχολερυθρυναιμία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Ενδοκοιλιακή αιμορραγία εγκεφάλου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Περικοιλιακή λευκομαλακία εγκεφάλου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Πόνος και </a:t>
            </a:r>
            <a:r>
              <a:rPr lang="el-GR" dirty="0" smtClean="0"/>
              <a:t>αναλγησία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Αναπτυξιακή φροντίδα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Το νεογνό και το περιβάλλον: Επιπτώσεις στην ανάπτυξη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Περιγεννητική μεταφορά και επίπεδα φροντίδας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Φροντίδα στην Αίθουσα Τοκετών και σταθεροποίηση πριν τη μεταφορά</a:t>
            </a:r>
          </a:p>
          <a:p>
            <a:pPr lvl="1">
              <a:buFont typeface="Wingdings" charset="2"/>
              <a:buChar char="ü"/>
            </a:pPr>
            <a:r>
              <a:rPr lang="el-GR" dirty="0" smtClean="0"/>
              <a:t>Αρχική παροχή φροντίδας στο νεογνό</a:t>
            </a:r>
          </a:p>
          <a:p>
            <a:pPr lvl="1">
              <a:buFont typeface="Wingdings" charset="2"/>
              <a:buChar char="ü"/>
            </a:pPr>
            <a:r>
              <a:rPr lang="el-GR" dirty="0" err="1" smtClean="0"/>
              <a:t>Θερμορρύθμιση</a:t>
            </a:r>
            <a:endParaRPr lang="el-GR" dirty="0" smtClean="0"/>
          </a:p>
          <a:p>
            <a:pPr lvl="1">
              <a:buFont typeface="Wingdings" charset="2"/>
              <a:buChar char="ü"/>
            </a:pPr>
            <a:r>
              <a:rPr lang="el-GR" dirty="0" smtClean="0"/>
              <a:t>Νοσήματα </a:t>
            </a:r>
            <a:r>
              <a:rPr lang="el-GR" smtClean="0"/>
              <a:t>αναπνευστικού συστήματος</a:t>
            </a:r>
            <a:endParaRPr lang="el-GR" dirty="0" smtClean="0"/>
          </a:p>
          <a:p>
            <a:pPr lvl="1">
              <a:buFont typeface="Wingdings" charset="2"/>
              <a:buChar char="ü"/>
            </a:pPr>
            <a:endParaRPr lang="el-GR" dirty="0" smtClean="0"/>
          </a:p>
          <a:p>
            <a:pPr marL="320040" lvl="1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ΔΙΑΦΑΝΕΙΕΣ ΠΟΥ ΥΠΑΡΧΟΥΝ ΣΤΟ </a:t>
            </a:r>
            <a:r>
              <a:rPr lang="en-US" dirty="0" smtClean="0"/>
              <a:t>e</a:t>
            </a:r>
            <a:r>
              <a:rPr lang="el-GR" dirty="0" smtClean="0"/>
              <a:t>-</a:t>
            </a:r>
            <a:r>
              <a:rPr lang="en-US" dirty="0" smtClean="0"/>
              <a:t>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4774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8828</TotalTime>
  <Words>89</Words>
  <Application>Microsoft Office PowerPoint</Application>
  <PresentationFormat>Προβολή στην οθόνη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NewsPrint</vt:lpstr>
      <vt:lpstr>ΜΑΙΕΥΤΙΚΗ ΦΡΟΝΤΙΔΑ ΝΕΟΓΝΟΥ ΣΤΗ ΜΕΝΝ – ΕΞΕΤΑΣΤΕΑ ΥΛΗ</vt:lpstr>
      <vt:lpstr>ΕΞΕΤΑΣΤΕΑ ΥΛΗ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ΜΑΙΕΥΤΙΚΗ ΦΡΟΝΤΙΔΑ ΝΕΟΓΝΟΥ ΣΤΗ ΜΕΝΝ – ΕΞΕΤΑΣΤΕΑ ΥΛΗ</dc:title>
  <dc:creator>Christina</dc:creator>
  <cp:lastModifiedBy>user</cp:lastModifiedBy>
  <cp:revision>8</cp:revision>
  <dcterms:created xsi:type="dcterms:W3CDTF">2023-03-12T19:49:39Z</dcterms:created>
  <dcterms:modified xsi:type="dcterms:W3CDTF">2024-06-09T18:15:41Z</dcterms:modified>
</cp:coreProperties>
</file>