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6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8E9A0-9F88-4F55-9E57-B7BA81B2A3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39E8148-A7EB-430F-93B1-4A33B8DE4558}">
      <dgm:prSet custT="1"/>
      <dgm:spPr/>
      <dgm:t>
        <a:bodyPr/>
        <a:lstStyle/>
        <a:p>
          <a:pPr rtl="0"/>
          <a:r>
            <a:rPr lang="el-GR" sz="1400" b="1" u="sng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Παρατήρηση και αναγνώριση «ΥΠΟΠΤΩΝ» ΣΗΜΕΙΩΝ ΕΝΔΟΟΙΚΟΓΕΝΕΙΑΚΗΣ ΒΙΑΣ (υποχρέωση αναφοράς βάση του νόμου 4575/2023):</a:t>
          </a:r>
          <a:endParaRPr lang="el-GR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4F32F3B-E5E7-44DD-945E-57D9E07D7B23}" type="parTrans" cxnId="{080BFA1B-F5DF-46AC-9789-3228246DA120}">
      <dgm:prSet/>
      <dgm:spPr/>
      <dgm:t>
        <a:bodyPr/>
        <a:lstStyle/>
        <a:p>
          <a:endParaRPr lang="el-GR"/>
        </a:p>
      </dgm:t>
    </dgm:pt>
    <dgm:pt modelId="{3C670D01-19E7-4F09-9507-2AD49F2F8674}" type="sibTrans" cxnId="{080BFA1B-F5DF-46AC-9789-3228246DA120}">
      <dgm:prSet/>
      <dgm:spPr/>
      <dgm:t>
        <a:bodyPr/>
        <a:lstStyle/>
        <a:p>
          <a:endParaRPr lang="el-GR"/>
        </a:p>
      </dgm:t>
    </dgm:pt>
    <dgm:pt modelId="{91C9CD75-C60D-4F27-B781-999BD114BB25}">
      <dgm:prSet custT="1"/>
      <dgm:spPr/>
      <dgm:t>
        <a:bodyPr/>
        <a:lstStyle/>
        <a:p>
          <a:pPr rtl="0"/>
          <a:r>
            <a:rPr lang="el-GR" sz="1000" baseline="0" dirty="0" smtClean="0">
              <a:latin typeface="Comic Sans MS" panose="030F0702030302020204" pitchFamily="66" charset="0"/>
            </a:rPr>
            <a:t>Άγχος και αμηχανία</a:t>
          </a:r>
          <a:endParaRPr lang="el-GR" sz="1000" dirty="0">
            <a:latin typeface="Comic Sans MS" panose="030F0702030302020204" pitchFamily="66" charset="0"/>
          </a:endParaRPr>
        </a:p>
      </dgm:t>
    </dgm:pt>
    <dgm:pt modelId="{A700F0BD-0B22-4D54-BC3C-F8482222BBE4}" type="parTrans" cxnId="{4C0E21C8-A9C5-4918-AE26-AF782B9DE25A}">
      <dgm:prSet/>
      <dgm:spPr/>
      <dgm:t>
        <a:bodyPr/>
        <a:lstStyle/>
        <a:p>
          <a:endParaRPr lang="el-GR"/>
        </a:p>
      </dgm:t>
    </dgm:pt>
    <dgm:pt modelId="{499EDEF6-C731-4D49-BA57-98445EAF98D8}" type="sibTrans" cxnId="{4C0E21C8-A9C5-4918-AE26-AF782B9DE25A}">
      <dgm:prSet/>
      <dgm:spPr/>
      <dgm:t>
        <a:bodyPr/>
        <a:lstStyle/>
        <a:p>
          <a:endParaRPr lang="el-GR"/>
        </a:p>
      </dgm:t>
    </dgm:pt>
    <dgm:pt modelId="{FF38D5E6-0B2A-404E-9B86-ABF22EBC1ED8}">
      <dgm:prSet custT="1"/>
      <dgm:spPr/>
      <dgm:t>
        <a:bodyPr/>
        <a:lstStyle/>
        <a:p>
          <a:pPr rtl="0"/>
          <a:r>
            <a:rPr lang="el-GR" sz="1000" baseline="0" dirty="0" smtClean="0">
              <a:latin typeface="Comic Sans MS" panose="030F0702030302020204" pitchFamily="66" charset="0"/>
            </a:rPr>
            <a:t>Μώλωπες που δεν συνάδουν με τραυματισμό από πτώση</a:t>
          </a:r>
          <a:endParaRPr lang="el-GR" sz="1000" dirty="0">
            <a:latin typeface="Comic Sans MS" panose="030F0702030302020204" pitchFamily="66" charset="0"/>
          </a:endParaRPr>
        </a:p>
      </dgm:t>
    </dgm:pt>
    <dgm:pt modelId="{E13A949A-70F0-49C0-9A36-503F3C4F6915}" type="parTrans" cxnId="{838B22D4-0CCC-4996-9DF3-AF5D5C95D40E}">
      <dgm:prSet/>
      <dgm:spPr/>
      <dgm:t>
        <a:bodyPr/>
        <a:lstStyle/>
        <a:p>
          <a:endParaRPr lang="el-GR"/>
        </a:p>
      </dgm:t>
    </dgm:pt>
    <dgm:pt modelId="{ADC1E3FF-0098-4EED-9124-5975E4BAAD56}" type="sibTrans" cxnId="{838B22D4-0CCC-4996-9DF3-AF5D5C95D40E}">
      <dgm:prSet/>
      <dgm:spPr/>
      <dgm:t>
        <a:bodyPr/>
        <a:lstStyle/>
        <a:p>
          <a:endParaRPr lang="el-GR"/>
        </a:p>
      </dgm:t>
    </dgm:pt>
    <dgm:pt modelId="{60215939-09A7-41B7-9A4B-0FD3679E409F}">
      <dgm:prSet custT="1"/>
      <dgm:spPr/>
      <dgm:t>
        <a:bodyPr/>
        <a:lstStyle/>
        <a:p>
          <a:pPr rtl="0"/>
          <a:r>
            <a:rPr lang="el-GR" sz="1000" baseline="0" dirty="0" smtClean="0">
              <a:latin typeface="Comic Sans MS" panose="030F0702030302020204" pitchFamily="66" charset="0"/>
            </a:rPr>
            <a:t>Περιορισμένη επικοινωνία με τον σύζυγο-επιμονή παρουσίας στον χώρο εξέτασης </a:t>
          </a:r>
          <a:endParaRPr lang="el-GR" sz="1000" dirty="0">
            <a:latin typeface="Comic Sans MS" panose="030F0702030302020204" pitchFamily="66" charset="0"/>
          </a:endParaRPr>
        </a:p>
      </dgm:t>
    </dgm:pt>
    <dgm:pt modelId="{E84B01E0-8AD7-47B6-A547-94473474845C}" type="parTrans" cxnId="{3D100172-4A5D-46D8-9888-84501F0F39B1}">
      <dgm:prSet/>
      <dgm:spPr/>
      <dgm:t>
        <a:bodyPr/>
        <a:lstStyle/>
        <a:p>
          <a:endParaRPr lang="el-GR"/>
        </a:p>
      </dgm:t>
    </dgm:pt>
    <dgm:pt modelId="{493DF604-18D2-413D-ABA1-AD03523BAD61}" type="sibTrans" cxnId="{3D100172-4A5D-46D8-9888-84501F0F39B1}">
      <dgm:prSet/>
      <dgm:spPr/>
      <dgm:t>
        <a:bodyPr/>
        <a:lstStyle/>
        <a:p>
          <a:endParaRPr lang="el-GR"/>
        </a:p>
      </dgm:t>
    </dgm:pt>
    <dgm:pt modelId="{C79FF648-6529-4F18-A631-603C41CE2ED8}">
      <dgm:prSet custT="1"/>
      <dgm:spPr/>
      <dgm:t>
        <a:bodyPr/>
        <a:lstStyle/>
        <a:p>
          <a:pPr rtl="0"/>
          <a:r>
            <a:rPr lang="el-GR" sz="1000" baseline="0" dirty="0" smtClean="0">
              <a:latin typeface="Comic Sans MS" panose="030F0702030302020204" pitchFamily="66" charset="0"/>
            </a:rPr>
            <a:t>**Καθυστέρηση πραγματοποίησης της εξέτασης-ακύρωση του προηγούμενου ραντεβού**</a:t>
          </a:r>
          <a:endParaRPr lang="el-GR" sz="1000" dirty="0">
            <a:latin typeface="Comic Sans MS" panose="030F0702030302020204" pitchFamily="66" charset="0"/>
          </a:endParaRPr>
        </a:p>
      </dgm:t>
    </dgm:pt>
    <dgm:pt modelId="{9F9DC55A-C347-4112-A06F-862373E3E8D7}" type="parTrans" cxnId="{66979C94-8858-4E03-87C1-1F4A36B83BA1}">
      <dgm:prSet/>
      <dgm:spPr/>
      <dgm:t>
        <a:bodyPr/>
        <a:lstStyle/>
        <a:p>
          <a:endParaRPr lang="el-GR"/>
        </a:p>
      </dgm:t>
    </dgm:pt>
    <dgm:pt modelId="{FFF19BFA-6907-4418-AFAF-0E9C0BA5486A}" type="sibTrans" cxnId="{66979C94-8858-4E03-87C1-1F4A36B83BA1}">
      <dgm:prSet/>
      <dgm:spPr/>
      <dgm:t>
        <a:bodyPr/>
        <a:lstStyle/>
        <a:p>
          <a:endParaRPr lang="el-GR"/>
        </a:p>
      </dgm:t>
    </dgm:pt>
    <dgm:pt modelId="{25609F21-7E99-47F2-B091-F0421A500ACE}">
      <dgm:prSet custT="1"/>
      <dgm:spPr/>
      <dgm:t>
        <a:bodyPr/>
        <a:lstStyle/>
        <a:p>
          <a:pPr rtl="0"/>
          <a:r>
            <a:rPr lang="el-GR" sz="1400" b="1" u="sng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Δημιουργία ασφαλούς πλαισίου επικοινωνίας: </a:t>
          </a:r>
          <a:endParaRPr lang="el-GR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11B6E73-67C1-4F69-BE3E-8E2CA1526BF1}" type="parTrans" cxnId="{29BA4CB1-A496-4948-8CF0-89C55B7F799A}">
      <dgm:prSet/>
      <dgm:spPr/>
      <dgm:t>
        <a:bodyPr/>
        <a:lstStyle/>
        <a:p>
          <a:endParaRPr lang="el-GR"/>
        </a:p>
      </dgm:t>
    </dgm:pt>
    <dgm:pt modelId="{58390E39-606D-41BA-BCAA-5B40188E35DD}" type="sibTrans" cxnId="{29BA4CB1-A496-4948-8CF0-89C55B7F799A}">
      <dgm:prSet/>
      <dgm:spPr/>
      <dgm:t>
        <a:bodyPr/>
        <a:lstStyle/>
        <a:p>
          <a:endParaRPr lang="el-GR"/>
        </a:p>
      </dgm:t>
    </dgm:pt>
    <dgm:pt modelId="{59339107-E8A1-41B0-AA37-5B3C62F3D443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Εξασφάλιση ιδιωτικότητας.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4D4C0F95-B30A-44D7-A57F-CE7F0E6A58D6}" type="parTrans" cxnId="{D62DE926-FCCA-445D-90AA-F6C62DD36FE8}">
      <dgm:prSet/>
      <dgm:spPr/>
      <dgm:t>
        <a:bodyPr/>
        <a:lstStyle/>
        <a:p>
          <a:endParaRPr lang="el-GR"/>
        </a:p>
      </dgm:t>
    </dgm:pt>
    <dgm:pt modelId="{B3F46158-3A09-4F0B-8515-9F6C58BD9B35}" type="sibTrans" cxnId="{D62DE926-FCCA-445D-90AA-F6C62DD36FE8}">
      <dgm:prSet/>
      <dgm:spPr/>
      <dgm:t>
        <a:bodyPr/>
        <a:lstStyle/>
        <a:p>
          <a:endParaRPr lang="el-GR"/>
        </a:p>
      </dgm:t>
    </dgm:pt>
    <dgm:pt modelId="{7448F8AD-51FB-4D0F-982F-E72381B9E21F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Διερεύνηση, με διακριτικό τρόπο, πιθανής βίας: «Νιώθετε ασφαλής στο σπίτι σας; Υπάρχει κάτι που θέλετε να μου πείτε;»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2789D4EC-5FF8-4297-BA52-134F3A5F2715}" type="parTrans" cxnId="{28AF4A8E-BB2A-4FD1-8050-8AB7FA35ECDD}">
      <dgm:prSet/>
      <dgm:spPr/>
      <dgm:t>
        <a:bodyPr/>
        <a:lstStyle/>
        <a:p>
          <a:endParaRPr lang="el-GR"/>
        </a:p>
      </dgm:t>
    </dgm:pt>
    <dgm:pt modelId="{B2A12F51-071F-41BF-A314-0AA4D7273032}" type="sibTrans" cxnId="{28AF4A8E-BB2A-4FD1-8050-8AB7FA35ECDD}">
      <dgm:prSet/>
      <dgm:spPr/>
      <dgm:t>
        <a:bodyPr/>
        <a:lstStyle/>
        <a:p>
          <a:endParaRPr lang="el-GR"/>
        </a:p>
      </dgm:t>
    </dgm:pt>
    <dgm:pt modelId="{FB61F0B8-66AA-46A9-8337-655F82183818}">
      <dgm:prSet custT="1"/>
      <dgm:spPr/>
      <dgm:t>
        <a:bodyPr/>
        <a:lstStyle/>
        <a:p>
          <a:pPr rtl="0"/>
          <a:r>
            <a:rPr lang="el-GR" sz="1400" b="1" u="sng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Υποστήριξη &amp; Ενημέρωση:</a:t>
          </a:r>
          <a:endParaRPr lang="el-GR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77F2243-E40A-4F51-9B10-6980DC5F3DC9}" type="parTrans" cxnId="{C1F2362E-FD36-45EF-96FD-5A97BA45A57F}">
      <dgm:prSet/>
      <dgm:spPr/>
      <dgm:t>
        <a:bodyPr/>
        <a:lstStyle/>
        <a:p>
          <a:endParaRPr lang="el-GR"/>
        </a:p>
      </dgm:t>
    </dgm:pt>
    <dgm:pt modelId="{B45CF0E3-357C-4493-816F-8633A36FE864}" type="sibTrans" cxnId="{C1F2362E-FD36-45EF-96FD-5A97BA45A57F}">
      <dgm:prSet/>
      <dgm:spPr/>
      <dgm:t>
        <a:bodyPr/>
        <a:lstStyle/>
        <a:p>
          <a:endParaRPr lang="el-GR"/>
        </a:p>
      </dgm:t>
    </dgm:pt>
    <dgm:pt modelId="{86C549D3-75A9-44E1-9960-6A7180DCF810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Διαβεβαίωση εμπιστευτικότητας (τηρουμένων των νομικών υποχρεώσεων).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202DF8D6-3D61-4194-A239-6C5B0FC78478}" type="parTrans" cxnId="{F6A28C4D-F82D-4D69-88A0-E28BA79346C9}">
      <dgm:prSet/>
      <dgm:spPr/>
      <dgm:t>
        <a:bodyPr/>
        <a:lstStyle/>
        <a:p>
          <a:endParaRPr lang="el-GR"/>
        </a:p>
      </dgm:t>
    </dgm:pt>
    <dgm:pt modelId="{40542E0B-8B28-4676-AEA2-F4D9DC3AE5A2}" type="sibTrans" cxnId="{F6A28C4D-F82D-4D69-88A0-E28BA79346C9}">
      <dgm:prSet/>
      <dgm:spPr/>
      <dgm:t>
        <a:bodyPr/>
        <a:lstStyle/>
        <a:p>
          <a:endParaRPr lang="el-GR"/>
        </a:p>
      </dgm:t>
    </dgm:pt>
    <dgm:pt modelId="{22793981-C149-4328-984D-70DCB3FC23D5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Ενημέρωση για διαθέσιμες δομές υποστήριξης (γραμμές βοήθειας, συμβουλευτικά κέντρα, ξενώνες).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0AF47754-0320-4294-909F-FBE394A5D55B}" type="parTrans" cxnId="{BCBE0F7C-94D8-468A-AEC4-288B65B9C670}">
      <dgm:prSet/>
      <dgm:spPr/>
      <dgm:t>
        <a:bodyPr/>
        <a:lstStyle/>
        <a:p>
          <a:endParaRPr lang="el-GR"/>
        </a:p>
      </dgm:t>
    </dgm:pt>
    <dgm:pt modelId="{953FCB6C-6323-4D03-8BDB-A4728142B79C}" type="sibTrans" cxnId="{BCBE0F7C-94D8-468A-AEC4-288B65B9C670}">
      <dgm:prSet/>
      <dgm:spPr/>
      <dgm:t>
        <a:bodyPr/>
        <a:lstStyle/>
        <a:p>
          <a:endParaRPr lang="el-GR"/>
        </a:p>
      </dgm:t>
    </dgm:pt>
    <dgm:pt modelId="{A6BC67A7-335F-408C-BDF7-21FEAD44876F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Καταγραφή των ευρημάτων και παραπομπή, αν χρειάζεται, σε αρμόδιες κοινωνικές υπηρεσίες.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F57BEEA1-A2BD-4CE3-B5B5-FC5566D4E38B}" type="parTrans" cxnId="{A163AFD8-BBF8-4266-8613-A9BB8AFC9E49}">
      <dgm:prSet/>
      <dgm:spPr/>
      <dgm:t>
        <a:bodyPr/>
        <a:lstStyle/>
        <a:p>
          <a:endParaRPr lang="el-GR"/>
        </a:p>
      </dgm:t>
    </dgm:pt>
    <dgm:pt modelId="{BC3D261F-3F71-4CD2-904C-70177C5225AF}" type="sibTrans" cxnId="{A163AFD8-BBF8-4266-8613-A9BB8AFC9E49}">
      <dgm:prSet/>
      <dgm:spPr/>
      <dgm:t>
        <a:bodyPr/>
        <a:lstStyle/>
        <a:p>
          <a:endParaRPr lang="el-GR"/>
        </a:p>
      </dgm:t>
    </dgm:pt>
    <dgm:pt modelId="{0F90CE06-BAEB-4EB8-8B3B-C42094065083}">
      <dgm:prSet custT="1"/>
      <dgm:spPr/>
      <dgm:t>
        <a:bodyPr/>
        <a:lstStyle/>
        <a:p>
          <a:pPr rtl="0"/>
          <a:r>
            <a:rPr lang="el-GR" sz="1400" b="1" u="sng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Διεπιστημονική Συνεργασία:</a:t>
          </a:r>
          <a:endParaRPr lang="el-GR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EF82DE4-E487-4AD8-BB30-030C37C54975}" type="parTrans" cxnId="{9B25C3AB-6B83-4150-A92D-5C84A718C99B}">
      <dgm:prSet/>
      <dgm:spPr/>
      <dgm:t>
        <a:bodyPr/>
        <a:lstStyle/>
        <a:p>
          <a:endParaRPr lang="el-GR"/>
        </a:p>
      </dgm:t>
    </dgm:pt>
    <dgm:pt modelId="{1E781EB9-F30A-4868-86AF-8546ECCD7E15}" type="sibTrans" cxnId="{9B25C3AB-6B83-4150-A92D-5C84A718C99B}">
      <dgm:prSet/>
      <dgm:spPr/>
      <dgm:t>
        <a:bodyPr/>
        <a:lstStyle/>
        <a:p>
          <a:endParaRPr lang="el-GR"/>
        </a:p>
      </dgm:t>
    </dgm:pt>
    <dgm:pt modelId="{97031B4F-A925-40F5-B87D-E16ED3AADDFC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Ενημέρωση ιατρικής ομάδας με τρόπο που διασφαλίζει τη γυναίκα.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D66643FA-68EB-4D80-9754-97E1C1C21790}" type="parTrans" cxnId="{398FEDB1-5F4E-4585-B882-C5A75976620F}">
      <dgm:prSet/>
      <dgm:spPr/>
      <dgm:t>
        <a:bodyPr/>
        <a:lstStyle/>
        <a:p>
          <a:endParaRPr lang="el-GR"/>
        </a:p>
      </dgm:t>
    </dgm:pt>
    <dgm:pt modelId="{2D9BEDEC-F65D-4E00-9717-B9A0749FBAF6}" type="sibTrans" cxnId="{398FEDB1-5F4E-4585-B882-C5A75976620F}">
      <dgm:prSet/>
      <dgm:spPr/>
      <dgm:t>
        <a:bodyPr/>
        <a:lstStyle/>
        <a:p>
          <a:endParaRPr lang="el-GR"/>
        </a:p>
      </dgm:t>
    </dgm:pt>
    <dgm:pt modelId="{16C3AA32-B4A1-49D1-99AA-551E1902FD10}">
      <dgm:prSet custT="1"/>
      <dgm:spPr/>
      <dgm:t>
        <a:bodyPr/>
        <a:lstStyle/>
        <a:p>
          <a:pPr rtl="0"/>
          <a:r>
            <a:rPr lang="el-GR" sz="1400" baseline="0" dirty="0" smtClean="0">
              <a:latin typeface="Comic Sans MS" panose="030F0702030302020204" pitchFamily="66" charset="0"/>
            </a:rPr>
            <a:t>Επικοινωνία με κοινωνικό λειτουργό ή ψυχολόγο του μαιευτηρίου.</a:t>
          </a:r>
          <a:endParaRPr lang="el-GR" sz="1400" dirty="0">
            <a:latin typeface="Comic Sans MS" panose="030F0702030302020204" pitchFamily="66" charset="0"/>
          </a:endParaRPr>
        </a:p>
      </dgm:t>
    </dgm:pt>
    <dgm:pt modelId="{7EEEC9A1-5D4C-4800-BC81-AD52BC28FB2D}" type="parTrans" cxnId="{A98664BB-106E-4D5D-B64D-2B0C34DB36DC}">
      <dgm:prSet/>
      <dgm:spPr/>
      <dgm:t>
        <a:bodyPr/>
        <a:lstStyle/>
        <a:p>
          <a:endParaRPr lang="el-GR"/>
        </a:p>
      </dgm:t>
    </dgm:pt>
    <dgm:pt modelId="{42AD9B22-DBCD-4292-8E7F-A75BE1200BA2}" type="sibTrans" cxnId="{A98664BB-106E-4D5D-B64D-2B0C34DB36DC}">
      <dgm:prSet/>
      <dgm:spPr/>
      <dgm:t>
        <a:bodyPr/>
        <a:lstStyle/>
        <a:p>
          <a:endParaRPr lang="el-GR"/>
        </a:p>
      </dgm:t>
    </dgm:pt>
    <dgm:pt modelId="{FEDF2001-8AFD-49A6-81C4-B0B575A5FD2E}" type="pres">
      <dgm:prSet presAssocID="{7718E9A0-9F88-4F55-9E57-B7BA81B2A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B987A88-F4D9-4A6B-A6D8-A00D2FCF69CE}" type="pres">
      <dgm:prSet presAssocID="{839E8148-A7EB-430F-93B1-4A33B8DE455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1EDCF7-1D84-499D-B99D-A7C1731A89E9}" type="pres">
      <dgm:prSet presAssocID="{839E8148-A7EB-430F-93B1-4A33B8DE45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1DC4B6-A42D-4C57-A72E-F3FAD54F95E8}" type="pres">
      <dgm:prSet presAssocID="{25609F21-7E99-47F2-B091-F0421A500AC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ECB262-33D8-42FC-9AAE-65F8FC51D363}" type="pres">
      <dgm:prSet presAssocID="{58390E39-606D-41BA-BCAA-5B40188E35DD}" presName="spacer" presStyleCnt="0"/>
      <dgm:spPr/>
    </dgm:pt>
    <dgm:pt modelId="{6DB749EF-8D89-4979-A15C-ADD0EE6C1200}" type="pres">
      <dgm:prSet presAssocID="{59339107-E8A1-41B0-AA37-5B3C62F3D443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E0B112-4ABD-4074-B74B-8EB8EE283A8C}" type="pres">
      <dgm:prSet presAssocID="{B3F46158-3A09-4F0B-8515-9F6C58BD9B35}" presName="spacer" presStyleCnt="0"/>
      <dgm:spPr/>
    </dgm:pt>
    <dgm:pt modelId="{73A6CC5F-2C3C-4FDE-BA2C-0BD5C45ECDE3}" type="pres">
      <dgm:prSet presAssocID="{7448F8AD-51FB-4D0F-982F-E72381B9E21F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584AB7-FB6B-4738-BA9D-C6756AC89F1A}" type="pres">
      <dgm:prSet presAssocID="{B2A12F51-071F-41BF-A314-0AA4D7273032}" presName="spacer" presStyleCnt="0"/>
      <dgm:spPr/>
    </dgm:pt>
    <dgm:pt modelId="{3A0C333E-470D-42C7-8FF4-F15D85723C21}" type="pres">
      <dgm:prSet presAssocID="{FB61F0B8-66AA-46A9-8337-655F82183818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B88F58-D511-4D09-B873-C64A49772637}" type="pres">
      <dgm:prSet presAssocID="{B45CF0E3-357C-4493-816F-8633A36FE864}" presName="spacer" presStyleCnt="0"/>
      <dgm:spPr/>
    </dgm:pt>
    <dgm:pt modelId="{A94DC587-F353-4E63-A4F3-13D08C0D5F76}" type="pres">
      <dgm:prSet presAssocID="{86C549D3-75A9-44E1-9960-6A7180DCF81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9E0C15-BE85-48A1-AB9B-3255C3696308}" type="pres">
      <dgm:prSet presAssocID="{40542E0B-8B28-4676-AEA2-F4D9DC3AE5A2}" presName="spacer" presStyleCnt="0"/>
      <dgm:spPr/>
    </dgm:pt>
    <dgm:pt modelId="{C62246AF-43A1-45ED-AFF5-E7559B5C797E}" type="pres">
      <dgm:prSet presAssocID="{22793981-C149-4328-984D-70DCB3FC23D5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BE5DCA-7EDF-4880-9F60-9C33B959E0A0}" type="pres">
      <dgm:prSet presAssocID="{953FCB6C-6323-4D03-8BDB-A4728142B79C}" presName="spacer" presStyleCnt="0"/>
      <dgm:spPr/>
    </dgm:pt>
    <dgm:pt modelId="{A0D04208-9582-498B-AA14-DF48C762B848}" type="pres">
      <dgm:prSet presAssocID="{A6BC67A7-335F-408C-BDF7-21FEAD44876F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824630-343B-483F-BB5F-64AAC7EA8EB4}" type="pres">
      <dgm:prSet presAssocID="{BC3D261F-3F71-4CD2-904C-70177C5225AF}" presName="spacer" presStyleCnt="0"/>
      <dgm:spPr/>
    </dgm:pt>
    <dgm:pt modelId="{0D0EFC70-FE55-4174-9283-4C3E2B5538B7}" type="pres">
      <dgm:prSet presAssocID="{0F90CE06-BAEB-4EB8-8B3B-C42094065083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B02A10-31FE-41DB-96DF-F8D9080A5B97}" type="pres">
      <dgm:prSet presAssocID="{1E781EB9-F30A-4868-86AF-8546ECCD7E15}" presName="spacer" presStyleCnt="0"/>
      <dgm:spPr/>
    </dgm:pt>
    <dgm:pt modelId="{34AD9487-8A1D-451F-8159-BFAB844FC6A4}" type="pres">
      <dgm:prSet presAssocID="{97031B4F-A925-40F5-B87D-E16ED3AADDFC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AC6BC2-0095-4515-ADF4-8963C14E1E33}" type="pres">
      <dgm:prSet presAssocID="{2D9BEDEC-F65D-4E00-9717-B9A0749FBAF6}" presName="spacer" presStyleCnt="0"/>
      <dgm:spPr/>
    </dgm:pt>
    <dgm:pt modelId="{5EE7FBE6-B5A7-4C7F-8733-6A23309F14D6}" type="pres">
      <dgm:prSet presAssocID="{16C3AA32-B4A1-49D1-99AA-551E1902FD1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DCA8F36-24CD-4C18-88D8-A63095933010}" type="presOf" srcId="{97031B4F-A925-40F5-B87D-E16ED3AADDFC}" destId="{34AD9487-8A1D-451F-8159-BFAB844FC6A4}" srcOrd="0" destOrd="0" presId="urn:microsoft.com/office/officeart/2005/8/layout/vList2"/>
    <dgm:cxn modelId="{2E33C355-42E6-4E1D-985F-9D54FD392C1E}" type="presOf" srcId="{25609F21-7E99-47F2-B091-F0421A500ACE}" destId="{A81DC4B6-A42D-4C57-A72E-F3FAD54F95E8}" srcOrd="0" destOrd="0" presId="urn:microsoft.com/office/officeart/2005/8/layout/vList2"/>
    <dgm:cxn modelId="{4BFED620-942A-449A-B31E-C512C27E9718}" type="presOf" srcId="{60215939-09A7-41B7-9A4B-0FD3679E409F}" destId="{C81EDCF7-1D84-499D-B99D-A7C1731A89E9}" srcOrd="0" destOrd="2" presId="urn:microsoft.com/office/officeart/2005/8/layout/vList2"/>
    <dgm:cxn modelId="{B495DBDD-AFB9-44E6-BB1D-03181C55588B}" type="presOf" srcId="{59339107-E8A1-41B0-AA37-5B3C62F3D443}" destId="{6DB749EF-8D89-4979-A15C-ADD0EE6C1200}" srcOrd="0" destOrd="0" presId="urn:microsoft.com/office/officeart/2005/8/layout/vList2"/>
    <dgm:cxn modelId="{D0D96BE7-F000-4910-968C-C8F219DB7349}" type="presOf" srcId="{16C3AA32-B4A1-49D1-99AA-551E1902FD10}" destId="{5EE7FBE6-B5A7-4C7F-8733-6A23309F14D6}" srcOrd="0" destOrd="0" presId="urn:microsoft.com/office/officeart/2005/8/layout/vList2"/>
    <dgm:cxn modelId="{C1F2362E-FD36-45EF-96FD-5A97BA45A57F}" srcId="{7718E9A0-9F88-4F55-9E57-B7BA81B2A3FF}" destId="{FB61F0B8-66AA-46A9-8337-655F82183818}" srcOrd="4" destOrd="0" parTransId="{B77F2243-E40A-4F51-9B10-6980DC5F3DC9}" sibTransId="{B45CF0E3-357C-4493-816F-8633A36FE864}"/>
    <dgm:cxn modelId="{66979C94-8858-4E03-87C1-1F4A36B83BA1}" srcId="{839E8148-A7EB-430F-93B1-4A33B8DE4558}" destId="{C79FF648-6529-4F18-A631-603C41CE2ED8}" srcOrd="3" destOrd="0" parTransId="{9F9DC55A-C347-4112-A06F-862373E3E8D7}" sibTransId="{FFF19BFA-6907-4418-AFAF-0E9C0BA5486A}"/>
    <dgm:cxn modelId="{D7B7FA25-6627-4F19-957D-53540B5D6CB8}" type="presOf" srcId="{FF38D5E6-0B2A-404E-9B86-ABF22EBC1ED8}" destId="{C81EDCF7-1D84-499D-B99D-A7C1731A89E9}" srcOrd="0" destOrd="1" presId="urn:microsoft.com/office/officeart/2005/8/layout/vList2"/>
    <dgm:cxn modelId="{9926076A-E11B-4C60-9D8F-6EBC78F0923F}" type="presOf" srcId="{7448F8AD-51FB-4D0F-982F-E72381B9E21F}" destId="{73A6CC5F-2C3C-4FDE-BA2C-0BD5C45ECDE3}" srcOrd="0" destOrd="0" presId="urn:microsoft.com/office/officeart/2005/8/layout/vList2"/>
    <dgm:cxn modelId="{73B4019B-1163-4E33-8865-D1FC4743B944}" type="presOf" srcId="{91C9CD75-C60D-4F27-B781-999BD114BB25}" destId="{C81EDCF7-1D84-499D-B99D-A7C1731A89E9}" srcOrd="0" destOrd="0" presId="urn:microsoft.com/office/officeart/2005/8/layout/vList2"/>
    <dgm:cxn modelId="{D62DE926-FCCA-445D-90AA-F6C62DD36FE8}" srcId="{7718E9A0-9F88-4F55-9E57-B7BA81B2A3FF}" destId="{59339107-E8A1-41B0-AA37-5B3C62F3D443}" srcOrd="2" destOrd="0" parTransId="{4D4C0F95-B30A-44D7-A57F-CE7F0E6A58D6}" sibTransId="{B3F46158-3A09-4F0B-8515-9F6C58BD9B35}"/>
    <dgm:cxn modelId="{2C0857AA-400D-4CF2-BA4A-B9C2808D13DB}" type="presOf" srcId="{FB61F0B8-66AA-46A9-8337-655F82183818}" destId="{3A0C333E-470D-42C7-8FF4-F15D85723C21}" srcOrd="0" destOrd="0" presId="urn:microsoft.com/office/officeart/2005/8/layout/vList2"/>
    <dgm:cxn modelId="{0BAF1C94-4166-45E3-9AAE-EB6913BE29EF}" type="presOf" srcId="{22793981-C149-4328-984D-70DCB3FC23D5}" destId="{C62246AF-43A1-45ED-AFF5-E7559B5C797E}" srcOrd="0" destOrd="0" presId="urn:microsoft.com/office/officeart/2005/8/layout/vList2"/>
    <dgm:cxn modelId="{BCBE0F7C-94D8-468A-AEC4-288B65B9C670}" srcId="{7718E9A0-9F88-4F55-9E57-B7BA81B2A3FF}" destId="{22793981-C149-4328-984D-70DCB3FC23D5}" srcOrd="6" destOrd="0" parTransId="{0AF47754-0320-4294-909F-FBE394A5D55B}" sibTransId="{953FCB6C-6323-4D03-8BDB-A4728142B79C}"/>
    <dgm:cxn modelId="{838B22D4-0CCC-4996-9DF3-AF5D5C95D40E}" srcId="{839E8148-A7EB-430F-93B1-4A33B8DE4558}" destId="{FF38D5E6-0B2A-404E-9B86-ABF22EBC1ED8}" srcOrd="1" destOrd="0" parTransId="{E13A949A-70F0-49C0-9A36-503F3C4F6915}" sibTransId="{ADC1E3FF-0098-4EED-9124-5975E4BAAD56}"/>
    <dgm:cxn modelId="{4C0E21C8-A9C5-4918-AE26-AF782B9DE25A}" srcId="{839E8148-A7EB-430F-93B1-4A33B8DE4558}" destId="{91C9CD75-C60D-4F27-B781-999BD114BB25}" srcOrd="0" destOrd="0" parTransId="{A700F0BD-0B22-4D54-BC3C-F8482222BBE4}" sibTransId="{499EDEF6-C731-4D49-BA57-98445EAF98D8}"/>
    <dgm:cxn modelId="{18D9EAD4-2975-46A9-B698-FB595743E5DA}" type="presOf" srcId="{0F90CE06-BAEB-4EB8-8B3B-C42094065083}" destId="{0D0EFC70-FE55-4174-9283-4C3E2B5538B7}" srcOrd="0" destOrd="0" presId="urn:microsoft.com/office/officeart/2005/8/layout/vList2"/>
    <dgm:cxn modelId="{83C7797E-7197-4262-BBFF-ADADAA23D1A4}" type="presOf" srcId="{A6BC67A7-335F-408C-BDF7-21FEAD44876F}" destId="{A0D04208-9582-498B-AA14-DF48C762B848}" srcOrd="0" destOrd="0" presId="urn:microsoft.com/office/officeart/2005/8/layout/vList2"/>
    <dgm:cxn modelId="{398FEDB1-5F4E-4585-B882-C5A75976620F}" srcId="{7718E9A0-9F88-4F55-9E57-B7BA81B2A3FF}" destId="{97031B4F-A925-40F5-B87D-E16ED3AADDFC}" srcOrd="9" destOrd="0" parTransId="{D66643FA-68EB-4D80-9754-97E1C1C21790}" sibTransId="{2D9BEDEC-F65D-4E00-9717-B9A0749FBAF6}"/>
    <dgm:cxn modelId="{9853653A-5A35-440F-BAF6-1856F36CDEA8}" type="presOf" srcId="{7718E9A0-9F88-4F55-9E57-B7BA81B2A3FF}" destId="{FEDF2001-8AFD-49A6-81C4-B0B575A5FD2E}" srcOrd="0" destOrd="0" presId="urn:microsoft.com/office/officeart/2005/8/layout/vList2"/>
    <dgm:cxn modelId="{F6A28C4D-F82D-4D69-88A0-E28BA79346C9}" srcId="{7718E9A0-9F88-4F55-9E57-B7BA81B2A3FF}" destId="{86C549D3-75A9-44E1-9960-6A7180DCF810}" srcOrd="5" destOrd="0" parTransId="{202DF8D6-3D61-4194-A239-6C5B0FC78478}" sibTransId="{40542E0B-8B28-4676-AEA2-F4D9DC3AE5A2}"/>
    <dgm:cxn modelId="{9B25C3AB-6B83-4150-A92D-5C84A718C99B}" srcId="{7718E9A0-9F88-4F55-9E57-B7BA81B2A3FF}" destId="{0F90CE06-BAEB-4EB8-8B3B-C42094065083}" srcOrd="8" destOrd="0" parTransId="{DEF82DE4-E487-4AD8-BB30-030C37C54975}" sibTransId="{1E781EB9-F30A-4868-86AF-8546ECCD7E15}"/>
    <dgm:cxn modelId="{3D100172-4A5D-46D8-9888-84501F0F39B1}" srcId="{839E8148-A7EB-430F-93B1-4A33B8DE4558}" destId="{60215939-09A7-41B7-9A4B-0FD3679E409F}" srcOrd="2" destOrd="0" parTransId="{E84B01E0-8AD7-47B6-A547-94473474845C}" sibTransId="{493DF604-18D2-413D-ABA1-AD03523BAD61}"/>
    <dgm:cxn modelId="{A163AFD8-BBF8-4266-8613-A9BB8AFC9E49}" srcId="{7718E9A0-9F88-4F55-9E57-B7BA81B2A3FF}" destId="{A6BC67A7-335F-408C-BDF7-21FEAD44876F}" srcOrd="7" destOrd="0" parTransId="{F57BEEA1-A2BD-4CE3-B5B5-FC5566D4E38B}" sibTransId="{BC3D261F-3F71-4CD2-904C-70177C5225AF}"/>
    <dgm:cxn modelId="{080BFA1B-F5DF-46AC-9789-3228246DA120}" srcId="{7718E9A0-9F88-4F55-9E57-B7BA81B2A3FF}" destId="{839E8148-A7EB-430F-93B1-4A33B8DE4558}" srcOrd="0" destOrd="0" parTransId="{F4F32F3B-E5E7-44DD-945E-57D9E07D7B23}" sibTransId="{3C670D01-19E7-4F09-9507-2AD49F2F8674}"/>
    <dgm:cxn modelId="{72C54D35-42CC-4758-8BB3-729A31347089}" type="presOf" srcId="{86C549D3-75A9-44E1-9960-6A7180DCF810}" destId="{A94DC587-F353-4E63-A4F3-13D08C0D5F76}" srcOrd="0" destOrd="0" presId="urn:microsoft.com/office/officeart/2005/8/layout/vList2"/>
    <dgm:cxn modelId="{29BA4CB1-A496-4948-8CF0-89C55B7F799A}" srcId="{7718E9A0-9F88-4F55-9E57-B7BA81B2A3FF}" destId="{25609F21-7E99-47F2-B091-F0421A500ACE}" srcOrd="1" destOrd="0" parTransId="{711B6E73-67C1-4F69-BE3E-8E2CA1526BF1}" sibTransId="{58390E39-606D-41BA-BCAA-5B40188E35DD}"/>
    <dgm:cxn modelId="{C90327D0-F7BE-4DF9-8FA6-0948C297BB82}" type="presOf" srcId="{C79FF648-6529-4F18-A631-603C41CE2ED8}" destId="{C81EDCF7-1D84-499D-B99D-A7C1731A89E9}" srcOrd="0" destOrd="3" presId="urn:microsoft.com/office/officeart/2005/8/layout/vList2"/>
    <dgm:cxn modelId="{28AF4A8E-BB2A-4FD1-8050-8AB7FA35ECDD}" srcId="{7718E9A0-9F88-4F55-9E57-B7BA81B2A3FF}" destId="{7448F8AD-51FB-4D0F-982F-E72381B9E21F}" srcOrd="3" destOrd="0" parTransId="{2789D4EC-5FF8-4297-BA52-134F3A5F2715}" sibTransId="{B2A12F51-071F-41BF-A314-0AA4D7273032}"/>
    <dgm:cxn modelId="{A98664BB-106E-4D5D-B64D-2B0C34DB36DC}" srcId="{7718E9A0-9F88-4F55-9E57-B7BA81B2A3FF}" destId="{16C3AA32-B4A1-49D1-99AA-551E1902FD10}" srcOrd="10" destOrd="0" parTransId="{7EEEC9A1-5D4C-4800-BC81-AD52BC28FB2D}" sibTransId="{42AD9B22-DBCD-4292-8E7F-A75BE1200BA2}"/>
    <dgm:cxn modelId="{B00472D1-D904-4BB4-8E03-0F5E398A3293}" type="presOf" srcId="{839E8148-A7EB-430F-93B1-4A33B8DE4558}" destId="{FB987A88-F4D9-4A6B-A6D8-A00D2FCF69CE}" srcOrd="0" destOrd="0" presId="urn:microsoft.com/office/officeart/2005/8/layout/vList2"/>
    <dgm:cxn modelId="{89DC23B0-FB0E-4FF5-B5CD-750232478A19}" type="presParOf" srcId="{FEDF2001-8AFD-49A6-81C4-B0B575A5FD2E}" destId="{FB987A88-F4D9-4A6B-A6D8-A00D2FCF69CE}" srcOrd="0" destOrd="0" presId="urn:microsoft.com/office/officeart/2005/8/layout/vList2"/>
    <dgm:cxn modelId="{0FFA59B1-D460-4C44-B823-735F81AD4460}" type="presParOf" srcId="{FEDF2001-8AFD-49A6-81C4-B0B575A5FD2E}" destId="{C81EDCF7-1D84-499D-B99D-A7C1731A89E9}" srcOrd="1" destOrd="0" presId="urn:microsoft.com/office/officeart/2005/8/layout/vList2"/>
    <dgm:cxn modelId="{8D833BF5-A240-4D4A-AB85-82367A018896}" type="presParOf" srcId="{FEDF2001-8AFD-49A6-81C4-B0B575A5FD2E}" destId="{A81DC4B6-A42D-4C57-A72E-F3FAD54F95E8}" srcOrd="2" destOrd="0" presId="urn:microsoft.com/office/officeart/2005/8/layout/vList2"/>
    <dgm:cxn modelId="{B75CAB11-C032-435F-8969-EE1C7EEBF634}" type="presParOf" srcId="{FEDF2001-8AFD-49A6-81C4-B0B575A5FD2E}" destId="{22ECB262-33D8-42FC-9AAE-65F8FC51D363}" srcOrd="3" destOrd="0" presId="urn:microsoft.com/office/officeart/2005/8/layout/vList2"/>
    <dgm:cxn modelId="{4DE0A8E5-1226-4B2B-A6EF-302B5D1C829A}" type="presParOf" srcId="{FEDF2001-8AFD-49A6-81C4-B0B575A5FD2E}" destId="{6DB749EF-8D89-4979-A15C-ADD0EE6C1200}" srcOrd="4" destOrd="0" presId="urn:microsoft.com/office/officeart/2005/8/layout/vList2"/>
    <dgm:cxn modelId="{2CFEF68F-0C9C-43EE-9BB5-916631DCC5BF}" type="presParOf" srcId="{FEDF2001-8AFD-49A6-81C4-B0B575A5FD2E}" destId="{87E0B112-4ABD-4074-B74B-8EB8EE283A8C}" srcOrd="5" destOrd="0" presId="urn:microsoft.com/office/officeart/2005/8/layout/vList2"/>
    <dgm:cxn modelId="{20973207-D864-4AB4-A5F7-BECAE7D98550}" type="presParOf" srcId="{FEDF2001-8AFD-49A6-81C4-B0B575A5FD2E}" destId="{73A6CC5F-2C3C-4FDE-BA2C-0BD5C45ECDE3}" srcOrd="6" destOrd="0" presId="urn:microsoft.com/office/officeart/2005/8/layout/vList2"/>
    <dgm:cxn modelId="{3509F685-97DC-4FC5-BE35-A5F570C181CD}" type="presParOf" srcId="{FEDF2001-8AFD-49A6-81C4-B0B575A5FD2E}" destId="{41584AB7-FB6B-4738-BA9D-C6756AC89F1A}" srcOrd="7" destOrd="0" presId="urn:microsoft.com/office/officeart/2005/8/layout/vList2"/>
    <dgm:cxn modelId="{C4D247E6-36D2-4D58-A4E7-7FBEAF5B709B}" type="presParOf" srcId="{FEDF2001-8AFD-49A6-81C4-B0B575A5FD2E}" destId="{3A0C333E-470D-42C7-8FF4-F15D85723C21}" srcOrd="8" destOrd="0" presId="urn:microsoft.com/office/officeart/2005/8/layout/vList2"/>
    <dgm:cxn modelId="{17E312A7-DC65-4372-B7EB-4D2D145D812F}" type="presParOf" srcId="{FEDF2001-8AFD-49A6-81C4-B0B575A5FD2E}" destId="{68B88F58-D511-4D09-B873-C64A49772637}" srcOrd="9" destOrd="0" presId="urn:microsoft.com/office/officeart/2005/8/layout/vList2"/>
    <dgm:cxn modelId="{B89ED6BF-535A-4E71-A97A-A75DD7F50C71}" type="presParOf" srcId="{FEDF2001-8AFD-49A6-81C4-B0B575A5FD2E}" destId="{A94DC587-F353-4E63-A4F3-13D08C0D5F76}" srcOrd="10" destOrd="0" presId="urn:microsoft.com/office/officeart/2005/8/layout/vList2"/>
    <dgm:cxn modelId="{7807827A-3B81-4C3D-BD39-56D006CE33A5}" type="presParOf" srcId="{FEDF2001-8AFD-49A6-81C4-B0B575A5FD2E}" destId="{949E0C15-BE85-48A1-AB9B-3255C3696308}" srcOrd="11" destOrd="0" presId="urn:microsoft.com/office/officeart/2005/8/layout/vList2"/>
    <dgm:cxn modelId="{CD992864-AAAB-44B1-A440-4B0FB0B46590}" type="presParOf" srcId="{FEDF2001-8AFD-49A6-81C4-B0B575A5FD2E}" destId="{C62246AF-43A1-45ED-AFF5-E7559B5C797E}" srcOrd="12" destOrd="0" presId="urn:microsoft.com/office/officeart/2005/8/layout/vList2"/>
    <dgm:cxn modelId="{30AB8C73-7E78-4B76-8AEC-06B8343E9217}" type="presParOf" srcId="{FEDF2001-8AFD-49A6-81C4-B0B575A5FD2E}" destId="{78BE5DCA-7EDF-4880-9F60-9C33B959E0A0}" srcOrd="13" destOrd="0" presId="urn:microsoft.com/office/officeart/2005/8/layout/vList2"/>
    <dgm:cxn modelId="{CB77429F-3C2E-40EB-871D-5224751C0A92}" type="presParOf" srcId="{FEDF2001-8AFD-49A6-81C4-B0B575A5FD2E}" destId="{A0D04208-9582-498B-AA14-DF48C762B848}" srcOrd="14" destOrd="0" presId="urn:microsoft.com/office/officeart/2005/8/layout/vList2"/>
    <dgm:cxn modelId="{CA48949E-D859-4C7A-A385-87159C32B16F}" type="presParOf" srcId="{FEDF2001-8AFD-49A6-81C4-B0B575A5FD2E}" destId="{D3824630-343B-483F-BB5F-64AAC7EA8EB4}" srcOrd="15" destOrd="0" presId="urn:microsoft.com/office/officeart/2005/8/layout/vList2"/>
    <dgm:cxn modelId="{030D0DF7-13AB-4B19-8AC8-7B32F25DDC21}" type="presParOf" srcId="{FEDF2001-8AFD-49A6-81C4-B0B575A5FD2E}" destId="{0D0EFC70-FE55-4174-9283-4C3E2B5538B7}" srcOrd="16" destOrd="0" presId="urn:microsoft.com/office/officeart/2005/8/layout/vList2"/>
    <dgm:cxn modelId="{2A459B0F-853D-4393-B6C9-32682C5B5ED2}" type="presParOf" srcId="{FEDF2001-8AFD-49A6-81C4-B0B575A5FD2E}" destId="{F1B02A10-31FE-41DB-96DF-F8D9080A5B97}" srcOrd="17" destOrd="0" presId="urn:microsoft.com/office/officeart/2005/8/layout/vList2"/>
    <dgm:cxn modelId="{90A0044E-1F83-4506-998A-FC88AD973FFA}" type="presParOf" srcId="{FEDF2001-8AFD-49A6-81C4-B0B575A5FD2E}" destId="{34AD9487-8A1D-451F-8159-BFAB844FC6A4}" srcOrd="18" destOrd="0" presId="urn:microsoft.com/office/officeart/2005/8/layout/vList2"/>
    <dgm:cxn modelId="{86C94FB0-BFF8-4CCD-86EB-11B18662A87A}" type="presParOf" srcId="{FEDF2001-8AFD-49A6-81C4-B0B575A5FD2E}" destId="{FFAC6BC2-0095-4515-ADF4-8963C14E1E33}" srcOrd="19" destOrd="0" presId="urn:microsoft.com/office/officeart/2005/8/layout/vList2"/>
    <dgm:cxn modelId="{167DE5CA-20FC-4635-B4A6-7C7D55895B8D}" type="presParOf" srcId="{FEDF2001-8AFD-49A6-81C4-B0B575A5FD2E}" destId="{5EE7FBE6-B5A7-4C7F-8733-6A23309F14D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87A88-F4D9-4A6B-A6D8-A00D2FCF69CE}">
      <dsp:nvSpPr>
        <dsp:cNvPr id="0" name=""/>
        <dsp:cNvSpPr/>
      </dsp:nvSpPr>
      <dsp:spPr>
        <a:xfrm>
          <a:off x="0" y="4634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Παρατήρηση και αναγνώριση «ΥΠΟΠΤΩΝ» ΣΗΜΕΙΩΝ ΕΝΔΟΟΙΚΟΓΕΝΕΙΑΚΗΣ ΒΙΑΣ (υποχρέωση αναφοράς βάση του νόμου 4575/2023):</a:t>
          </a:r>
          <a:endParaRPr lang="el-GR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575" y="26209"/>
        <a:ext cx="10320676" cy="398824"/>
      </dsp:txXfrm>
    </dsp:sp>
    <dsp:sp modelId="{C81EDCF7-1D84-499D-B99D-A7C1731A89E9}">
      <dsp:nvSpPr>
        <dsp:cNvPr id="0" name=""/>
        <dsp:cNvSpPr/>
      </dsp:nvSpPr>
      <dsp:spPr>
        <a:xfrm>
          <a:off x="0" y="446608"/>
          <a:ext cx="10363826" cy="74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51" tIns="12700" rIns="7112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000" kern="1200" baseline="0" dirty="0" smtClean="0">
              <a:latin typeface="Comic Sans MS" panose="030F0702030302020204" pitchFamily="66" charset="0"/>
            </a:rPr>
            <a:t>Άγχος και αμηχανία</a:t>
          </a:r>
          <a:endParaRPr lang="el-GR" sz="1000" kern="1200" dirty="0">
            <a:latin typeface="Comic Sans MS" panose="030F0702030302020204" pitchFamily="66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000" kern="1200" baseline="0" dirty="0" smtClean="0">
              <a:latin typeface="Comic Sans MS" panose="030F0702030302020204" pitchFamily="66" charset="0"/>
            </a:rPr>
            <a:t>Μώλωπες που δεν συνάδουν με τραυματισμό από πτώση</a:t>
          </a:r>
          <a:endParaRPr lang="el-GR" sz="1000" kern="1200" dirty="0">
            <a:latin typeface="Comic Sans MS" panose="030F0702030302020204" pitchFamily="66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000" kern="1200" baseline="0" dirty="0" smtClean="0">
              <a:latin typeface="Comic Sans MS" panose="030F0702030302020204" pitchFamily="66" charset="0"/>
            </a:rPr>
            <a:t>Περιορισμένη επικοινωνία με τον σύζυγο-επιμονή παρουσίας στον χώρο εξέτασης </a:t>
          </a:r>
          <a:endParaRPr lang="el-GR" sz="1000" kern="1200" dirty="0">
            <a:latin typeface="Comic Sans MS" panose="030F0702030302020204" pitchFamily="66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000" kern="1200" baseline="0" dirty="0" smtClean="0">
              <a:latin typeface="Comic Sans MS" panose="030F0702030302020204" pitchFamily="66" charset="0"/>
            </a:rPr>
            <a:t>**Καθυστέρηση πραγματοποίησης της εξέτασης-ακύρωση του προηγούμενου ραντεβού**</a:t>
          </a:r>
          <a:endParaRPr lang="el-GR" sz="1000" kern="1200" dirty="0">
            <a:latin typeface="Comic Sans MS" panose="030F0702030302020204" pitchFamily="66" charset="0"/>
          </a:endParaRPr>
        </a:p>
      </dsp:txBody>
      <dsp:txXfrm>
        <a:off x="0" y="446608"/>
        <a:ext cx="10363826" cy="742856"/>
      </dsp:txXfrm>
    </dsp:sp>
    <dsp:sp modelId="{A81DC4B6-A42D-4C57-A72E-F3FAD54F95E8}">
      <dsp:nvSpPr>
        <dsp:cNvPr id="0" name=""/>
        <dsp:cNvSpPr/>
      </dsp:nvSpPr>
      <dsp:spPr>
        <a:xfrm>
          <a:off x="0" y="1189464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Δημιουργία ασφαλούς πλαισίου επικοινωνίας: </a:t>
          </a:r>
          <a:endParaRPr lang="el-GR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575" y="1211039"/>
        <a:ext cx="10320676" cy="398824"/>
      </dsp:txXfrm>
    </dsp:sp>
    <dsp:sp modelId="{6DB749EF-8D89-4979-A15C-ADD0EE6C1200}">
      <dsp:nvSpPr>
        <dsp:cNvPr id="0" name=""/>
        <dsp:cNvSpPr/>
      </dsp:nvSpPr>
      <dsp:spPr>
        <a:xfrm>
          <a:off x="0" y="1645038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Εξασφάλιση ιδιωτικότητας.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1666613"/>
        <a:ext cx="10320676" cy="398824"/>
      </dsp:txXfrm>
    </dsp:sp>
    <dsp:sp modelId="{73A6CC5F-2C3C-4FDE-BA2C-0BD5C45ECDE3}">
      <dsp:nvSpPr>
        <dsp:cNvPr id="0" name=""/>
        <dsp:cNvSpPr/>
      </dsp:nvSpPr>
      <dsp:spPr>
        <a:xfrm>
          <a:off x="0" y="2100611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Διερεύνηση, με διακριτικό τρόπο, πιθανής βίας: «Νιώθετε ασφαλής στο σπίτι σας; Υπάρχει κάτι που θέλετε να μου πείτε;»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2122186"/>
        <a:ext cx="10320676" cy="398824"/>
      </dsp:txXfrm>
    </dsp:sp>
    <dsp:sp modelId="{3A0C333E-470D-42C7-8FF4-F15D85723C21}">
      <dsp:nvSpPr>
        <dsp:cNvPr id="0" name=""/>
        <dsp:cNvSpPr/>
      </dsp:nvSpPr>
      <dsp:spPr>
        <a:xfrm>
          <a:off x="0" y="2556185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Υποστήριξη &amp; Ενημέρωση:</a:t>
          </a:r>
          <a:endParaRPr lang="el-GR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575" y="2577760"/>
        <a:ext cx="10320676" cy="398824"/>
      </dsp:txXfrm>
    </dsp:sp>
    <dsp:sp modelId="{A94DC587-F353-4E63-A4F3-13D08C0D5F76}">
      <dsp:nvSpPr>
        <dsp:cNvPr id="0" name=""/>
        <dsp:cNvSpPr/>
      </dsp:nvSpPr>
      <dsp:spPr>
        <a:xfrm>
          <a:off x="0" y="3011758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Διαβεβαίωση εμπιστευτικότητας (τηρουμένων των νομικών υποχρεώσεων).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3033333"/>
        <a:ext cx="10320676" cy="398824"/>
      </dsp:txXfrm>
    </dsp:sp>
    <dsp:sp modelId="{C62246AF-43A1-45ED-AFF5-E7559B5C797E}">
      <dsp:nvSpPr>
        <dsp:cNvPr id="0" name=""/>
        <dsp:cNvSpPr/>
      </dsp:nvSpPr>
      <dsp:spPr>
        <a:xfrm>
          <a:off x="0" y="3467332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Ενημέρωση για διαθέσιμες δομές υποστήριξης (γραμμές βοήθειας, συμβουλευτικά κέντρα, ξενώνες).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3488907"/>
        <a:ext cx="10320676" cy="398824"/>
      </dsp:txXfrm>
    </dsp:sp>
    <dsp:sp modelId="{A0D04208-9582-498B-AA14-DF48C762B848}">
      <dsp:nvSpPr>
        <dsp:cNvPr id="0" name=""/>
        <dsp:cNvSpPr/>
      </dsp:nvSpPr>
      <dsp:spPr>
        <a:xfrm>
          <a:off x="0" y="3922905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Καταγραφή των ευρημάτων και παραπομπή, αν χρειάζεται, σε αρμόδιες κοινωνικές υπηρεσίες.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3944480"/>
        <a:ext cx="10320676" cy="398824"/>
      </dsp:txXfrm>
    </dsp:sp>
    <dsp:sp modelId="{0D0EFC70-FE55-4174-9283-4C3E2B5538B7}">
      <dsp:nvSpPr>
        <dsp:cNvPr id="0" name=""/>
        <dsp:cNvSpPr/>
      </dsp:nvSpPr>
      <dsp:spPr>
        <a:xfrm>
          <a:off x="0" y="4378478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baseline="0" dirty="0" smtClean="0">
              <a:solidFill>
                <a:schemeClr val="tx1"/>
              </a:solidFill>
              <a:latin typeface="Comic Sans MS" panose="030F0702030302020204" pitchFamily="66" charset="0"/>
            </a:rPr>
            <a:t>Διεπιστημονική Συνεργασία:</a:t>
          </a:r>
          <a:endParaRPr lang="el-GR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575" y="4400053"/>
        <a:ext cx="10320676" cy="398824"/>
      </dsp:txXfrm>
    </dsp:sp>
    <dsp:sp modelId="{34AD9487-8A1D-451F-8159-BFAB844FC6A4}">
      <dsp:nvSpPr>
        <dsp:cNvPr id="0" name=""/>
        <dsp:cNvSpPr/>
      </dsp:nvSpPr>
      <dsp:spPr>
        <a:xfrm>
          <a:off x="0" y="4834052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Ενημέρωση ιατρικής ομάδας με τρόπο που διασφαλίζει τη γυναίκα.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4855627"/>
        <a:ext cx="10320676" cy="398824"/>
      </dsp:txXfrm>
    </dsp:sp>
    <dsp:sp modelId="{5EE7FBE6-B5A7-4C7F-8733-6A23309F14D6}">
      <dsp:nvSpPr>
        <dsp:cNvPr id="0" name=""/>
        <dsp:cNvSpPr/>
      </dsp:nvSpPr>
      <dsp:spPr>
        <a:xfrm>
          <a:off x="0" y="5289625"/>
          <a:ext cx="10363826" cy="44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baseline="0" dirty="0" smtClean="0">
              <a:latin typeface="Comic Sans MS" panose="030F0702030302020204" pitchFamily="66" charset="0"/>
            </a:rPr>
            <a:t>Επικοινωνία με κοινωνικό λειτουργό ή ψυχολόγο του μαιευτηρίου.</a:t>
          </a:r>
          <a:endParaRPr lang="el-GR" sz="1400" kern="1200" dirty="0">
            <a:latin typeface="Comic Sans MS" panose="030F0702030302020204" pitchFamily="66" charset="0"/>
          </a:endParaRPr>
        </a:p>
      </dsp:txBody>
      <dsp:txXfrm>
        <a:off x="21575" y="5311200"/>
        <a:ext cx="10320676" cy="398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32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5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93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12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46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27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12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36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32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45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64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89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44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86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03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4A5159-DCC7-47E3-B3E3-73AC60BF76C2}" type="datetimeFigureOut">
              <a:rPr lang="el-GR" smtClean="0"/>
              <a:t>28/5/2025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71C850-5713-4102-9BA3-5D77B78967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1507626"/>
            <a:ext cx="12296503" cy="2387600"/>
          </a:xfrm>
        </p:spPr>
        <p:txBody>
          <a:bodyPr/>
          <a:lstStyle/>
          <a:p>
            <a:r>
              <a:rPr lang="el-GR" sz="3200" cap="all" dirty="0">
                <a:solidFill>
                  <a:prstClr val="black"/>
                </a:solidFill>
                <a:latin typeface="Comic Sans MS" panose="030F0702030302020204" pitchFamily="66" charset="0"/>
              </a:rPr>
              <a:t>ΕΡΓΑΣΙΑ ΣΤΟ ΜΑΘΗΜΑ ΤΗΣ ΕΝΔΟΟΙΚΟΓΕΝΕΙΑΚΗΣ ΒΙΑΣ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14994" y="5422130"/>
            <a:ext cx="9144000" cy="1655762"/>
          </a:xfrm>
        </p:spPr>
        <p:txBody>
          <a:bodyPr/>
          <a:lstStyle/>
          <a:p>
            <a:pPr lvl="0">
              <a:lnSpc>
                <a:spcPct val="120000"/>
              </a:lnSpc>
              <a:buClr>
                <a:prstClr val="black"/>
              </a:buClr>
            </a:pPr>
            <a:r>
              <a:rPr lang="el-GR" sz="1700" cap="all" dirty="0">
                <a:solidFill>
                  <a:prstClr val="black"/>
                </a:solidFill>
                <a:latin typeface="Comic Sans MS" panose="030F0702030302020204" pitchFamily="66" charset="0"/>
              </a:rPr>
              <a:t>ΦΡΑΓΚΟΥΛΑ ΦΙΩΤΑΚΗ  ΑΜ: 681/22681114</a:t>
            </a:r>
          </a:p>
          <a:p>
            <a:pPr lvl="0">
              <a:lnSpc>
                <a:spcPct val="120000"/>
              </a:lnSpc>
              <a:buClr>
                <a:prstClr val="black"/>
              </a:buClr>
            </a:pPr>
            <a:r>
              <a:rPr lang="el-GR" sz="1700" cap="all" dirty="0">
                <a:solidFill>
                  <a:prstClr val="black"/>
                </a:solidFill>
                <a:latin typeface="Comic Sans MS" panose="030F0702030302020204" pitchFamily="66" charset="0"/>
              </a:rPr>
              <a:t>ΕΞΑΜΗΝΟ: ΕΑΡΙΝΟ 2025</a:t>
            </a:r>
          </a:p>
          <a:p>
            <a:pPr lvl="0">
              <a:lnSpc>
                <a:spcPct val="120000"/>
              </a:lnSpc>
              <a:buClr>
                <a:prstClr val="black"/>
              </a:buClr>
            </a:pPr>
            <a:r>
              <a:rPr lang="el-GR" sz="1700" cap="all" dirty="0">
                <a:solidFill>
                  <a:prstClr val="black"/>
                </a:solidFill>
                <a:latin typeface="Comic Sans MS" panose="030F0702030302020204" pitchFamily="66" charset="0"/>
              </a:rPr>
              <a:t>ΚΑΘΗΓΗΤΡΙΑ: ΒΙΚΕΝΤΙΑ ΧΑΡΙΖΟΠΟΥΛΟΥ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97" y="1140823"/>
            <a:ext cx="6430993" cy="42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7023" y="104711"/>
            <a:ext cx="10364451" cy="1596177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Η ΙΣΤΟΡΙΑ ΤΗΣ ΕΛΕΝΗΣ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713478" y="1422216"/>
            <a:ext cx="10711542" cy="4241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cap="none" dirty="0" smtClean="0">
                <a:latin typeface="Comic Sans MS" panose="030F0702030302020204" pitchFamily="66" charset="0"/>
              </a:rPr>
              <a:t>Η Ελένη, 33 ετών, μητέρα ενός κοριτσιού 2 ετών, διανύει τον 6</a:t>
            </a:r>
            <a:r>
              <a:rPr lang="el-GR" sz="2600" cap="none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2600" cap="none" dirty="0" smtClean="0">
                <a:latin typeface="Comic Sans MS" panose="030F0702030302020204" pitchFamily="66" charset="0"/>
              </a:rPr>
              <a:t> μήνα κύησης και προσέρχεται στο μαιευτήριο με τον σύζυγό της για το προγραμματισμένο υπερηχογράφημα. Η Ελένη προσέρχεται ιδιαίτερα αμήχανη και αγχωμένη, ενώ από τον φάκελο των εξετάσεών της λείπει το υπερηχογράφημα β επιπέδου. Όταν διερωτάται αν έχει πραγματοποιήσει την εξέταση, αναφέρει ότι ακύρωσε το ραντεβού της λόγω μιας πτώσης που είχε από τις σκάλες στο </a:t>
            </a:r>
            <a:r>
              <a:rPr lang="el-GR" sz="2600" cap="none" dirty="0" smtClean="0">
                <a:latin typeface="Comic Sans MS" panose="030F0702030302020204" pitchFamily="66" charset="0"/>
              </a:rPr>
              <a:t>σπίτι τον προηγούμενο μήνα. </a:t>
            </a:r>
            <a:r>
              <a:rPr lang="el-GR" sz="2600" cap="none" dirty="0" smtClean="0">
                <a:latin typeface="Comic Sans MS" panose="030F0702030302020204" pitchFamily="66" charset="0"/>
              </a:rPr>
              <a:t>Ωστόσο, φέρει εμφανείς μώλωπες πάνω από τα ρούχα που θέτουν </a:t>
            </a:r>
            <a:r>
              <a:rPr lang="el-GR" sz="2600" cap="none" smtClean="0">
                <a:latin typeface="Comic Sans MS" panose="030F0702030302020204" pitchFamily="66" charset="0"/>
              </a:rPr>
              <a:t>άλλες </a:t>
            </a:r>
            <a:r>
              <a:rPr lang="el-GR" sz="2600" cap="none" smtClean="0">
                <a:latin typeface="Comic Sans MS" panose="030F0702030302020204" pitchFamily="66" charset="0"/>
              </a:rPr>
              <a:t>υποψίες… Ο </a:t>
            </a:r>
            <a:r>
              <a:rPr lang="el-GR" sz="2600" cap="none" dirty="0" smtClean="0">
                <a:latin typeface="Comic Sans MS" panose="030F0702030302020204" pitchFamily="66" charset="0"/>
              </a:rPr>
              <a:t>σύζυγος επιμένει να παρευρίσκεται στην εξέταση, ενώ η Ελένη τηρεί ουδέτερη στάση, χωρίς να τον ζητά μαζί της. </a:t>
            </a:r>
            <a:endParaRPr lang="el-GR" sz="26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55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74" y="261465"/>
            <a:ext cx="10364451" cy="574557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ΩΣ ΜΑΙΑ ΘΑ ΜΠΟΡΟΥΣΑ ΝΑ ΠΑΡΕΜΒΩ…</a:t>
            </a:r>
            <a:endParaRPr lang="el-GR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9559644"/>
              </p:ext>
            </p:extLst>
          </p:nvPr>
        </p:nvGraphicFramePr>
        <p:xfrm>
          <a:off x="914399" y="1121766"/>
          <a:ext cx="10363826" cy="57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9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528</TotalTime>
  <Words>285</Words>
  <Application>Microsoft Office PowerPoint</Application>
  <PresentationFormat>Ευρεία οθόνη</PresentationFormat>
  <Paragraphs>22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Tw Cen MT</vt:lpstr>
      <vt:lpstr>Σταγονίδιο</vt:lpstr>
      <vt:lpstr>ΕΡΓΑΣΙΑ ΣΤΟ ΜΑΘΗΜΑ ΤΗΣ ΕΝΔΟΟΙΚΟΓΕΝΕΙΑΚΗΣ ΒΙΑΣ</vt:lpstr>
      <vt:lpstr>Η ΙΣΤΟΡΙΑ ΤΗΣ ΕΛΕΝΗΣ</vt:lpstr>
      <vt:lpstr>ΩΣ ΜΑΙΑ ΘΑ ΜΠΟΡΟΥΣΑ ΝΑ ΠΑΡΕΜΒΩ…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ΕΡΓΑΣΙΑ ΣΤΟ ΜΑΘΗΜΑ ΤΗΣ ΕΝΔΟΟΙΚΟΓΕΝΕΙΑΚΗΣ ΒΙΑΣ</dc:title>
  <dc:creator>Αδαμαντία Φιωτάκη</dc:creator>
  <cp:lastModifiedBy>Αδαμαντία Φιωτάκη</cp:lastModifiedBy>
  <cp:revision>44</cp:revision>
  <dcterms:created xsi:type="dcterms:W3CDTF">2025-05-15T08:47:58Z</dcterms:created>
  <dcterms:modified xsi:type="dcterms:W3CDTF">2025-05-27T22:14:03Z</dcterms:modified>
</cp:coreProperties>
</file>