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Didact Gothic" pitchFamily="2" charset="0"/>
      <p:regular r:id="rId9"/>
    </p:embeddedFont>
    <p:embeddedFont>
      <p:font typeface="Lexend ExtraBold" pitchFamily="2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font" Target="fonts/font2.fntdata" /><Relationship Id="rId4" Type="http://schemas.openxmlformats.org/officeDocument/2006/relationships/slide" Target="slides/slide3.xml" /><Relationship Id="rId9" Type="http://schemas.openxmlformats.org/officeDocument/2006/relationships/font" Target="fonts/font1.fntdata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g11360713c04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5" name="Google Shape;715;g11360713c04_0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289121621d1_0_1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289121621d1_0_1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10f9e629ec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8" name="Google Shape;788;g10f9e629ec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21258269c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4" name="Google Shape;794;g21258269c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g11360713c04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8" name="Google Shape;868;g11360713c04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g1105afc42a3_1_8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6" name="Google Shape;876;g1105afc42a3_1_8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 /><Relationship Id="rId2" Type="http://schemas.openxmlformats.org/officeDocument/2006/relationships/hyperlink" Target="https://bit.ly/3A1uf1Q" TargetMode="External" /><Relationship Id="rId1" Type="http://schemas.openxmlformats.org/officeDocument/2006/relationships/slideMaster" Target="../slideMasters/slideMaster1.xml" /><Relationship Id="rId4" Type="http://schemas.openxmlformats.org/officeDocument/2006/relationships/hyperlink" Target="http://bit.ly/2TtBDfr" TargetMode="Externa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454289" y="-2793780"/>
            <a:ext cx="11705696" cy="12996379"/>
            <a:chOff x="2454289" y="-2793780"/>
            <a:chExt cx="11705696" cy="12996379"/>
          </a:xfrm>
        </p:grpSpPr>
        <p:sp>
          <p:nvSpPr>
            <p:cNvPr id="10" name="Google Shape;10;p2"/>
            <p:cNvSpPr/>
            <p:nvPr/>
          </p:nvSpPr>
          <p:spPr>
            <a:xfrm rot="-3830732">
              <a:off x="8010423" y="-1744511"/>
              <a:ext cx="5437139" cy="4974698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11" name="Google Shape;11;p2"/>
            <p:cNvSpPr/>
            <p:nvPr/>
          </p:nvSpPr>
          <p:spPr>
            <a:xfrm rot="6862994">
              <a:off x="7053703" y="-1839750"/>
              <a:ext cx="3901172" cy="3569353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grpSp>
          <p:nvGrpSpPr>
            <p:cNvPr id="12" name="Google Shape;12;p2"/>
            <p:cNvGrpSpPr/>
            <p:nvPr/>
          </p:nvGrpSpPr>
          <p:grpSpPr>
            <a:xfrm>
              <a:off x="2454289" y="2592708"/>
              <a:ext cx="8906462" cy="7609890"/>
              <a:chOff x="2454289" y="2592708"/>
              <a:chExt cx="8906462" cy="7609890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3043429" y="2592708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2454289" y="2849665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670125" y="726950"/>
            <a:ext cx="4970400" cy="137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8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670125" y="2023550"/>
            <a:ext cx="49704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cxnSp>
        <p:nvCxnSpPr>
          <p:cNvPr id="17" name="Google Shape;17;p2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8" name="Google Shape;18;p2"/>
          <p:cNvGrpSpPr/>
          <p:nvPr/>
        </p:nvGrpSpPr>
        <p:grpSpPr>
          <a:xfrm>
            <a:off x="8317804" y="534993"/>
            <a:ext cx="864476" cy="977540"/>
            <a:chOff x="6000615" y="619626"/>
            <a:chExt cx="720036" cy="814142"/>
          </a:xfrm>
        </p:grpSpPr>
        <p:sp>
          <p:nvSpPr>
            <p:cNvPr id="19" name="Google Shape;19;p2"/>
            <p:cNvSpPr/>
            <p:nvPr/>
          </p:nvSpPr>
          <p:spPr>
            <a:xfrm>
              <a:off x="6083294" y="989249"/>
              <a:ext cx="237094" cy="208752"/>
            </a:xfrm>
            <a:custGeom>
              <a:avLst/>
              <a:gdLst/>
              <a:ahLst/>
              <a:cxnLst/>
              <a:rect l="l" t="t" r="r" b="b"/>
              <a:pathLst>
                <a:path w="325" h="291" extrusionOk="0">
                  <a:moveTo>
                    <a:pt x="325" y="0"/>
                  </a:moveTo>
                  <a:cubicBezTo>
                    <a:pt x="319" y="8"/>
                    <a:pt x="312" y="17"/>
                    <a:pt x="306" y="25"/>
                  </a:cubicBezTo>
                  <a:cubicBezTo>
                    <a:pt x="288" y="47"/>
                    <a:pt x="266" y="68"/>
                    <a:pt x="239" y="73"/>
                  </a:cubicBezTo>
                  <a:cubicBezTo>
                    <a:pt x="225" y="75"/>
                    <a:pt x="209" y="72"/>
                    <a:pt x="196" y="65"/>
                  </a:cubicBezTo>
                  <a:cubicBezTo>
                    <a:pt x="196" y="66"/>
                    <a:pt x="195" y="66"/>
                    <a:pt x="195" y="67"/>
                  </a:cubicBezTo>
                  <a:cubicBezTo>
                    <a:pt x="194" y="67"/>
                    <a:pt x="193" y="68"/>
                    <a:pt x="192" y="68"/>
                  </a:cubicBezTo>
                  <a:cubicBezTo>
                    <a:pt x="191" y="68"/>
                    <a:pt x="191" y="68"/>
                    <a:pt x="190" y="67"/>
                  </a:cubicBezTo>
                  <a:cubicBezTo>
                    <a:pt x="188" y="66"/>
                    <a:pt x="188" y="64"/>
                    <a:pt x="189" y="62"/>
                  </a:cubicBezTo>
                  <a:cubicBezTo>
                    <a:pt x="190" y="61"/>
                    <a:pt x="190" y="61"/>
                    <a:pt x="190" y="61"/>
                  </a:cubicBezTo>
                  <a:cubicBezTo>
                    <a:pt x="189" y="61"/>
                    <a:pt x="189" y="60"/>
                    <a:pt x="188" y="60"/>
                  </a:cubicBezTo>
                  <a:cubicBezTo>
                    <a:pt x="180" y="64"/>
                    <a:pt x="180" y="64"/>
                    <a:pt x="180" y="64"/>
                  </a:cubicBezTo>
                  <a:cubicBezTo>
                    <a:pt x="171" y="68"/>
                    <a:pt x="160" y="65"/>
                    <a:pt x="156" y="56"/>
                  </a:cubicBezTo>
                  <a:cubicBezTo>
                    <a:pt x="156" y="56"/>
                    <a:pt x="156" y="56"/>
                    <a:pt x="156" y="56"/>
                  </a:cubicBezTo>
                  <a:cubicBezTo>
                    <a:pt x="152" y="49"/>
                    <a:pt x="154" y="41"/>
                    <a:pt x="159" y="36"/>
                  </a:cubicBezTo>
                  <a:cubicBezTo>
                    <a:pt x="156" y="36"/>
                    <a:pt x="154" y="37"/>
                    <a:pt x="151" y="37"/>
                  </a:cubicBezTo>
                  <a:cubicBezTo>
                    <a:pt x="151" y="39"/>
                    <a:pt x="150" y="42"/>
                    <a:pt x="148" y="44"/>
                  </a:cubicBezTo>
                  <a:cubicBezTo>
                    <a:pt x="129" y="68"/>
                    <a:pt x="104" y="85"/>
                    <a:pt x="80" y="102"/>
                  </a:cubicBezTo>
                  <a:cubicBezTo>
                    <a:pt x="50" y="122"/>
                    <a:pt x="21" y="142"/>
                    <a:pt x="9" y="171"/>
                  </a:cubicBezTo>
                  <a:cubicBezTo>
                    <a:pt x="0" y="192"/>
                    <a:pt x="2" y="216"/>
                    <a:pt x="13" y="238"/>
                  </a:cubicBezTo>
                  <a:cubicBezTo>
                    <a:pt x="25" y="261"/>
                    <a:pt x="43" y="276"/>
                    <a:pt x="65" y="281"/>
                  </a:cubicBezTo>
                  <a:cubicBezTo>
                    <a:pt x="109" y="291"/>
                    <a:pt x="153" y="264"/>
                    <a:pt x="197" y="238"/>
                  </a:cubicBezTo>
                  <a:cubicBezTo>
                    <a:pt x="201" y="236"/>
                    <a:pt x="206" y="233"/>
                    <a:pt x="210" y="230"/>
                  </a:cubicBezTo>
                  <a:cubicBezTo>
                    <a:pt x="232" y="217"/>
                    <a:pt x="254" y="206"/>
                    <a:pt x="277" y="195"/>
                  </a:cubicBezTo>
                  <a:cubicBezTo>
                    <a:pt x="271" y="195"/>
                    <a:pt x="264" y="194"/>
                    <a:pt x="257" y="193"/>
                  </a:cubicBezTo>
                  <a:cubicBezTo>
                    <a:pt x="256" y="193"/>
                    <a:pt x="256" y="193"/>
                    <a:pt x="255" y="193"/>
                  </a:cubicBezTo>
                  <a:cubicBezTo>
                    <a:pt x="237" y="193"/>
                    <a:pt x="219" y="193"/>
                    <a:pt x="201" y="193"/>
                  </a:cubicBezTo>
                  <a:cubicBezTo>
                    <a:pt x="194" y="193"/>
                    <a:pt x="186" y="193"/>
                    <a:pt x="180" y="190"/>
                  </a:cubicBezTo>
                  <a:cubicBezTo>
                    <a:pt x="173" y="186"/>
                    <a:pt x="169" y="178"/>
                    <a:pt x="171" y="172"/>
                  </a:cubicBezTo>
                  <a:cubicBezTo>
                    <a:pt x="172" y="171"/>
                    <a:pt x="174" y="170"/>
                    <a:pt x="176" y="170"/>
                  </a:cubicBezTo>
                  <a:cubicBezTo>
                    <a:pt x="176" y="169"/>
                    <a:pt x="176" y="169"/>
                    <a:pt x="176" y="169"/>
                  </a:cubicBezTo>
                  <a:cubicBezTo>
                    <a:pt x="168" y="170"/>
                    <a:pt x="160" y="166"/>
                    <a:pt x="158" y="158"/>
                  </a:cubicBezTo>
                  <a:cubicBezTo>
                    <a:pt x="156" y="151"/>
                    <a:pt x="160" y="144"/>
                    <a:pt x="166" y="141"/>
                  </a:cubicBezTo>
                  <a:cubicBezTo>
                    <a:pt x="166" y="140"/>
                    <a:pt x="166" y="139"/>
                    <a:pt x="165" y="138"/>
                  </a:cubicBezTo>
                  <a:cubicBezTo>
                    <a:pt x="161" y="135"/>
                    <a:pt x="157" y="131"/>
                    <a:pt x="155" y="126"/>
                  </a:cubicBezTo>
                  <a:cubicBezTo>
                    <a:pt x="153" y="119"/>
                    <a:pt x="156" y="110"/>
                    <a:pt x="161" y="105"/>
                  </a:cubicBezTo>
                  <a:cubicBezTo>
                    <a:pt x="166" y="101"/>
                    <a:pt x="172" y="98"/>
                    <a:pt x="179" y="98"/>
                  </a:cubicBezTo>
                  <a:cubicBezTo>
                    <a:pt x="185" y="95"/>
                    <a:pt x="193" y="95"/>
                    <a:pt x="200" y="95"/>
                  </a:cubicBezTo>
                  <a:cubicBezTo>
                    <a:pt x="207" y="95"/>
                    <a:pt x="214" y="96"/>
                    <a:pt x="220" y="99"/>
                  </a:cubicBezTo>
                  <a:cubicBezTo>
                    <a:pt x="226" y="102"/>
                    <a:pt x="236" y="106"/>
                    <a:pt x="237" y="113"/>
                  </a:cubicBezTo>
                  <a:cubicBezTo>
                    <a:pt x="264" y="102"/>
                    <a:pt x="297" y="94"/>
                    <a:pt x="325" y="100"/>
                  </a:cubicBezTo>
                  <a:cubicBezTo>
                    <a:pt x="321" y="88"/>
                    <a:pt x="319" y="75"/>
                    <a:pt x="318" y="61"/>
                  </a:cubicBezTo>
                  <a:cubicBezTo>
                    <a:pt x="317" y="40"/>
                    <a:pt x="320" y="20"/>
                    <a:pt x="3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000615" y="619626"/>
              <a:ext cx="720036" cy="814142"/>
            </a:xfrm>
            <a:custGeom>
              <a:avLst/>
              <a:gdLst/>
              <a:ahLst/>
              <a:cxnLst/>
              <a:rect l="l" t="t" r="r" b="b"/>
              <a:pathLst>
                <a:path w="987" h="1116" extrusionOk="0">
                  <a:moveTo>
                    <a:pt x="688" y="244"/>
                  </a:moveTo>
                  <a:cubicBezTo>
                    <a:pt x="603" y="171"/>
                    <a:pt x="486" y="138"/>
                    <a:pt x="398" y="66"/>
                  </a:cubicBezTo>
                  <a:cubicBezTo>
                    <a:pt x="366" y="39"/>
                    <a:pt x="333" y="16"/>
                    <a:pt x="298" y="0"/>
                  </a:cubicBezTo>
                  <a:cubicBezTo>
                    <a:pt x="282" y="31"/>
                    <a:pt x="256" y="54"/>
                    <a:pt x="214" y="57"/>
                  </a:cubicBezTo>
                  <a:cubicBezTo>
                    <a:pt x="187" y="58"/>
                    <a:pt x="158" y="51"/>
                    <a:pt x="134" y="37"/>
                  </a:cubicBezTo>
                  <a:cubicBezTo>
                    <a:pt x="132" y="40"/>
                    <a:pt x="131" y="43"/>
                    <a:pt x="130" y="45"/>
                  </a:cubicBezTo>
                  <a:cubicBezTo>
                    <a:pt x="114" y="78"/>
                    <a:pt x="124" y="122"/>
                    <a:pt x="153" y="150"/>
                  </a:cubicBezTo>
                  <a:cubicBezTo>
                    <a:pt x="156" y="153"/>
                    <a:pt x="159" y="155"/>
                    <a:pt x="162" y="158"/>
                  </a:cubicBezTo>
                  <a:cubicBezTo>
                    <a:pt x="164" y="158"/>
                    <a:pt x="165" y="160"/>
                    <a:pt x="166" y="161"/>
                  </a:cubicBezTo>
                  <a:cubicBezTo>
                    <a:pt x="167" y="161"/>
                    <a:pt x="167" y="161"/>
                    <a:pt x="168" y="161"/>
                  </a:cubicBezTo>
                  <a:cubicBezTo>
                    <a:pt x="186" y="146"/>
                    <a:pt x="207" y="133"/>
                    <a:pt x="229" y="124"/>
                  </a:cubicBezTo>
                  <a:cubicBezTo>
                    <a:pt x="247" y="117"/>
                    <a:pt x="266" y="112"/>
                    <a:pt x="285" y="110"/>
                  </a:cubicBezTo>
                  <a:cubicBezTo>
                    <a:pt x="291" y="110"/>
                    <a:pt x="297" y="109"/>
                    <a:pt x="303" y="110"/>
                  </a:cubicBezTo>
                  <a:cubicBezTo>
                    <a:pt x="305" y="110"/>
                    <a:pt x="307" y="110"/>
                    <a:pt x="309" y="110"/>
                  </a:cubicBezTo>
                  <a:cubicBezTo>
                    <a:pt x="313" y="110"/>
                    <a:pt x="316" y="110"/>
                    <a:pt x="319" y="111"/>
                  </a:cubicBezTo>
                  <a:cubicBezTo>
                    <a:pt x="320" y="111"/>
                    <a:pt x="321" y="111"/>
                    <a:pt x="322" y="111"/>
                  </a:cubicBezTo>
                  <a:cubicBezTo>
                    <a:pt x="329" y="112"/>
                    <a:pt x="335" y="113"/>
                    <a:pt x="342" y="115"/>
                  </a:cubicBezTo>
                  <a:cubicBezTo>
                    <a:pt x="343" y="115"/>
                    <a:pt x="344" y="115"/>
                    <a:pt x="345" y="115"/>
                  </a:cubicBezTo>
                  <a:cubicBezTo>
                    <a:pt x="350" y="117"/>
                    <a:pt x="354" y="118"/>
                    <a:pt x="359" y="120"/>
                  </a:cubicBezTo>
                  <a:cubicBezTo>
                    <a:pt x="361" y="121"/>
                    <a:pt x="364" y="122"/>
                    <a:pt x="367" y="123"/>
                  </a:cubicBezTo>
                  <a:cubicBezTo>
                    <a:pt x="369" y="123"/>
                    <a:pt x="370" y="124"/>
                    <a:pt x="372" y="125"/>
                  </a:cubicBezTo>
                  <a:cubicBezTo>
                    <a:pt x="378" y="128"/>
                    <a:pt x="384" y="131"/>
                    <a:pt x="389" y="134"/>
                  </a:cubicBezTo>
                  <a:cubicBezTo>
                    <a:pt x="391" y="135"/>
                    <a:pt x="393" y="136"/>
                    <a:pt x="395" y="137"/>
                  </a:cubicBezTo>
                  <a:cubicBezTo>
                    <a:pt x="400" y="141"/>
                    <a:pt x="406" y="145"/>
                    <a:pt x="411" y="149"/>
                  </a:cubicBezTo>
                  <a:cubicBezTo>
                    <a:pt x="466" y="194"/>
                    <a:pt x="496" y="266"/>
                    <a:pt x="496" y="337"/>
                  </a:cubicBezTo>
                  <a:cubicBezTo>
                    <a:pt x="496" y="342"/>
                    <a:pt x="495" y="347"/>
                    <a:pt x="495" y="351"/>
                  </a:cubicBezTo>
                  <a:cubicBezTo>
                    <a:pt x="495" y="353"/>
                    <a:pt x="495" y="354"/>
                    <a:pt x="495" y="355"/>
                  </a:cubicBezTo>
                  <a:cubicBezTo>
                    <a:pt x="495" y="359"/>
                    <a:pt x="494" y="362"/>
                    <a:pt x="494" y="365"/>
                  </a:cubicBezTo>
                  <a:cubicBezTo>
                    <a:pt x="494" y="367"/>
                    <a:pt x="493" y="368"/>
                    <a:pt x="493" y="369"/>
                  </a:cubicBezTo>
                  <a:cubicBezTo>
                    <a:pt x="493" y="372"/>
                    <a:pt x="493" y="375"/>
                    <a:pt x="492" y="378"/>
                  </a:cubicBezTo>
                  <a:cubicBezTo>
                    <a:pt x="515" y="404"/>
                    <a:pt x="543" y="430"/>
                    <a:pt x="561" y="446"/>
                  </a:cubicBezTo>
                  <a:cubicBezTo>
                    <a:pt x="596" y="477"/>
                    <a:pt x="615" y="521"/>
                    <a:pt x="637" y="562"/>
                  </a:cubicBezTo>
                  <a:cubicBezTo>
                    <a:pt x="658" y="603"/>
                    <a:pt x="691" y="637"/>
                    <a:pt x="710" y="680"/>
                  </a:cubicBezTo>
                  <a:cubicBezTo>
                    <a:pt x="726" y="720"/>
                    <a:pt x="713" y="766"/>
                    <a:pt x="682" y="794"/>
                  </a:cubicBezTo>
                  <a:cubicBezTo>
                    <a:pt x="652" y="822"/>
                    <a:pt x="614" y="824"/>
                    <a:pt x="576" y="819"/>
                  </a:cubicBezTo>
                  <a:cubicBezTo>
                    <a:pt x="575" y="821"/>
                    <a:pt x="573" y="822"/>
                    <a:pt x="571" y="822"/>
                  </a:cubicBezTo>
                  <a:cubicBezTo>
                    <a:pt x="570" y="822"/>
                    <a:pt x="570" y="822"/>
                    <a:pt x="569" y="822"/>
                  </a:cubicBezTo>
                  <a:cubicBezTo>
                    <a:pt x="581" y="836"/>
                    <a:pt x="594" y="850"/>
                    <a:pt x="606" y="863"/>
                  </a:cubicBezTo>
                  <a:cubicBezTo>
                    <a:pt x="609" y="867"/>
                    <a:pt x="612" y="870"/>
                    <a:pt x="617" y="872"/>
                  </a:cubicBezTo>
                  <a:cubicBezTo>
                    <a:pt x="620" y="874"/>
                    <a:pt x="624" y="874"/>
                    <a:pt x="628" y="875"/>
                  </a:cubicBezTo>
                  <a:cubicBezTo>
                    <a:pt x="639" y="877"/>
                    <a:pt x="648" y="887"/>
                    <a:pt x="651" y="897"/>
                  </a:cubicBezTo>
                  <a:cubicBezTo>
                    <a:pt x="654" y="908"/>
                    <a:pt x="650" y="921"/>
                    <a:pt x="642" y="928"/>
                  </a:cubicBezTo>
                  <a:cubicBezTo>
                    <a:pt x="639" y="931"/>
                    <a:pt x="636" y="933"/>
                    <a:pt x="633" y="936"/>
                  </a:cubicBezTo>
                  <a:cubicBezTo>
                    <a:pt x="632" y="938"/>
                    <a:pt x="631" y="940"/>
                    <a:pt x="630" y="943"/>
                  </a:cubicBezTo>
                  <a:cubicBezTo>
                    <a:pt x="633" y="948"/>
                    <a:pt x="634" y="954"/>
                    <a:pt x="635" y="960"/>
                  </a:cubicBezTo>
                  <a:cubicBezTo>
                    <a:pt x="636" y="971"/>
                    <a:pt x="638" y="981"/>
                    <a:pt x="637" y="992"/>
                  </a:cubicBezTo>
                  <a:cubicBezTo>
                    <a:pt x="636" y="1002"/>
                    <a:pt x="631" y="1013"/>
                    <a:pt x="623" y="1019"/>
                  </a:cubicBezTo>
                  <a:cubicBezTo>
                    <a:pt x="619" y="1022"/>
                    <a:pt x="614" y="1024"/>
                    <a:pt x="610" y="1023"/>
                  </a:cubicBezTo>
                  <a:cubicBezTo>
                    <a:pt x="605" y="1022"/>
                    <a:pt x="601" y="1017"/>
                    <a:pt x="601" y="1011"/>
                  </a:cubicBezTo>
                  <a:cubicBezTo>
                    <a:pt x="601" y="1006"/>
                    <a:pt x="603" y="1001"/>
                    <a:pt x="607" y="998"/>
                  </a:cubicBezTo>
                  <a:cubicBezTo>
                    <a:pt x="587" y="975"/>
                    <a:pt x="579" y="942"/>
                    <a:pt x="585" y="911"/>
                  </a:cubicBezTo>
                  <a:cubicBezTo>
                    <a:pt x="583" y="911"/>
                    <a:pt x="581" y="911"/>
                    <a:pt x="579" y="910"/>
                  </a:cubicBezTo>
                  <a:cubicBezTo>
                    <a:pt x="576" y="916"/>
                    <a:pt x="573" y="922"/>
                    <a:pt x="570" y="928"/>
                  </a:cubicBezTo>
                  <a:cubicBezTo>
                    <a:pt x="568" y="931"/>
                    <a:pt x="566" y="935"/>
                    <a:pt x="566" y="939"/>
                  </a:cubicBezTo>
                  <a:cubicBezTo>
                    <a:pt x="566" y="945"/>
                    <a:pt x="570" y="949"/>
                    <a:pt x="573" y="954"/>
                  </a:cubicBezTo>
                  <a:cubicBezTo>
                    <a:pt x="579" y="962"/>
                    <a:pt x="584" y="971"/>
                    <a:pt x="587" y="980"/>
                  </a:cubicBezTo>
                  <a:cubicBezTo>
                    <a:pt x="590" y="989"/>
                    <a:pt x="592" y="1000"/>
                    <a:pt x="587" y="1008"/>
                  </a:cubicBezTo>
                  <a:cubicBezTo>
                    <a:pt x="582" y="1016"/>
                    <a:pt x="568" y="1019"/>
                    <a:pt x="563" y="1011"/>
                  </a:cubicBezTo>
                  <a:cubicBezTo>
                    <a:pt x="560" y="1007"/>
                    <a:pt x="560" y="1003"/>
                    <a:pt x="559" y="998"/>
                  </a:cubicBezTo>
                  <a:cubicBezTo>
                    <a:pt x="557" y="987"/>
                    <a:pt x="547" y="978"/>
                    <a:pt x="539" y="970"/>
                  </a:cubicBezTo>
                  <a:cubicBezTo>
                    <a:pt x="531" y="961"/>
                    <a:pt x="525" y="950"/>
                    <a:pt x="529" y="938"/>
                  </a:cubicBezTo>
                  <a:cubicBezTo>
                    <a:pt x="491" y="936"/>
                    <a:pt x="454" y="927"/>
                    <a:pt x="420" y="911"/>
                  </a:cubicBezTo>
                  <a:cubicBezTo>
                    <a:pt x="395" y="899"/>
                    <a:pt x="371" y="882"/>
                    <a:pt x="359" y="857"/>
                  </a:cubicBezTo>
                  <a:cubicBezTo>
                    <a:pt x="343" y="826"/>
                    <a:pt x="352" y="786"/>
                    <a:pt x="376" y="761"/>
                  </a:cubicBezTo>
                  <a:cubicBezTo>
                    <a:pt x="396" y="740"/>
                    <a:pt x="426" y="730"/>
                    <a:pt x="455" y="730"/>
                  </a:cubicBezTo>
                  <a:cubicBezTo>
                    <a:pt x="457" y="729"/>
                    <a:pt x="459" y="727"/>
                    <a:pt x="461" y="726"/>
                  </a:cubicBezTo>
                  <a:cubicBezTo>
                    <a:pt x="472" y="718"/>
                    <a:pt x="486" y="713"/>
                    <a:pt x="500" y="710"/>
                  </a:cubicBezTo>
                  <a:cubicBezTo>
                    <a:pt x="500" y="710"/>
                    <a:pt x="499" y="709"/>
                    <a:pt x="498" y="708"/>
                  </a:cubicBezTo>
                  <a:cubicBezTo>
                    <a:pt x="491" y="705"/>
                    <a:pt x="477" y="706"/>
                    <a:pt x="464" y="710"/>
                  </a:cubicBezTo>
                  <a:cubicBezTo>
                    <a:pt x="422" y="725"/>
                    <a:pt x="381" y="744"/>
                    <a:pt x="342" y="767"/>
                  </a:cubicBezTo>
                  <a:cubicBezTo>
                    <a:pt x="338" y="769"/>
                    <a:pt x="333" y="772"/>
                    <a:pt x="329" y="775"/>
                  </a:cubicBezTo>
                  <a:cubicBezTo>
                    <a:pt x="289" y="798"/>
                    <a:pt x="246" y="825"/>
                    <a:pt x="199" y="825"/>
                  </a:cubicBezTo>
                  <a:cubicBezTo>
                    <a:pt x="190" y="825"/>
                    <a:pt x="181" y="824"/>
                    <a:pt x="172" y="822"/>
                  </a:cubicBezTo>
                  <a:cubicBezTo>
                    <a:pt x="141" y="814"/>
                    <a:pt x="115" y="793"/>
                    <a:pt x="99" y="762"/>
                  </a:cubicBezTo>
                  <a:cubicBezTo>
                    <a:pt x="83" y="730"/>
                    <a:pt x="81" y="696"/>
                    <a:pt x="93" y="666"/>
                  </a:cubicBezTo>
                  <a:cubicBezTo>
                    <a:pt x="110" y="628"/>
                    <a:pt x="143" y="605"/>
                    <a:pt x="176" y="582"/>
                  </a:cubicBezTo>
                  <a:cubicBezTo>
                    <a:pt x="192" y="571"/>
                    <a:pt x="208" y="560"/>
                    <a:pt x="221" y="548"/>
                  </a:cubicBezTo>
                  <a:cubicBezTo>
                    <a:pt x="219" y="548"/>
                    <a:pt x="217" y="548"/>
                    <a:pt x="215" y="548"/>
                  </a:cubicBezTo>
                  <a:cubicBezTo>
                    <a:pt x="193" y="567"/>
                    <a:pt x="158" y="573"/>
                    <a:pt x="133" y="557"/>
                  </a:cubicBezTo>
                  <a:cubicBezTo>
                    <a:pt x="143" y="558"/>
                    <a:pt x="154" y="558"/>
                    <a:pt x="159" y="550"/>
                  </a:cubicBezTo>
                  <a:cubicBezTo>
                    <a:pt x="163" y="542"/>
                    <a:pt x="157" y="532"/>
                    <a:pt x="151" y="525"/>
                  </a:cubicBezTo>
                  <a:cubicBezTo>
                    <a:pt x="150" y="524"/>
                    <a:pt x="148" y="523"/>
                    <a:pt x="147" y="522"/>
                  </a:cubicBezTo>
                  <a:cubicBezTo>
                    <a:pt x="144" y="519"/>
                    <a:pt x="141" y="516"/>
                    <a:pt x="138" y="513"/>
                  </a:cubicBezTo>
                  <a:cubicBezTo>
                    <a:pt x="137" y="511"/>
                    <a:pt x="135" y="509"/>
                    <a:pt x="134" y="508"/>
                  </a:cubicBezTo>
                  <a:cubicBezTo>
                    <a:pt x="132" y="505"/>
                    <a:pt x="130" y="503"/>
                    <a:pt x="128" y="500"/>
                  </a:cubicBezTo>
                  <a:cubicBezTo>
                    <a:pt x="127" y="498"/>
                    <a:pt x="125" y="497"/>
                    <a:pt x="124" y="495"/>
                  </a:cubicBezTo>
                  <a:cubicBezTo>
                    <a:pt x="123" y="493"/>
                    <a:pt x="122" y="492"/>
                    <a:pt x="121" y="491"/>
                  </a:cubicBezTo>
                  <a:cubicBezTo>
                    <a:pt x="102" y="463"/>
                    <a:pt x="89" y="430"/>
                    <a:pt x="83" y="396"/>
                  </a:cubicBezTo>
                  <a:cubicBezTo>
                    <a:pt x="82" y="392"/>
                    <a:pt x="82" y="388"/>
                    <a:pt x="81" y="383"/>
                  </a:cubicBezTo>
                  <a:cubicBezTo>
                    <a:pt x="80" y="375"/>
                    <a:pt x="79" y="366"/>
                    <a:pt x="79" y="358"/>
                  </a:cubicBezTo>
                  <a:cubicBezTo>
                    <a:pt x="78" y="336"/>
                    <a:pt x="80" y="315"/>
                    <a:pt x="85" y="294"/>
                  </a:cubicBezTo>
                  <a:cubicBezTo>
                    <a:pt x="88" y="279"/>
                    <a:pt x="93" y="265"/>
                    <a:pt x="99" y="252"/>
                  </a:cubicBezTo>
                  <a:cubicBezTo>
                    <a:pt x="100" y="250"/>
                    <a:pt x="101" y="248"/>
                    <a:pt x="102" y="246"/>
                  </a:cubicBezTo>
                  <a:cubicBezTo>
                    <a:pt x="105" y="240"/>
                    <a:pt x="108" y="234"/>
                    <a:pt x="111" y="229"/>
                  </a:cubicBezTo>
                  <a:cubicBezTo>
                    <a:pt x="122" y="210"/>
                    <a:pt x="135" y="193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5" y="175"/>
                    <a:pt x="141" y="172"/>
                    <a:pt x="137" y="168"/>
                  </a:cubicBezTo>
                  <a:cubicBezTo>
                    <a:pt x="100" y="133"/>
                    <a:pt x="88" y="77"/>
                    <a:pt x="108" y="35"/>
                  </a:cubicBezTo>
                  <a:cubicBezTo>
                    <a:pt x="110" y="31"/>
                    <a:pt x="112" y="27"/>
                    <a:pt x="114" y="23"/>
                  </a:cubicBezTo>
                  <a:cubicBezTo>
                    <a:pt x="110" y="20"/>
                    <a:pt x="106" y="16"/>
                    <a:pt x="103" y="11"/>
                  </a:cubicBezTo>
                  <a:cubicBezTo>
                    <a:pt x="97" y="15"/>
                    <a:pt x="91" y="20"/>
                    <a:pt x="86" y="24"/>
                  </a:cubicBezTo>
                  <a:cubicBezTo>
                    <a:pt x="76" y="32"/>
                    <a:pt x="66" y="41"/>
                    <a:pt x="58" y="50"/>
                  </a:cubicBezTo>
                  <a:cubicBezTo>
                    <a:pt x="0" y="111"/>
                    <a:pt x="8" y="199"/>
                    <a:pt x="26" y="274"/>
                  </a:cubicBezTo>
                  <a:cubicBezTo>
                    <a:pt x="53" y="385"/>
                    <a:pt x="37" y="500"/>
                    <a:pt x="31" y="613"/>
                  </a:cubicBezTo>
                  <a:cubicBezTo>
                    <a:pt x="25" y="726"/>
                    <a:pt x="29" y="846"/>
                    <a:pt x="90" y="942"/>
                  </a:cubicBezTo>
                  <a:cubicBezTo>
                    <a:pt x="161" y="1055"/>
                    <a:pt x="303" y="1116"/>
                    <a:pt x="437" y="1102"/>
                  </a:cubicBezTo>
                  <a:cubicBezTo>
                    <a:pt x="848" y="1062"/>
                    <a:pt x="987" y="500"/>
                    <a:pt x="688" y="24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Google Shape;376;p11"/>
          <p:cNvGrpSpPr/>
          <p:nvPr/>
        </p:nvGrpSpPr>
        <p:grpSpPr>
          <a:xfrm>
            <a:off x="-6196963" y="-4179768"/>
            <a:ext cx="16931143" cy="11176736"/>
            <a:chOff x="-6196963" y="-4179768"/>
            <a:chExt cx="16931143" cy="11176736"/>
          </a:xfrm>
        </p:grpSpPr>
        <p:grpSp>
          <p:nvGrpSpPr>
            <p:cNvPr id="377" name="Google Shape;377;p11"/>
            <p:cNvGrpSpPr/>
            <p:nvPr/>
          </p:nvGrpSpPr>
          <p:grpSpPr>
            <a:xfrm rot="-9198103">
              <a:off x="5059348" y="-2254255"/>
              <a:ext cx="4840375" cy="4863140"/>
              <a:chOff x="-2517601" y="-2964622"/>
              <a:chExt cx="4840293" cy="4863058"/>
            </a:xfrm>
          </p:grpSpPr>
          <p:sp>
            <p:nvSpPr>
              <p:cNvPr id="378" name="Google Shape;378;p11"/>
              <p:cNvSpPr/>
              <p:nvPr/>
            </p:nvSpPr>
            <p:spPr>
              <a:xfrm rot="9579367">
                <a:off x="-2024783" y="-2404569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379" name="Google Shape;379;p11"/>
              <p:cNvSpPr/>
              <p:nvPr/>
            </p:nvSpPr>
            <p:spPr>
              <a:xfrm rot="-1784819">
                <a:off x="-1898650" y="-1621005"/>
                <a:ext cx="3191565" cy="292006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380" name="Google Shape;380;p11"/>
            <p:cNvGrpSpPr/>
            <p:nvPr/>
          </p:nvGrpSpPr>
          <p:grpSpPr>
            <a:xfrm rot="8397184">
              <a:off x="-4723972" y="-2396257"/>
              <a:ext cx="8317129" cy="7609715"/>
              <a:chOff x="2112985" y="2587474"/>
              <a:chExt cx="8317321" cy="7609890"/>
            </a:xfrm>
          </p:grpSpPr>
          <p:sp>
            <p:nvSpPr>
              <p:cNvPr id="381" name="Google Shape;381;p11"/>
              <p:cNvSpPr/>
              <p:nvPr/>
            </p:nvSpPr>
            <p:spPr>
              <a:xfrm>
                <a:off x="2112985" y="2587474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382" name="Google Shape;382;p11"/>
              <p:cNvSpPr/>
              <p:nvPr/>
            </p:nvSpPr>
            <p:spPr>
              <a:xfrm>
                <a:off x="2739979" y="2823837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383" name="Google Shape;383;p11"/>
          <p:cNvSpPr txBox="1">
            <a:spLocks noGrp="1"/>
          </p:cNvSpPr>
          <p:nvPr>
            <p:ph type="title" hasCustomPrompt="1"/>
          </p:nvPr>
        </p:nvSpPr>
        <p:spPr>
          <a:xfrm>
            <a:off x="4371625" y="2488400"/>
            <a:ext cx="4057200" cy="113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65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Font typeface="Lexend ExtraBold"/>
              <a:buNone/>
              <a:defRPr sz="96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384" name="Google Shape;384;p11"/>
          <p:cNvSpPr txBox="1">
            <a:spLocks noGrp="1"/>
          </p:cNvSpPr>
          <p:nvPr>
            <p:ph type="subTitle" idx="1"/>
          </p:nvPr>
        </p:nvSpPr>
        <p:spPr>
          <a:xfrm>
            <a:off x="4371704" y="3548575"/>
            <a:ext cx="40572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cxnSp>
        <p:nvCxnSpPr>
          <p:cNvPr id="385" name="Google Shape;385;p11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86" name="Google Shape;386;p11"/>
          <p:cNvGrpSpPr/>
          <p:nvPr/>
        </p:nvGrpSpPr>
        <p:grpSpPr>
          <a:xfrm>
            <a:off x="7723743" y="153533"/>
            <a:ext cx="737067" cy="677411"/>
            <a:chOff x="6253515" y="2151616"/>
            <a:chExt cx="291285" cy="267709"/>
          </a:xfrm>
        </p:grpSpPr>
        <p:sp>
          <p:nvSpPr>
            <p:cNvPr id="387" name="Google Shape;387;p11"/>
            <p:cNvSpPr/>
            <p:nvPr/>
          </p:nvSpPr>
          <p:spPr>
            <a:xfrm>
              <a:off x="6345921" y="2151616"/>
              <a:ext cx="101610" cy="96612"/>
            </a:xfrm>
            <a:custGeom>
              <a:avLst/>
              <a:gdLst/>
              <a:ahLst/>
              <a:cxnLst/>
              <a:rect l="l" t="t" r="r" b="b"/>
              <a:pathLst>
                <a:path w="137" h="137" extrusionOk="0">
                  <a:moveTo>
                    <a:pt x="69" y="137"/>
                  </a:moveTo>
                  <a:cubicBezTo>
                    <a:pt x="106" y="137"/>
                    <a:pt x="137" y="106"/>
                    <a:pt x="137" y="68"/>
                  </a:cubicBezTo>
                  <a:cubicBezTo>
                    <a:pt x="137" y="30"/>
                    <a:pt x="106" y="0"/>
                    <a:pt x="69" y="0"/>
                  </a:cubicBezTo>
                  <a:cubicBezTo>
                    <a:pt x="31" y="0"/>
                    <a:pt x="0" y="30"/>
                    <a:pt x="0" y="68"/>
                  </a:cubicBezTo>
                  <a:cubicBezTo>
                    <a:pt x="0" y="106"/>
                    <a:pt x="31" y="137"/>
                    <a:pt x="69" y="137"/>
                  </a:cubicBezTo>
                  <a:close/>
                  <a:moveTo>
                    <a:pt x="69" y="31"/>
                  </a:moveTo>
                  <a:cubicBezTo>
                    <a:pt x="90" y="31"/>
                    <a:pt x="108" y="49"/>
                    <a:pt x="108" y="72"/>
                  </a:cubicBezTo>
                  <a:cubicBezTo>
                    <a:pt x="108" y="95"/>
                    <a:pt x="90" y="113"/>
                    <a:pt x="69" y="113"/>
                  </a:cubicBezTo>
                  <a:cubicBezTo>
                    <a:pt x="47" y="113"/>
                    <a:pt x="29" y="95"/>
                    <a:pt x="29" y="72"/>
                  </a:cubicBezTo>
                  <a:cubicBezTo>
                    <a:pt x="29" y="49"/>
                    <a:pt x="47" y="31"/>
                    <a:pt x="69" y="3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1"/>
            <p:cNvSpPr/>
            <p:nvPr/>
          </p:nvSpPr>
          <p:spPr>
            <a:xfrm>
              <a:off x="6379965" y="2190524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11"/>
            <p:cNvSpPr/>
            <p:nvPr/>
          </p:nvSpPr>
          <p:spPr>
            <a:xfrm>
              <a:off x="6443190" y="2214841"/>
              <a:ext cx="101610" cy="96612"/>
            </a:xfrm>
            <a:custGeom>
              <a:avLst/>
              <a:gdLst/>
              <a:ahLst/>
              <a:cxnLst/>
              <a:rect l="l" t="t" r="r" b="b"/>
              <a:pathLst>
                <a:path w="137" h="137" extrusionOk="0">
                  <a:moveTo>
                    <a:pt x="68" y="0"/>
                  </a:moveTo>
                  <a:cubicBezTo>
                    <a:pt x="30" y="0"/>
                    <a:pt x="0" y="31"/>
                    <a:pt x="0" y="69"/>
                  </a:cubicBezTo>
                  <a:cubicBezTo>
                    <a:pt x="0" y="107"/>
                    <a:pt x="30" y="137"/>
                    <a:pt x="68" y="137"/>
                  </a:cubicBezTo>
                  <a:cubicBezTo>
                    <a:pt x="106" y="137"/>
                    <a:pt x="137" y="107"/>
                    <a:pt x="137" y="69"/>
                  </a:cubicBezTo>
                  <a:cubicBezTo>
                    <a:pt x="137" y="31"/>
                    <a:pt x="106" y="0"/>
                    <a:pt x="68" y="0"/>
                  </a:cubicBezTo>
                  <a:close/>
                  <a:moveTo>
                    <a:pt x="68" y="114"/>
                  </a:moveTo>
                  <a:cubicBezTo>
                    <a:pt x="46" y="114"/>
                    <a:pt x="29" y="95"/>
                    <a:pt x="29" y="72"/>
                  </a:cubicBezTo>
                  <a:cubicBezTo>
                    <a:pt x="29" y="50"/>
                    <a:pt x="46" y="31"/>
                    <a:pt x="68" y="31"/>
                  </a:cubicBezTo>
                  <a:cubicBezTo>
                    <a:pt x="90" y="31"/>
                    <a:pt x="108" y="50"/>
                    <a:pt x="108" y="72"/>
                  </a:cubicBezTo>
                  <a:cubicBezTo>
                    <a:pt x="108" y="95"/>
                    <a:pt x="90" y="114"/>
                    <a:pt x="68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11"/>
            <p:cNvSpPr/>
            <p:nvPr/>
          </p:nvSpPr>
          <p:spPr>
            <a:xfrm>
              <a:off x="6482098" y="2253749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11"/>
            <p:cNvSpPr/>
            <p:nvPr/>
          </p:nvSpPr>
          <p:spPr>
            <a:xfrm>
              <a:off x="6409146" y="2316974"/>
              <a:ext cx="96613" cy="102351"/>
            </a:xfrm>
            <a:custGeom>
              <a:avLst/>
              <a:gdLst/>
              <a:ahLst/>
              <a:cxnLst/>
              <a:rect l="l" t="t" r="r" b="b"/>
              <a:pathLst>
                <a:path w="137" h="138" extrusionOk="0">
                  <a:moveTo>
                    <a:pt x="69" y="0"/>
                  </a:moveTo>
                  <a:cubicBezTo>
                    <a:pt x="31" y="0"/>
                    <a:pt x="0" y="31"/>
                    <a:pt x="0" y="69"/>
                  </a:cubicBezTo>
                  <a:cubicBezTo>
                    <a:pt x="0" y="107"/>
                    <a:pt x="31" y="138"/>
                    <a:pt x="69" y="138"/>
                  </a:cubicBezTo>
                  <a:cubicBezTo>
                    <a:pt x="106" y="138"/>
                    <a:pt x="137" y="107"/>
                    <a:pt x="137" y="69"/>
                  </a:cubicBezTo>
                  <a:cubicBezTo>
                    <a:pt x="137" y="31"/>
                    <a:pt x="106" y="0"/>
                    <a:pt x="69" y="0"/>
                  </a:cubicBezTo>
                  <a:close/>
                  <a:moveTo>
                    <a:pt x="69" y="114"/>
                  </a:moveTo>
                  <a:cubicBezTo>
                    <a:pt x="47" y="114"/>
                    <a:pt x="29" y="96"/>
                    <a:pt x="29" y="73"/>
                  </a:cubicBezTo>
                  <a:cubicBezTo>
                    <a:pt x="29" y="50"/>
                    <a:pt x="47" y="32"/>
                    <a:pt x="69" y="32"/>
                  </a:cubicBezTo>
                  <a:cubicBezTo>
                    <a:pt x="90" y="32"/>
                    <a:pt x="108" y="50"/>
                    <a:pt x="108" y="73"/>
                  </a:cubicBezTo>
                  <a:cubicBezTo>
                    <a:pt x="108" y="96"/>
                    <a:pt x="90" y="114"/>
                    <a:pt x="69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11"/>
            <p:cNvSpPr/>
            <p:nvPr/>
          </p:nvSpPr>
          <p:spPr>
            <a:xfrm>
              <a:off x="6443190" y="2355882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11"/>
            <p:cNvSpPr/>
            <p:nvPr/>
          </p:nvSpPr>
          <p:spPr>
            <a:xfrm>
              <a:off x="6302150" y="2316974"/>
              <a:ext cx="96613" cy="102351"/>
            </a:xfrm>
            <a:custGeom>
              <a:avLst/>
              <a:gdLst/>
              <a:ahLst/>
              <a:cxnLst/>
              <a:rect l="l" t="t" r="r" b="b"/>
              <a:pathLst>
                <a:path w="137" h="138" extrusionOk="0">
                  <a:moveTo>
                    <a:pt x="69" y="0"/>
                  </a:moveTo>
                  <a:cubicBezTo>
                    <a:pt x="31" y="0"/>
                    <a:pt x="0" y="31"/>
                    <a:pt x="0" y="69"/>
                  </a:cubicBezTo>
                  <a:cubicBezTo>
                    <a:pt x="0" y="107"/>
                    <a:pt x="31" y="138"/>
                    <a:pt x="69" y="138"/>
                  </a:cubicBezTo>
                  <a:cubicBezTo>
                    <a:pt x="106" y="138"/>
                    <a:pt x="137" y="107"/>
                    <a:pt x="137" y="69"/>
                  </a:cubicBezTo>
                  <a:cubicBezTo>
                    <a:pt x="137" y="31"/>
                    <a:pt x="106" y="0"/>
                    <a:pt x="69" y="0"/>
                  </a:cubicBezTo>
                  <a:close/>
                  <a:moveTo>
                    <a:pt x="69" y="114"/>
                  </a:moveTo>
                  <a:cubicBezTo>
                    <a:pt x="47" y="114"/>
                    <a:pt x="29" y="96"/>
                    <a:pt x="29" y="73"/>
                  </a:cubicBezTo>
                  <a:cubicBezTo>
                    <a:pt x="29" y="50"/>
                    <a:pt x="47" y="32"/>
                    <a:pt x="69" y="32"/>
                  </a:cubicBezTo>
                  <a:cubicBezTo>
                    <a:pt x="90" y="32"/>
                    <a:pt x="108" y="50"/>
                    <a:pt x="108" y="73"/>
                  </a:cubicBezTo>
                  <a:cubicBezTo>
                    <a:pt x="108" y="96"/>
                    <a:pt x="90" y="114"/>
                    <a:pt x="69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11"/>
            <p:cNvSpPr/>
            <p:nvPr/>
          </p:nvSpPr>
          <p:spPr>
            <a:xfrm>
              <a:off x="6336194" y="2355882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11"/>
            <p:cNvSpPr/>
            <p:nvPr/>
          </p:nvSpPr>
          <p:spPr>
            <a:xfrm>
              <a:off x="6253515" y="2209978"/>
              <a:ext cx="97561" cy="101610"/>
            </a:xfrm>
            <a:custGeom>
              <a:avLst/>
              <a:gdLst/>
              <a:ahLst/>
              <a:cxnLst/>
              <a:rect l="l" t="t" r="r" b="b"/>
              <a:pathLst>
                <a:path w="136" h="137" extrusionOk="0">
                  <a:moveTo>
                    <a:pt x="136" y="69"/>
                  </a:moveTo>
                  <a:cubicBezTo>
                    <a:pt x="136" y="31"/>
                    <a:pt x="106" y="0"/>
                    <a:pt x="68" y="0"/>
                  </a:cubicBezTo>
                  <a:cubicBezTo>
                    <a:pt x="30" y="0"/>
                    <a:pt x="0" y="31"/>
                    <a:pt x="0" y="69"/>
                  </a:cubicBezTo>
                  <a:cubicBezTo>
                    <a:pt x="0" y="106"/>
                    <a:pt x="30" y="137"/>
                    <a:pt x="68" y="137"/>
                  </a:cubicBezTo>
                  <a:cubicBezTo>
                    <a:pt x="106" y="137"/>
                    <a:pt x="136" y="106"/>
                    <a:pt x="136" y="69"/>
                  </a:cubicBezTo>
                  <a:close/>
                  <a:moveTo>
                    <a:pt x="28" y="72"/>
                  </a:moveTo>
                  <a:cubicBezTo>
                    <a:pt x="28" y="50"/>
                    <a:pt x="46" y="31"/>
                    <a:pt x="68" y="31"/>
                  </a:cubicBezTo>
                  <a:cubicBezTo>
                    <a:pt x="90" y="31"/>
                    <a:pt x="108" y="50"/>
                    <a:pt x="108" y="72"/>
                  </a:cubicBezTo>
                  <a:cubicBezTo>
                    <a:pt x="108" y="95"/>
                    <a:pt x="90" y="114"/>
                    <a:pt x="68" y="114"/>
                  </a:cubicBezTo>
                  <a:cubicBezTo>
                    <a:pt x="46" y="114"/>
                    <a:pt x="28" y="95"/>
                    <a:pt x="28" y="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1"/>
            <p:cNvSpPr/>
            <p:nvPr/>
          </p:nvSpPr>
          <p:spPr>
            <a:xfrm>
              <a:off x="6287559" y="2248886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2"/>
        </a:solidFill>
        <a:effectLst/>
      </p:bgPr>
    </p:bg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13"/>
          <p:cNvGrpSpPr/>
          <p:nvPr/>
        </p:nvGrpSpPr>
        <p:grpSpPr>
          <a:xfrm>
            <a:off x="-2701081" y="-2652821"/>
            <a:ext cx="12529848" cy="10025006"/>
            <a:chOff x="-2701081" y="-2652821"/>
            <a:chExt cx="12529848" cy="10025006"/>
          </a:xfrm>
        </p:grpSpPr>
        <p:sp>
          <p:nvSpPr>
            <p:cNvPr id="400" name="Google Shape;400;p13"/>
            <p:cNvSpPr/>
            <p:nvPr/>
          </p:nvSpPr>
          <p:spPr>
            <a:xfrm rot="-4296346">
              <a:off x="6469647" y="-2170558"/>
              <a:ext cx="2989055" cy="2734831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endParaRPr>
            </a:p>
          </p:txBody>
        </p:sp>
        <p:sp>
          <p:nvSpPr>
            <p:cNvPr id="401" name="Google Shape;401;p13"/>
            <p:cNvSpPr/>
            <p:nvPr/>
          </p:nvSpPr>
          <p:spPr>
            <a:xfrm rot="-7566681">
              <a:off x="6947379" y="-1671124"/>
              <a:ext cx="2474888" cy="2264335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402" name="Google Shape;402;p13"/>
            <p:cNvSpPr/>
            <p:nvPr/>
          </p:nvSpPr>
          <p:spPr>
            <a:xfrm rot="-4296328">
              <a:off x="-2346933" y="2794932"/>
              <a:ext cx="3854663" cy="352679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403" name="Google Shape;403;p13"/>
            <p:cNvSpPr/>
            <p:nvPr/>
          </p:nvSpPr>
          <p:spPr>
            <a:xfrm rot="9119342">
              <a:off x="-155689" y="4525995"/>
              <a:ext cx="2596420" cy="2375628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404" name="Google Shape;404;p13"/>
            <p:cNvSpPr/>
            <p:nvPr/>
          </p:nvSpPr>
          <p:spPr>
            <a:xfrm rot="9119342">
              <a:off x="-1923164" y="2691358"/>
              <a:ext cx="2596420" cy="2375628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</p:grpSp>
      <p:sp>
        <p:nvSpPr>
          <p:cNvPr id="405" name="Google Shape;405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06" name="Google Shape;406;p13"/>
          <p:cNvSpPr txBox="1">
            <a:spLocks noGrp="1"/>
          </p:cNvSpPr>
          <p:nvPr>
            <p:ph type="title" idx="2" hasCustomPrompt="1"/>
          </p:nvPr>
        </p:nvSpPr>
        <p:spPr>
          <a:xfrm>
            <a:off x="1329550" y="16332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07" name="Google Shape;407;p13"/>
          <p:cNvSpPr txBox="1">
            <a:spLocks noGrp="1"/>
          </p:cNvSpPr>
          <p:nvPr>
            <p:ph type="title" idx="3" hasCustomPrompt="1"/>
          </p:nvPr>
        </p:nvSpPr>
        <p:spPr>
          <a:xfrm>
            <a:off x="1329550" y="29904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08" name="Google Shape;408;p13"/>
          <p:cNvSpPr txBox="1">
            <a:spLocks noGrp="1"/>
          </p:cNvSpPr>
          <p:nvPr>
            <p:ph type="title" idx="4" hasCustomPrompt="1"/>
          </p:nvPr>
        </p:nvSpPr>
        <p:spPr>
          <a:xfrm>
            <a:off x="3711250" y="16332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09" name="Google Shape;409;p13"/>
          <p:cNvSpPr txBox="1">
            <a:spLocks noGrp="1"/>
          </p:cNvSpPr>
          <p:nvPr>
            <p:ph type="title" idx="5" hasCustomPrompt="1"/>
          </p:nvPr>
        </p:nvSpPr>
        <p:spPr>
          <a:xfrm>
            <a:off x="3711250" y="29904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10" name="Google Shape;410;p13"/>
          <p:cNvSpPr txBox="1">
            <a:spLocks noGrp="1"/>
          </p:cNvSpPr>
          <p:nvPr>
            <p:ph type="title" idx="6" hasCustomPrompt="1"/>
          </p:nvPr>
        </p:nvSpPr>
        <p:spPr>
          <a:xfrm>
            <a:off x="6092950" y="16332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11" name="Google Shape;411;p13"/>
          <p:cNvSpPr txBox="1">
            <a:spLocks noGrp="1"/>
          </p:cNvSpPr>
          <p:nvPr>
            <p:ph type="title" idx="7" hasCustomPrompt="1"/>
          </p:nvPr>
        </p:nvSpPr>
        <p:spPr>
          <a:xfrm>
            <a:off x="6092950" y="29904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Lexend ExtraBold"/>
              <a:buNone/>
              <a:defRPr sz="30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12" name="Google Shape;412;p13"/>
          <p:cNvSpPr txBox="1">
            <a:spLocks noGrp="1"/>
          </p:cNvSpPr>
          <p:nvPr>
            <p:ph type="subTitle" idx="1"/>
          </p:nvPr>
        </p:nvSpPr>
        <p:spPr>
          <a:xfrm>
            <a:off x="1329550" y="2056575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13" name="Google Shape;413;p13"/>
          <p:cNvSpPr txBox="1">
            <a:spLocks noGrp="1"/>
          </p:cNvSpPr>
          <p:nvPr>
            <p:ph type="subTitle" idx="8"/>
          </p:nvPr>
        </p:nvSpPr>
        <p:spPr>
          <a:xfrm>
            <a:off x="3711250" y="2056575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14" name="Google Shape;414;p13"/>
          <p:cNvSpPr txBox="1">
            <a:spLocks noGrp="1"/>
          </p:cNvSpPr>
          <p:nvPr>
            <p:ph type="subTitle" idx="9"/>
          </p:nvPr>
        </p:nvSpPr>
        <p:spPr>
          <a:xfrm>
            <a:off x="6092950" y="2056575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15" name="Google Shape;415;p13"/>
          <p:cNvSpPr txBox="1">
            <a:spLocks noGrp="1"/>
          </p:cNvSpPr>
          <p:nvPr>
            <p:ph type="subTitle" idx="13"/>
          </p:nvPr>
        </p:nvSpPr>
        <p:spPr>
          <a:xfrm>
            <a:off x="1329550" y="3413850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16" name="Google Shape;416;p13"/>
          <p:cNvSpPr txBox="1">
            <a:spLocks noGrp="1"/>
          </p:cNvSpPr>
          <p:nvPr>
            <p:ph type="subTitle" idx="14"/>
          </p:nvPr>
        </p:nvSpPr>
        <p:spPr>
          <a:xfrm>
            <a:off x="3711250" y="3413850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417" name="Google Shape;417;p13"/>
          <p:cNvSpPr txBox="1">
            <a:spLocks noGrp="1"/>
          </p:cNvSpPr>
          <p:nvPr>
            <p:ph type="subTitle" idx="15"/>
          </p:nvPr>
        </p:nvSpPr>
        <p:spPr>
          <a:xfrm>
            <a:off x="6092950" y="3413850"/>
            <a:ext cx="2305500" cy="50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cxnSp>
        <p:nvCxnSpPr>
          <p:cNvPr id="418" name="Google Shape;418;p13"/>
          <p:cNvCxnSpPr/>
          <p:nvPr/>
        </p:nvCxnSpPr>
        <p:spPr>
          <a:xfrm>
            <a:off x="88099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19" name="Google Shape;419;p13"/>
          <p:cNvGrpSpPr/>
          <p:nvPr/>
        </p:nvGrpSpPr>
        <p:grpSpPr>
          <a:xfrm rot="8975671">
            <a:off x="-252262" y="3193211"/>
            <a:ext cx="771991" cy="1001209"/>
            <a:chOff x="4320925" y="5006625"/>
            <a:chExt cx="329775" cy="427650"/>
          </a:xfrm>
        </p:grpSpPr>
        <p:sp>
          <p:nvSpPr>
            <p:cNvPr id="420" name="Google Shape;420;p13"/>
            <p:cNvSpPr/>
            <p:nvPr/>
          </p:nvSpPr>
          <p:spPr>
            <a:xfrm>
              <a:off x="4374725" y="5161000"/>
              <a:ext cx="39225" cy="14750"/>
            </a:xfrm>
            <a:custGeom>
              <a:avLst/>
              <a:gdLst/>
              <a:ahLst/>
              <a:cxnLst/>
              <a:rect l="l" t="t" r="r" b="b"/>
              <a:pathLst>
                <a:path w="1569" h="590" extrusionOk="0">
                  <a:moveTo>
                    <a:pt x="1254" y="0"/>
                  </a:moveTo>
                  <a:cubicBezTo>
                    <a:pt x="1238" y="0"/>
                    <a:pt x="1222" y="1"/>
                    <a:pt x="1206" y="3"/>
                  </a:cubicBezTo>
                  <a:lnTo>
                    <a:pt x="322" y="40"/>
                  </a:lnTo>
                  <a:cubicBezTo>
                    <a:pt x="150" y="40"/>
                    <a:pt x="1" y="171"/>
                    <a:pt x="19" y="321"/>
                  </a:cubicBezTo>
                  <a:lnTo>
                    <a:pt x="19" y="343"/>
                  </a:lnTo>
                  <a:cubicBezTo>
                    <a:pt x="19" y="482"/>
                    <a:pt x="148" y="590"/>
                    <a:pt x="304" y="590"/>
                  </a:cubicBezTo>
                  <a:cubicBezTo>
                    <a:pt x="316" y="590"/>
                    <a:pt x="328" y="589"/>
                    <a:pt x="340" y="588"/>
                  </a:cubicBezTo>
                  <a:lnTo>
                    <a:pt x="1247" y="547"/>
                  </a:lnTo>
                  <a:cubicBezTo>
                    <a:pt x="1414" y="547"/>
                    <a:pt x="1568" y="416"/>
                    <a:pt x="1546" y="266"/>
                  </a:cubicBezTo>
                  <a:lnTo>
                    <a:pt x="1546" y="248"/>
                  </a:lnTo>
                  <a:cubicBezTo>
                    <a:pt x="1546" y="107"/>
                    <a:pt x="1421" y="0"/>
                    <a:pt x="12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3"/>
            <p:cNvSpPr/>
            <p:nvPr/>
          </p:nvSpPr>
          <p:spPr>
            <a:xfrm>
              <a:off x="4377100" y="5174200"/>
              <a:ext cx="39100" cy="15225"/>
            </a:xfrm>
            <a:custGeom>
              <a:avLst/>
              <a:gdLst/>
              <a:ahLst/>
              <a:cxnLst/>
              <a:rect l="l" t="t" r="r" b="b"/>
              <a:pathLst>
                <a:path w="1564" h="609" extrusionOk="0">
                  <a:moveTo>
                    <a:pt x="1206" y="1"/>
                  </a:moveTo>
                  <a:lnTo>
                    <a:pt x="318" y="42"/>
                  </a:lnTo>
                  <a:cubicBezTo>
                    <a:pt x="150" y="60"/>
                    <a:pt x="1" y="191"/>
                    <a:pt x="19" y="341"/>
                  </a:cubicBezTo>
                  <a:cubicBezTo>
                    <a:pt x="19" y="495"/>
                    <a:pt x="168" y="608"/>
                    <a:pt x="359" y="608"/>
                  </a:cubicBezTo>
                  <a:lnTo>
                    <a:pt x="1247" y="567"/>
                  </a:lnTo>
                  <a:cubicBezTo>
                    <a:pt x="1414" y="549"/>
                    <a:pt x="1564" y="418"/>
                    <a:pt x="1546" y="268"/>
                  </a:cubicBezTo>
                  <a:cubicBezTo>
                    <a:pt x="1546" y="114"/>
                    <a:pt x="1396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3"/>
            <p:cNvSpPr/>
            <p:nvPr/>
          </p:nvSpPr>
          <p:spPr>
            <a:xfrm>
              <a:off x="4379375" y="5187875"/>
              <a:ext cx="39200" cy="14725"/>
            </a:xfrm>
            <a:custGeom>
              <a:avLst/>
              <a:gdLst/>
              <a:ahLst/>
              <a:cxnLst/>
              <a:rect l="l" t="t" r="r" b="b"/>
              <a:pathLst>
                <a:path w="1568" h="589" extrusionOk="0">
                  <a:moveTo>
                    <a:pt x="1250" y="0"/>
                  </a:moveTo>
                  <a:cubicBezTo>
                    <a:pt x="1237" y="0"/>
                    <a:pt x="1224" y="1"/>
                    <a:pt x="1210" y="2"/>
                  </a:cubicBezTo>
                  <a:lnTo>
                    <a:pt x="322" y="38"/>
                  </a:lnTo>
                  <a:cubicBezTo>
                    <a:pt x="154" y="38"/>
                    <a:pt x="0" y="174"/>
                    <a:pt x="23" y="324"/>
                  </a:cubicBezTo>
                  <a:cubicBezTo>
                    <a:pt x="23" y="480"/>
                    <a:pt x="152" y="589"/>
                    <a:pt x="323" y="589"/>
                  </a:cubicBezTo>
                  <a:cubicBezTo>
                    <a:pt x="336" y="589"/>
                    <a:pt x="349" y="588"/>
                    <a:pt x="363" y="587"/>
                  </a:cubicBezTo>
                  <a:lnTo>
                    <a:pt x="1246" y="550"/>
                  </a:lnTo>
                  <a:cubicBezTo>
                    <a:pt x="1418" y="532"/>
                    <a:pt x="1568" y="419"/>
                    <a:pt x="1550" y="265"/>
                  </a:cubicBezTo>
                  <a:lnTo>
                    <a:pt x="1550" y="247"/>
                  </a:lnTo>
                  <a:cubicBezTo>
                    <a:pt x="1550" y="108"/>
                    <a:pt x="1421" y="0"/>
                    <a:pt x="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3"/>
            <p:cNvSpPr/>
            <p:nvPr/>
          </p:nvSpPr>
          <p:spPr>
            <a:xfrm>
              <a:off x="4381750" y="5201125"/>
              <a:ext cx="39225" cy="15125"/>
            </a:xfrm>
            <a:custGeom>
              <a:avLst/>
              <a:gdLst/>
              <a:ahLst/>
              <a:cxnLst/>
              <a:rect l="l" t="t" r="r" b="b"/>
              <a:pathLst>
                <a:path w="1569" h="605" extrusionOk="0">
                  <a:moveTo>
                    <a:pt x="1245" y="1"/>
                  </a:moveTo>
                  <a:cubicBezTo>
                    <a:pt x="1234" y="1"/>
                    <a:pt x="1222" y="1"/>
                    <a:pt x="1210" y="2"/>
                  </a:cubicBezTo>
                  <a:lnTo>
                    <a:pt x="322" y="38"/>
                  </a:lnTo>
                  <a:cubicBezTo>
                    <a:pt x="155" y="57"/>
                    <a:pt x="0" y="188"/>
                    <a:pt x="19" y="342"/>
                  </a:cubicBezTo>
                  <a:cubicBezTo>
                    <a:pt x="19" y="492"/>
                    <a:pt x="173" y="605"/>
                    <a:pt x="358" y="605"/>
                  </a:cubicBezTo>
                  <a:lnTo>
                    <a:pt x="1246" y="550"/>
                  </a:lnTo>
                  <a:cubicBezTo>
                    <a:pt x="1419" y="550"/>
                    <a:pt x="1568" y="415"/>
                    <a:pt x="1550" y="265"/>
                  </a:cubicBezTo>
                  <a:cubicBezTo>
                    <a:pt x="1550" y="125"/>
                    <a:pt x="1419" y="1"/>
                    <a:pt x="12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3"/>
            <p:cNvSpPr/>
            <p:nvPr/>
          </p:nvSpPr>
          <p:spPr>
            <a:xfrm>
              <a:off x="4407225" y="5199725"/>
              <a:ext cx="25525" cy="24150"/>
            </a:xfrm>
            <a:custGeom>
              <a:avLst/>
              <a:gdLst/>
              <a:ahLst/>
              <a:cxnLst/>
              <a:rect l="l" t="t" r="r" b="b"/>
              <a:pathLst>
                <a:path w="1021" h="966" extrusionOk="0">
                  <a:moveTo>
                    <a:pt x="599" y="0"/>
                  </a:moveTo>
                  <a:cubicBezTo>
                    <a:pt x="502" y="0"/>
                    <a:pt x="406" y="38"/>
                    <a:pt x="341" y="113"/>
                  </a:cubicBezTo>
                  <a:lnTo>
                    <a:pt x="132" y="321"/>
                  </a:lnTo>
                  <a:cubicBezTo>
                    <a:pt x="1" y="471"/>
                    <a:pt x="1" y="720"/>
                    <a:pt x="155" y="851"/>
                  </a:cubicBezTo>
                  <a:lnTo>
                    <a:pt x="155" y="869"/>
                  </a:lnTo>
                  <a:cubicBezTo>
                    <a:pt x="227" y="933"/>
                    <a:pt x="322" y="966"/>
                    <a:pt x="415" y="966"/>
                  </a:cubicBezTo>
                  <a:cubicBezTo>
                    <a:pt x="515" y="966"/>
                    <a:pt x="613" y="928"/>
                    <a:pt x="681" y="851"/>
                  </a:cubicBezTo>
                  <a:lnTo>
                    <a:pt x="889" y="643"/>
                  </a:lnTo>
                  <a:cubicBezTo>
                    <a:pt x="1020" y="493"/>
                    <a:pt x="1020" y="244"/>
                    <a:pt x="871" y="113"/>
                  </a:cubicBezTo>
                  <a:cubicBezTo>
                    <a:pt x="796" y="38"/>
                    <a:pt x="696" y="0"/>
                    <a:pt x="5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4481300" y="5212500"/>
              <a:ext cx="86450" cy="81675"/>
            </a:xfrm>
            <a:custGeom>
              <a:avLst/>
              <a:gdLst/>
              <a:ahLst/>
              <a:cxnLst/>
              <a:rect l="l" t="t" r="r" b="b"/>
              <a:pathLst>
                <a:path w="3458" h="3267" extrusionOk="0">
                  <a:moveTo>
                    <a:pt x="2117" y="0"/>
                  </a:moveTo>
                  <a:lnTo>
                    <a:pt x="1" y="1414"/>
                  </a:lnTo>
                  <a:lnTo>
                    <a:pt x="1664" y="3267"/>
                  </a:lnTo>
                  <a:lnTo>
                    <a:pt x="3458" y="2152"/>
                  </a:lnTo>
                  <a:lnTo>
                    <a:pt x="2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4359100" y="5246950"/>
              <a:ext cx="213425" cy="187325"/>
            </a:xfrm>
            <a:custGeom>
              <a:avLst/>
              <a:gdLst/>
              <a:ahLst/>
              <a:cxnLst/>
              <a:rect l="l" t="t" r="r" b="b"/>
              <a:pathLst>
                <a:path w="8537" h="7493" extrusionOk="0">
                  <a:moveTo>
                    <a:pt x="4256" y="1"/>
                  </a:moveTo>
                  <a:cubicBezTo>
                    <a:pt x="3581" y="1"/>
                    <a:pt x="2898" y="183"/>
                    <a:pt x="2284" y="566"/>
                  </a:cubicBezTo>
                  <a:cubicBezTo>
                    <a:pt x="530" y="1662"/>
                    <a:pt x="0" y="3964"/>
                    <a:pt x="1079" y="5717"/>
                  </a:cubicBezTo>
                  <a:cubicBezTo>
                    <a:pt x="1789" y="6861"/>
                    <a:pt x="3013" y="7493"/>
                    <a:pt x="4265" y="7493"/>
                  </a:cubicBezTo>
                  <a:cubicBezTo>
                    <a:pt x="4937" y="7493"/>
                    <a:pt x="5617" y="7310"/>
                    <a:pt x="6230" y="6927"/>
                  </a:cubicBezTo>
                  <a:cubicBezTo>
                    <a:pt x="8006" y="5831"/>
                    <a:pt x="8536" y="3529"/>
                    <a:pt x="7440" y="1776"/>
                  </a:cubicBezTo>
                  <a:cubicBezTo>
                    <a:pt x="6738" y="632"/>
                    <a:pt x="5512" y="1"/>
                    <a:pt x="42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3"/>
            <p:cNvSpPr/>
            <p:nvPr/>
          </p:nvSpPr>
          <p:spPr>
            <a:xfrm>
              <a:off x="4405425" y="5220775"/>
              <a:ext cx="154300" cy="77375"/>
            </a:xfrm>
            <a:custGeom>
              <a:avLst/>
              <a:gdLst/>
              <a:ahLst/>
              <a:cxnLst/>
              <a:rect l="l" t="t" r="r" b="b"/>
              <a:pathLst>
                <a:path w="6172" h="3095" extrusionOk="0">
                  <a:moveTo>
                    <a:pt x="2173" y="1"/>
                  </a:moveTo>
                  <a:cubicBezTo>
                    <a:pt x="1901" y="1"/>
                    <a:pt x="1524" y="144"/>
                    <a:pt x="884" y="517"/>
                  </a:cubicBezTo>
                  <a:cubicBezTo>
                    <a:pt x="204" y="915"/>
                    <a:pt x="0" y="1821"/>
                    <a:pt x="413" y="2501"/>
                  </a:cubicBezTo>
                  <a:cubicBezTo>
                    <a:pt x="693" y="2938"/>
                    <a:pt x="1121" y="3094"/>
                    <a:pt x="1592" y="3094"/>
                  </a:cubicBezTo>
                  <a:cubicBezTo>
                    <a:pt x="1853" y="3094"/>
                    <a:pt x="2127" y="3046"/>
                    <a:pt x="2397" y="2972"/>
                  </a:cubicBezTo>
                  <a:cubicBezTo>
                    <a:pt x="3303" y="2709"/>
                    <a:pt x="6171" y="3085"/>
                    <a:pt x="3036" y="517"/>
                  </a:cubicBezTo>
                  <a:cubicBezTo>
                    <a:pt x="2699" y="232"/>
                    <a:pt x="2520" y="1"/>
                    <a:pt x="2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3"/>
            <p:cNvSpPr/>
            <p:nvPr/>
          </p:nvSpPr>
          <p:spPr>
            <a:xfrm>
              <a:off x="4396925" y="5252725"/>
              <a:ext cx="32075" cy="34325"/>
            </a:xfrm>
            <a:custGeom>
              <a:avLst/>
              <a:gdLst/>
              <a:ahLst/>
              <a:cxnLst/>
              <a:rect l="l" t="t" r="r" b="b"/>
              <a:pathLst>
                <a:path w="1283" h="1373" extrusionOk="0">
                  <a:moveTo>
                    <a:pt x="693" y="0"/>
                  </a:moveTo>
                  <a:cubicBezTo>
                    <a:pt x="535" y="0"/>
                    <a:pt x="341" y="14"/>
                    <a:pt x="204" y="72"/>
                  </a:cubicBezTo>
                  <a:cubicBezTo>
                    <a:pt x="91" y="127"/>
                    <a:pt x="1" y="317"/>
                    <a:pt x="37" y="353"/>
                  </a:cubicBezTo>
                  <a:cubicBezTo>
                    <a:pt x="359" y="693"/>
                    <a:pt x="204" y="1373"/>
                    <a:pt x="204" y="1373"/>
                  </a:cubicBezTo>
                  <a:lnTo>
                    <a:pt x="1283" y="616"/>
                  </a:lnTo>
                  <a:lnTo>
                    <a:pt x="961" y="13"/>
                  </a:lnTo>
                  <a:cubicBezTo>
                    <a:pt x="961" y="13"/>
                    <a:pt x="844" y="0"/>
                    <a:pt x="6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3"/>
            <p:cNvSpPr/>
            <p:nvPr/>
          </p:nvSpPr>
          <p:spPr>
            <a:xfrm>
              <a:off x="4471000" y="5015825"/>
              <a:ext cx="179700" cy="254050"/>
            </a:xfrm>
            <a:custGeom>
              <a:avLst/>
              <a:gdLst/>
              <a:ahLst/>
              <a:cxnLst/>
              <a:rect l="l" t="t" r="r" b="b"/>
              <a:pathLst>
                <a:path w="7188" h="10162" extrusionOk="0">
                  <a:moveTo>
                    <a:pt x="2048" y="1"/>
                  </a:moveTo>
                  <a:cubicBezTo>
                    <a:pt x="1718" y="1"/>
                    <a:pt x="1391" y="40"/>
                    <a:pt x="1074" y="124"/>
                  </a:cubicBezTo>
                  <a:lnTo>
                    <a:pt x="621" y="1239"/>
                  </a:lnTo>
                  <a:lnTo>
                    <a:pt x="1" y="6449"/>
                  </a:lnTo>
                  <a:cubicBezTo>
                    <a:pt x="37" y="8053"/>
                    <a:pt x="1151" y="9435"/>
                    <a:pt x="2701" y="9829"/>
                  </a:cubicBezTo>
                  <a:lnTo>
                    <a:pt x="3059" y="9924"/>
                  </a:lnTo>
                  <a:cubicBezTo>
                    <a:pt x="3326" y="10089"/>
                    <a:pt x="3603" y="10161"/>
                    <a:pt x="3877" y="10161"/>
                  </a:cubicBezTo>
                  <a:cubicBezTo>
                    <a:pt x="5268" y="10161"/>
                    <a:pt x="6616" y="8327"/>
                    <a:pt x="6570" y="7509"/>
                  </a:cubicBezTo>
                  <a:lnTo>
                    <a:pt x="7023" y="4184"/>
                  </a:lnTo>
                  <a:cubicBezTo>
                    <a:pt x="7187" y="2202"/>
                    <a:pt x="4520" y="1"/>
                    <a:pt x="20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3"/>
            <p:cNvSpPr/>
            <p:nvPr/>
          </p:nvSpPr>
          <p:spPr>
            <a:xfrm>
              <a:off x="4320925" y="5006625"/>
              <a:ext cx="254875" cy="134050"/>
            </a:xfrm>
            <a:custGeom>
              <a:avLst/>
              <a:gdLst/>
              <a:ahLst/>
              <a:cxnLst/>
              <a:rect l="l" t="t" r="r" b="b"/>
              <a:pathLst>
                <a:path w="10195" h="5362" extrusionOk="0">
                  <a:moveTo>
                    <a:pt x="7949" y="1"/>
                  </a:moveTo>
                  <a:cubicBezTo>
                    <a:pt x="7610" y="1"/>
                    <a:pt x="7270" y="83"/>
                    <a:pt x="6964" y="248"/>
                  </a:cubicBezTo>
                  <a:lnTo>
                    <a:pt x="5587" y="2155"/>
                  </a:lnTo>
                  <a:lnTo>
                    <a:pt x="3584" y="1059"/>
                  </a:lnTo>
                  <a:cubicBezTo>
                    <a:pt x="3391" y="979"/>
                    <a:pt x="3188" y="941"/>
                    <a:pt x="2985" y="941"/>
                  </a:cubicBezTo>
                  <a:cubicBezTo>
                    <a:pt x="2516" y="941"/>
                    <a:pt x="2052" y="1145"/>
                    <a:pt x="1736" y="1512"/>
                  </a:cubicBezTo>
                  <a:lnTo>
                    <a:pt x="508" y="2894"/>
                  </a:lnTo>
                  <a:lnTo>
                    <a:pt x="227" y="2894"/>
                  </a:lnTo>
                  <a:cubicBezTo>
                    <a:pt x="150" y="2894"/>
                    <a:pt x="73" y="2966"/>
                    <a:pt x="55" y="3061"/>
                  </a:cubicBezTo>
                  <a:lnTo>
                    <a:pt x="55" y="3079"/>
                  </a:lnTo>
                  <a:cubicBezTo>
                    <a:pt x="37" y="3175"/>
                    <a:pt x="114" y="3270"/>
                    <a:pt x="209" y="3288"/>
                  </a:cubicBezTo>
                  <a:lnTo>
                    <a:pt x="490" y="3347"/>
                  </a:lnTo>
                  <a:lnTo>
                    <a:pt x="132" y="3460"/>
                  </a:lnTo>
                  <a:cubicBezTo>
                    <a:pt x="55" y="3478"/>
                    <a:pt x="1" y="3573"/>
                    <a:pt x="19" y="3664"/>
                  </a:cubicBezTo>
                  <a:lnTo>
                    <a:pt x="19" y="3705"/>
                  </a:lnTo>
                  <a:cubicBezTo>
                    <a:pt x="33" y="3783"/>
                    <a:pt x="100" y="3846"/>
                    <a:pt x="186" y="3846"/>
                  </a:cubicBezTo>
                  <a:cubicBezTo>
                    <a:pt x="205" y="3846"/>
                    <a:pt x="225" y="3843"/>
                    <a:pt x="245" y="3836"/>
                  </a:cubicBezTo>
                  <a:lnTo>
                    <a:pt x="662" y="3741"/>
                  </a:lnTo>
                  <a:lnTo>
                    <a:pt x="245" y="4004"/>
                  </a:lnTo>
                  <a:cubicBezTo>
                    <a:pt x="168" y="4063"/>
                    <a:pt x="132" y="4158"/>
                    <a:pt x="186" y="4230"/>
                  </a:cubicBezTo>
                  <a:lnTo>
                    <a:pt x="186" y="4253"/>
                  </a:lnTo>
                  <a:cubicBezTo>
                    <a:pt x="216" y="4306"/>
                    <a:pt x="274" y="4341"/>
                    <a:pt x="339" y="4341"/>
                  </a:cubicBezTo>
                  <a:cubicBezTo>
                    <a:pt x="363" y="4341"/>
                    <a:pt x="388" y="4336"/>
                    <a:pt x="413" y="4325"/>
                  </a:cubicBezTo>
                  <a:lnTo>
                    <a:pt x="830" y="4140"/>
                  </a:lnTo>
                  <a:lnTo>
                    <a:pt x="830" y="4140"/>
                  </a:lnTo>
                  <a:lnTo>
                    <a:pt x="490" y="4420"/>
                  </a:lnTo>
                  <a:cubicBezTo>
                    <a:pt x="413" y="4479"/>
                    <a:pt x="395" y="4570"/>
                    <a:pt x="435" y="4647"/>
                  </a:cubicBezTo>
                  <a:lnTo>
                    <a:pt x="454" y="4683"/>
                  </a:lnTo>
                  <a:cubicBezTo>
                    <a:pt x="491" y="4748"/>
                    <a:pt x="555" y="4788"/>
                    <a:pt x="617" y="4788"/>
                  </a:cubicBezTo>
                  <a:cubicBezTo>
                    <a:pt x="645" y="4788"/>
                    <a:pt x="674" y="4779"/>
                    <a:pt x="698" y="4760"/>
                  </a:cubicBezTo>
                  <a:lnTo>
                    <a:pt x="1188" y="4479"/>
                  </a:lnTo>
                  <a:lnTo>
                    <a:pt x="811" y="4987"/>
                  </a:lnTo>
                  <a:cubicBezTo>
                    <a:pt x="753" y="5064"/>
                    <a:pt x="775" y="5195"/>
                    <a:pt x="866" y="5250"/>
                  </a:cubicBezTo>
                  <a:lnTo>
                    <a:pt x="1002" y="5327"/>
                  </a:lnTo>
                  <a:cubicBezTo>
                    <a:pt x="1032" y="5351"/>
                    <a:pt x="1066" y="5361"/>
                    <a:pt x="1099" y="5361"/>
                  </a:cubicBezTo>
                  <a:cubicBezTo>
                    <a:pt x="1147" y="5361"/>
                    <a:pt x="1194" y="5340"/>
                    <a:pt x="1228" y="5308"/>
                  </a:cubicBezTo>
                  <a:lnTo>
                    <a:pt x="1772" y="4778"/>
                  </a:lnTo>
                  <a:lnTo>
                    <a:pt x="2171" y="3723"/>
                  </a:lnTo>
                  <a:lnTo>
                    <a:pt x="2945" y="3120"/>
                  </a:lnTo>
                  <a:cubicBezTo>
                    <a:pt x="2945" y="3120"/>
                    <a:pt x="4604" y="3460"/>
                    <a:pt x="4943" y="3931"/>
                  </a:cubicBezTo>
                  <a:cubicBezTo>
                    <a:pt x="5459" y="4665"/>
                    <a:pt x="5937" y="4917"/>
                    <a:pt x="6367" y="4917"/>
                  </a:cubicBezTo>
                  <a:cubicBezTo>
                    <a:pt x="7229" y="4917"/>
                    <a:pt x="7897" y="3904"/>
                    <a:pt x="8287" y="3741"/>
                  </a:cubicBezTo>
                  <a:cubicBezTo>
                    <a:pt x="10195" y="2984"/>
                    <a:pt x="10041" y="1308"/>
                    <a:pt x="10099" y="1285"/>
                  </a:cubicBezTo>
                  <a:cubicBezTo>
                    <a:pt x="10118" y="1267"/>
                    <a:pt x="9569" y="701"/>
                    <a:pt x="9175" y="402"/>
                  </a:cubicBezTo>
                  <a:cubicBezTo>
                    <a:pt x="8814" y="135"/>
                    <a:pt x="8382" y="1"/>
                    <a:pt x="79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3"/>
            <p:cNvSpPr/>
            <p:nvPr/>
          </p:nvSpPr>
          <p:spPr>
            <a:xfrm>
              <a:off x="4478475" y="5286575"/>
              <a:ext cx="29825" cy="38425"/>
            </a:xfrm>
            <a:custGeom>
              <a:avLst/>
              <a:gdLst/>
              <a:ahLst/>
              <a:cxnLst/>
              <a:rect l="l" t="t" r="r" b="b"/>
              <a:pathLst>
                <a:path w="1193" h="1537" extrusionOk="0">
                  <a:moveTo>
                    <a:pt x="495" y="0"/>
                  </a:moveTo>
                  <a:cubicBezTo>
                    <a:pt x="418" y="0"/>
                    <a:pt x="341" y="37"/>
                    <a:pt x="304" y="96"/>
                  </a:cubicBezTo>
                  <a:cubicBezTo>
                    <a:pt x="250" y="150"/>
                    <a:pt x="227" y="191"/>
                    <a:pt x="227" y="245"/>
                  </a:cubicBezTo>
                  <a:cubicBezTo>
                    <a:pt x="209" y="281"/>
                    <a:pt x="209" y="322"/>
                    <a:pt x="191" y="340"/>
                  </a:cubicBezTo>
                  <a:lnTo>
                    <a:pt x="191" y="376"/>
                  </a:lnTo>
                  <a:cubicBezTo>
                    <a:pt x="191" y="376"/>
                    <a:pt x="209" y="322"/>
                    <a:pt x="250" y="245"/>
                  </a:cubicBezTo>
                  <a:cubicBezTo>
                    <a:pt x="284" y="195"/>
                    <a:pt x="368" y="94"/>
                    <a:pt x="470" y="94"/>
                  </a:cubicBezTo>
                  <a:cubicBezTo>
                    <a:pt x="478" y="94"/>
                    <a:pt x="486" y="94"/>
                    <a:pt x="495" y="96"/>
                  </a:cubicBezTo>
                  <a:cubicBezTo>
                    <a:pt x="608" y="114"/>
                    <a:pt x="739" y="245"/>
                    <a:pt x="834" y="376"/>
                  </a:cubicBezTo>
                  <a:cubicBezTo>
                    <a:pt x="871" y="453"/>
                    <a:pt x="907" y="549"/>
                    <a:pt x="948" y="603"/>
                  </a:cubicBezTo>
                  <a:cubicBezTo>
                    <a:pt x="984" y="716"/>
                    <a:pt x="1002" y="775"/>
                    <a:pt x="1002" y="870"/>
                  </a:cubicBezTo>
                  <a:cubicBezTo>
                    <a:pt x="1020" y="961"/>
                    <a:pt x="1002" y="1038"/>
                    <a:pt x="966" y="1115"/>
                  </a:cubicBezTo>
                  <a:cubicBezTo>
                    <a:pt x="930" y="1187"/>
                    <a:pt x="889" y="1264"/>
                    <a:pt x="816" y="1301"/>
                  </a:cubicBezTo>
                  <a:lnTo>
                    <a:pt x="794" y="1323"/>
                  </a:lnTo>
                  <a:lnTo>
                    <a:pt x="775" y="1342"/>
                  </a:lnTo>
                  <a:lnTo>
                    <a:pt x="721" y="1360"/>
                  </a:lnTo>
                  <a:cubicBezTo>
                    <a:pt x="680" y="1396"/>
                    <a:pt x="644" y="1396"/>
                    <a:pt x="608" y="1414"/>
                  </a:cubicBezTo>
                  <a:cubicBezTo>
                    <a:pt x="569" y="1414"/>
                    <a:pt x="523" y="1424"/>
                    <a:pt x="475" y="1424"/>
                  </a:cubicBezTo>
                  <a:cubicBezTo>
                    <a:pt x="450" y="1424"/>
                    <a:pt x="425" y="1422"/>
                    <a:pt x="399" y="1414"/>
                  </a:cubicBezTo>
                  <a:cubicBezTo>
                    <a:pt x="341" y="1414"/>
                    <a:pt x="268" y="1396"/>
                    <a:pt x="227" y="1378"/>
                  </a:cubicBezTo>
                  <a:cubicBezTo>
                    <a:pt x="173" y="1360"/>
                    <a:pt x="137" y="1323"/>
                    <a:pt x="96" y="1283"/>
                  </a:cubicBezTo>
                  <a:cubicBezTo>
                    <a:pt x="42" y="1228"/>
                    <a:pt x="1" y="1210"/>
                    <a:pt x="1" y="1210"/>
                  </a:cubicBezTo>
                  <a:lnTo>
                    <a:pt x="1" y="1210"/>
                  </a:lnTo>
                  <a:cubicBezTo>
                    <a:pt x="1" y="1210"/>
                    <a:pt x="23" y="1246"/>
                    <a:pt x="78" y="1323"/>
                  </a:cubicBezTo>
                  <a:cubicBezTo>
                    <a:pt x="96" y="1342"/>
                    <a:pt x="137" y="1396"/>
                    <a:pt x="191" y="1414"/>
                  </a:cubicBezTo>
                  <a:cubicBezTo>
                    <a:pt x="250" y="1473"/>
                    <a:pt x="304" y="1491"/>
                    <a:pt x="381" y="1509"/>
                  </a:cubicBezTo>
                  <a:cubicBezTo>
                    <a:pt x="432" y="1522"/>
                    <a:pt x="494" y="1537"/>
                    <a:pt x="559" y="1537"/>
                  </a:cubicBezTo>
                  <a:cubicBezTo>
                    <a:pt x="587" y="1537"/>
                    <a:pt x="616" y="1534"/>
                    <a:pt x="644" y="1527"/>
                  </a:cubicBezTo>
                  <a:cubicBezTo>
                    <a:pt x="680" y="1527"/>
                    <a:pt x="739" y="1509"/>
                    <a:pt x="775" y="1491"/>
                  </a:cubicBezTo>
                  <a:lnTo>
                    <a:pt x="834" y="1473"/>
                  </a:lnTo>
                  <a:lnTo>
                    <a:pt x="852" y="1455"/>
                  </a:lnTo>
                  <a:lnTo>
                    <a:pt x="871" y="1455"/>
                  </a:lnTo>
                  <a:lnTo>
                    <a:pt x="907" y="1414"/>
                  </a:lnTo>
                  <a:cubicBezTo>
                    <a:pt x="1002" y="1360"/>
                    <a:pt x="1061" y="1283"/>
                    <a:pt x="1115" y="1187"/>
                  </a:cubicBezTo>
                  <a:cubicBezTo>
                    <a:pt x="1156" y="1074"/>
                    <a:pt x="1192" y="961"/>
                    <a:pt x="1174" y="870"/>
                  </a:cubicBezTo>
                  <a:cubicBezTo>
                    <a:pt x="1174" y="757"/>
                    <a:pt x="1133" y="644"/>
                    <a:pt x="1097" y="549"/>
                  </a:cubicBezTo>
                  <a:cubicBezTo>
                    <a:pt x="1061" y="453"/>
                    <a:pt x="1002" y="376"/>
                    <a:pt x="948" y="304"/>
                  </a:cubicBezTo>
                  <a:cubicBezTo>
                    <a:pt x="834" y="150"/>
                    <a:pt x="680" y="0"/>
                    <a:pt x="4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3"/>
            <p:cNvSpPr/>
            <p:nvPr/>
          </p:nvSpPr>
          <p:spPr>
            <a:xfrm>
              <a:off x="4403050" y="5119700"/>
              <a:ext cx="197225" cy="152800"/>
            </a:xfrm>
            <a:custGeom>
              <a:avLst/>
              <a:gdLst/>
              <a:ahLst/>
              <a:cxnLst/>
              <a:rect l="l" t="t" r="r" b="b"/>
              <a:pathLst>
                <a:path w="7889" h="6112" extrusionOk="0">
                  <a:moveTo>
                    <a:pt x="4088" y="0"/>
                  </a:moveTo>
                  <a:cubicBezTo>
                    <a:pt x="3762" y="0"/>
                    <a:pt x="3391" y="59"/>
                    <a:pt x="2963" y="183"/>
                  </a:cubicBezTo>
                  <a:cubicBezTo>
                    <a:pt x="925" y="767"/>
                    <a:pt x="0" y="1954"/>
                    <a:pt x="0" y="1954"/>
                  </a:cubicBezTo>
                  <a:lnTo>
                    <a:pt x="95" y="3409"/>
                  </a:lnTo>
                  <a:cubicBezTo>
                    <a:pt x="95" y="3409"/>
                    <a:pt x="2170" y="3051"/>
                    <a:pt x="2678" y="2616"/>
                  </a:cubicBezTo>
                  <a:cubicBezTo>
                    <a:pt x="3051" y="2297"/>
                    <a:pt x="3649" y="2250"/>
                    <a:pt x="3970" y="2250"/>
                  </a:cubicBezTo>
                  <a:cubicBezTo>
                    <a:pt x="4105" y="2250"/>
                    <a:pt x="4191" y="2258"/>
                    <a:pt x="4191" y="2258"/>
                  </a:cubicBezTo>
                  <a:cubicBezTo>
                    <a:pt x="4191" y="2258"/>
                    <a:pt x="4341" y="4691"/>
                    <a:pt x="4812" y="5221"/>
                  </a:cubicBezTo>
                  <a:cubicBezTo>
                    <a:pt x="5145" y="5583"/>
                    <a:pt x="5554" y="6112"/>
                    <a:pt x="6113" y="6112"/>
                  </a:cubicBezTo>
                  <a:cubicBezTo>
                    <a:pt x="6345" y="6112"/>
                    <a:pt x="6603" y="6020"/>
                    <a:pt x="6891" y="5787"/>
                  </a:cubicBezTo>
                  <a:cubicBezTo>
                    <a:pt x="7888" y="4995"/>
                    <a:pt x="7286" y="4088"/>
                    <a:pt x="6529" y="2276"/>
                  </a:cubicBezTo>
                  <a:cubicBezTo>
                    <a:pt x="5920" y="844"/>
                    <a:pt x="5320" y="0"/>
                    <a:pt x="40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3"/>
            <p:cNvSpPr/>
            <p:nvPr/>
          </p:nvSpPr>
          <p:spPr>
            <a:xfrm>
              <a:off x="4412900" y="5280000"/>
              <a:ext cx="23125" cy="23125"/>
            </a:xfrm>
            <a:custGeom>
              <a:avLst/>
              <a:gdLst/>
              <a:ahLst/>
              <a:cxnLst/>
              <a:rect l="l" t="t" r="r" b="b"/>
              <a:pathLst>
                <a:path w="925" h="925" extrusionOk="0">
                  <a:moveTo>
                    <a:pt x="472" y="1"/>
                  </a:moveTo>
                  <a:cubicBezTo>
                    <a:pt x="209" y="1"/>
                    <a:pt x="0" y="205"/>
                    <a:pt x="0" y="472"/>
                  </a:cubicBezTo>
                  <a:cubicBezTo>
                    <a:pt x="0" y="716"/>
                    <a:pt x="209" y="925"/>
                    <a:pt x="472" y="925"/>
                  </a:cubicBezTo>
                  <a:cubicBezTo>
                    <a:pt x="721" y="925"/>
                    <a:pt x="925" y="716"/>
                    <a:pt x="925" y="472"/>
                  </a:cubicBezTo>
                  <a:cubicBezTo>
                    <a:pt x="925" y="205"/>
                    <a:pt x="721" y="1"/>
                    <a:pt x="4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4_1_1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oogle Shape;435;p14"/>
          <p:cNvGrpSpPr/>
          <p:nvPr/>
        </p:nvGrpSpPr>
        <p:grpSpPr>
          <a:xfrm>
            <a:off x="-1556911" y="-2654287"/>
            <a:ext cx="12432910" cy="9862618"/>
            <a:chOff x="-1556911" y="-2654287"/>
            <a:chExt cx="12432910" cy="9862618"/>
          </a:xfrm>
        </p:grpSpPr>
        <p:grpSp>
          <p:nvGrpSpPr>
            <p:cNvPr id="436" name="Google Shape;436;p14"/>
            <p:cNvGrpSpPr/>
            <p:nvPr/>
          </p:nvGrpSpPr>
          <p:grpSpPr>
            <a:xfrm>
              <a:off x="6688971" y="3444154"/>
              <a:ext cx="4187028" cy="3764178"/>
              <a:chOff x="-1241429" y="2718079"/>
              <a:chExt cx="4187028" cy="3764178"/>
            </a:xfrm>
          </p:grpSpPr>
          <p:sp>
            <p:nvSpPr>
              <p:cNvPr id="437" name="Google Shape;437;p14"/>
              <p:cNvSpPr/>
              <p:nvPr/>
            </p:nvSpPr>
            <p:spPr>
              <a:xfrm rot="-4296346">
                <a:off x="-318078" y="3200342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438" name="Google Shape;438;p14"/>
              <p:cNvSpPr/>
              <p:nvPr/>
            </p:nvSpPr>
            <p:spPr>
              <a:xfrm rot="-3168451">
                <a:off x="-828948" y="3679928"/>
                <a:ext cx="2474899" cy="226434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439" name="Google Shape;439;p14"/>
            <p:cNvGrpSpPr/>
            <p:nvPr/>
          </p:nvGrpSpPr>
          <p:grpSpPr>
            <a:xfrm rot="9970332">
              <a:off x="-1206154" y="-2309694"/>
              <a:ext cx="3287824" cy="3333833"/>
              <a:chOff x="3592269" y="-359606"/>
              <a:chExt cx="3287887" cy="3333896"/>
            </a:xfrm>
          </p:grpSpPr>
          <p:sp>
            <p:nvSpPr>
              <p:cNvPr id="440" name="Google Shape;440;p14"/>
              <p:cNvSpPr/>
              <p:nvPr/>
            </p:nvSpPr>
            <p:spPr>
              <a:xfrm rot="10530611">
                <a:off x="4543611" y="-271024"/>
                <a:ext cx="2013358" cy="184217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441" name="Google Shape;441;p14"/>
              <p:cNvSpPr/>
              <p:nvPr/>
            </p:nvSpPr>
            <p:spPr>
              <a:xfrm rot="-7566681">
                <a:off x="3998768" y="175175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442" name="Google Shape;442;p14"/>
          <p:cNvSpPr txBox="1">
            <a:spLocks noGrp="1"/>
          </p:cNvSpPr>
          <p:nvPr>
            <p:ph type="subTitle" idx="1"/>
          </p:nvPr>
        </p:nvSpPr>
        <p:spPr>
          <a:xfrm>
            <a:off x="720000" y="1063450"/>
            <a:ext cx="7704000" cy="8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443" name="Google Shape;443;p1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444" name="Google Shape;444;p14"/>
          <p:cNvCxnSpPr/>
          <p:nvPr/>
        </p:nvCxnSpPr>
        <p:spPr>
          <a:xfrm>
            <a:off x="-18750" y="331775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_1_1_1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15"/>
          <p:cNvGrpSpPr/>
          <p:nvPr/>
        </p:nvGrpSpPr>
        <p:grpSpPr>
          <a:xfrm>
            <a:off x="-3994786" y="-2581054"/>
            <a:ext cx="15478518" cy="11810195"/>
            <a:chOff x="-3994786" y="-2581054"/>
            <a:chExt cx="15478518" cy="11810195"/>
          </a:xfrm>
        </p:grpSpPr>
        <p:grpSp>
          <p:nvGrpSpPr>
            <p:cNvPr id="447" name="Google Shape;447;p15"/>
            <p:cNvGrpSpPr/>
            <p:nvPr/>
          </p:nvGrpSpPr>
          <p:grpSpPr>
            <a:xfrm rot="-9488082" flipH="1">
              <a:off x="6958431" y="-2001230"/>
              <a:ext cx="3903958" cy="4090830"/>
              <a:chOff x="-2665076" y="-2964622"/>
              <a:chExt cx="4987768" cy="5226519"/>
            </a:xfrm>
          </p:grpSpPr>
          <p:sp>
            <p:nvSpPr>
              <p:cNvPr id="448" name="Google Shape;448;p15"/>
              <p:cNvSpPr/>
              <p:nvPr/>
            </p:nvSpPr>
            <p:spPr>
              <a:xfrm rot="9579367">
                <a:off x="-2024783" y="-2404569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449" name="Google Shape;449;p15"/>
              <p:cNvSpPr/>
              <p:nvPr/>
            </p:nvSpPr>
            <p:spPr>
              <a:xfrm rot="-1784819">
                <a:off x="-2150913" y="-1257544"/>
                <a:ext cx="3191565" cy="292006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450" name="Google Shape;450;p15"/>
            <p:cNvGrpSpPr/>
            <p:nvPr/>
          </p:nvGrpSpPr>
          <p:grpSpPr>
            <a:xfrm rot="-8397270" flipH="1">
              <a:off x="-2841821" y="1876702"/>
              <a:ext cx="6510150" cy="5956428"/>
              <a:chOff x="2526785" y="2762149"/>
              <a:chExt cx="8317321" cy="7609890"/>
            </a:xfrm>
          </p:grpSpPr>
          <p:sp>
            <p:nvSpPr>
              <p:cNvPr id="451" name="Google Shape;451;p15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452" name="Google Shape;452;p15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453" name="Google Shape;453;p15"/>
          <p:cNvSpPr txBox="1">
            <a:spLocks noGrp="1"/>
          </p:cNvSpPr>
          <p:nvPr>
            <p:ph type="subTitle" idx="1"/>
          </p:nvPr>
        </p:nvSpPr>
        <p:spPr>
          <a:xfrm>
            <a:off x="2541225" y="1186025"/>
            <a:ext cx="5887800" cy="33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454" name="Google Shape;454;p1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455" name="Google Shape;455;p15"/>
          <p:cNvCxnSpPr/>
          <p:nvPr/>
        </p:nvCxnSpPr>
        <p:spPr>
          <a:xfrm>
            <a:off x="88099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56" name="Google Shape;456;p15"/>
          <p:cNvGrpSpPr/>
          <p:nvPr/>
        </p:nvGrpSpPr>
        <p:grpSpPr>
          <a:xfrm flipH="1">
            <a:off x="-179159" y="2801821"/>
            <a:ext cx="1356991" cy="2805070"/>
            <a:chOff x="4830625" y="1272900"/>
            <a:chExt cx="2033250" cy="4202982"/>
          </a:xfrm>
        </p:grpSpPr>
        <p:sp>
          <p:nvSpPr>
            <p:cNvPr id="457" name="Google Shape;457;p15"/>
            <p:cNvSpPr/>
            <p:nvPr/>
          </p:nvSpPr>
          <p:spPr>
            <a:xfrm>
              <a:off x="4830625" y="2425799"/>
              <a:ext cx="1730483" cy="3050082"/>
            </a:xfrm>
            <a:custGeom>
              <a:avLst/>
              <a:gdLst/>
              <a:ahLst/>
              <a:cxnLst/>
              <a:rect l="l" t="t" r="r" b="b"/>
              <a:pathLst>
                <a:path w="8419" h="14839" extrusionOk="0">
                  <a:moveTo>
                    <a:pt x="6398" y="0"/>
                  </a:moveTo>
                  <a:cubicBezTo>
                    <a:pt x="5700" y="36"/>
                    <a:pt x="5397" y="752"/>
                    <a:pt x="5039" y="1300"/>
                  </a:cubicBezTo>
                  <a:cubicBezTo>
                    <a:pt x="4852" y="1605"/>
                    <a:pt x="4468" y="1684"/>
                    <a:pt x="4133" y="1684"/>
                  </a:cubicBezTo>
                  <a:cubicBezTo>
                    <a:pt x="4094" y="1684"/>
                    <a:pt x="4056" y="1683"/>
                    <a:pt x="4019" y="1681"/>
                  </a:cubicBezTo>
                  <a:cubicBezTo>
                    <a:pt x="3566" y="2338"/>
                    <a:pt x="2339" y="2660"/>
                    <a:pt x="1999" y="3285"/>
                  </a:cubicBezTo>
                  <a:cubicBezTo>
                    <a:pt x="1342" y="4531"/>
                    <a:pt x="2493" y="4717"/>
                    <a:pt x="2416" y="4794"/>
                  </a:cubicBezTo>
                  <a:cubicBezTo>
                    <a:pt x="1885" y="5306"/>
                    <a:pt x="209" y="6361"/>
                    <a:pt x="73" y="8305"/>
                  </a:cubicBezTo>
                  <a:cubicBezTo>
                    <a:pt x="1" y="9288"/>
                    <a:pt x="526" y="10153"/>
                    <a:pt x="1247" y="10742"/>
                  </a:cubicBezTo>
                  <a:cubicBezTo>
                    <a:pt x="1586" y="11173"/>
                    <a:pt x="1605" y="14838"/>
                    <a:pt x="1605" y="14838"/>
                  </a:cubicBezTo>
                  <a:lnTo>
                    <a:pt x="8364" y="14761"/>
                  </a:lnTo>
                  <a:cubicBezTo>
                    <a:pt x="8364" y="14761"/>
                    <a:pt x="7757" y="13080"/>
                    <a:pt x="8097" y="11363"/>
                  </a:cubicBezTo>
                  <a:cubicBezTo>
                    <a:pt x="8419" y="9646"/>
                    <a:pt x="6910" y="7399"/>
                    <a:pt x="6230" y="5872"/>
                  </a:cubicBezTo>
                  <a:cubicBezTo>
                    <a:pt x="5569" y="4341"/>
                    <a:pt x="7250" y="2660"/>
                    <a:pt x="7381" y="2021"/>
                  </a:cubicBezTo>
                  <a:cubicBezTo>
                    <a:pt x="7531" y="1377"/>
                    <a:pt x="6457" y="227"/>
                    <a:pt x="6457" y="227"/>
                  </a:cubicBezTo>
                  <a:lnTo>
                    <a:pt x="63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5"/>
            <p:cNvSpPr/>
            <p:nvPr/>
          </p:nvSpPr>
          <p:spPr>
            <a:xfrm>
              <a:off x="5656710" y="2083979"/>
              <a:ext cx="488992" cy="687959"/>
            </a:xfrm>
            <a:custGeom>
              <a:avLst/>
              <a:gdLst/>
              <a:ahLst/>
              <a:cxnLst/>
              <a:rect l="l" t="t" r="r" b="b"/>
              <a:pathLst>
                <a:path w="2379" h="3347" extrusionOk="0">
                  <a:moveTo>
                    <a:pt x="1890" y="0"/>
                  </a:moveTo>
                  <a:lnTo>
                    <a:pt x="322" y="435"/>
                  </a:lnTo>
                  <a:cubicBezTo>
                    <a:pt x="322" y="435"/>
                    <a:pt x="852" y="1699"/>
                    <a:pt x="793" y="2171"/>
                  </a:cubicBezTo>
                  <a:cubicBezTo>
                    <a:pt x="739" y="2624"/>
                    <a:pt x="494" y="2492"/>
                    <a:pt x="77" y="3249"/>
                  </a:cubicBezTo>
                  <a:cubicBezTo>
                    <a:pt x="59" y="3267"/>
                    <a:pt x="41" y="3303"/>
                    <a:pt x="0" y="3344"/>
                  </a:cubicBezTo>
                  <a:cubicBezTo>
                    <a:pt x="37" y="3346"/>
                    <a:pt x="75" y="3347"/>
                    <a:pt x="114" y="3347"/>
                  </a:cubicBezTo>
                  <a:cubicBezTo>
                    <a:pt x="449" y="3347"/>
                    <a:pt x="833" y="3268"/>
                    <a:pt x="1020" y="2963"/>
                  </a:cubicBezTo>
                  <a:cubicBezTo>
                    <a:pt x="1378" y="2415"/>
                    <a:pt x="1681" y="1699"/>
                    <a:pt x="2379" y="1663"/>
                  </a:cubicBezTo>
                  <a:lnTo>
                    <a:pt x="189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5"/>
            <p:cNvSpPr/>
            <p:nvPr/>
          </p:nvSpPr>
          <p:spPr>
            <a:xfrm>
              <a:off x="5373675" y="1558196"/>
              <a:ext cx="1001621" cy="906659"/>
            </a:xfrm>
            <a:custGeom>
              <a:avLst/>
              <a:gdLst/>
              <a:ahLst/>
              <a:cxnLst/>
              <a:rect l="l" t="t" r="r" b="b"/>
              <a:pathLst>
                <a:path w="4873" h="4411" extrusionOk="0">
                  <a:moveTo>
                    <a:pt x="2887" y="0"/>
                  </a:moveTo>
                  <a:cubicBezTo>
                    <a:pt x="2369" y="0"/>
                    <a:pt x="1670" y="168"/>
                    <a:pt x="739" y="578"/>
                  </a:cubicBezTo>
                  <a:cubicBezTo>
                    <a:pt x="739" y="578"/>
                    <a:pt x="304" y="1503"/>
                    <a:pt x="417" y="1879"/>
                  </a:cubicBezTo>
                  <a:cubicBezTo>
                    <a:pt x="548" y="2255"/>
                    <a:pt x="548" y="2200"/>
                    <a:pt x="489" y="2350"/>
                  </a:cubicBezTo>
                  <a:cubicBezTo>
                    <a:pt x="453" y="2445"/>
                    <a:pt x="263" y="2654"/>
                    <a:pt x="95" y="2785"/>
                  </a:cubicBezTo>
                  <a:cubicBezTo>
                    <a:pt x="0" y="2880"/>
                    <a:pt x="36" y="3048"/>
                    <a:pt x="150" y="3088"/>
                  </a:cubicBezTo>
                  <a:cubicBezTo>
                    <a:pt x="245" y="3107"/>
                    <a:pt x="358" y="3143"/>
                    <a:pt x="453" y="3161"/>
                  </a:cubicBezTo>
                  <a:cubicBezTo>
                    <a:pt x="643" y="3202"/>
                    <a:pt x="512" y="3410"/>
                    <a:pt x="435" y="3501"/>
                  </a:cubicBezTo>
                  <a:cubicBezTo>
                    <a:pt x="417" y="3523"/>
                    <a:pt x="435" y="3560"/>
                    <a:pt x="453" y="3560"/>
                  </a:cubicBezTo>
                  <a:lnTo>
                    <a:pt x="698" y="3596"/>
                  </a:lnTo>
                  <a:lnTo>
                    <a:pt x="530" y="3709"/>
                  </a:lnTo>
                  <a:cubicBezTo>
                    <a:pt x="512" y="3727"/>
                    <a:pt x="512" y="3750"/>
                    <a:pt x="512" y="3768"/>
                  </a:cubicBezTo>
                  <a:lnTo>
                    <a:pt x="625" y="3881"/>
                  </a:lnTo>
                  <a:lnTo>
                    <a:pt x="680" y="4257"/>
                  </a:lnTo>
                  <a:cubicBezTo>
                    <a:pt x="696" y="4341"/>
                    <a:pt x="771" y="4411"/>
                    <a:pt x="854" y="4411"/>
                  </a:cubicBezTo>
                  <a:cubicBezTo>
                    <a:pt x="865" y="4411"/>
                    <a:pt x="877" y="4410"/>
                    <a:pt x="888" y="4407"/>
                  </a:cubicBezTo>
                  <a:cubicBezTo>
                    <a:pt x="1473" y="4334"/>
                    <a:pt x="3249" y="4031"/>
                    <a:pt x="3720" y="3238"/>
                  </a:cubicBezTo>
                  <a:cubicBezTo>
                    <a:pt x="4183" y="2476"/>
                    <a:pt x="4872" y="0"/>
                    <a:pt x="28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5"/>
            <p:cNvSpPr/>
            <p:nvPr/>
          </p:nvSpPr>
          <p:spPr>
            <a:xfrm>
              <a:off x="5459181" y="1446791"/>
              <a:ext cx="892476" cy="851778"/>
            </a:xfrm>
            <a:custGeom>
              <a:avLst/>
              <a:gdLst/>
              <a:ahLst/>
              <a:cxnLst/>
              <a:rect l="l" t="t" r="r" b="b"/>
              <a:pathLst>
                <a:path w="4342" h="4144" extrusionOk="0">
                  <a:moveTo>
                    <a:pt x="2138" y="0"/>
                  </a:moveTo>
                  <a:cubicBezTo>
                    <a:pt x="2000" y="0"/>
                    <a:pt x="1859" y="14"/>
                    <a:pt x="1718" y="42"/>
                  </a:cubicBezTo>
                  <a:cubicBezTo>
                    <a:pt x="1188" y="155"/>
                    <a:pt x="735" y="477"/>
                    <a:pt x="454" y="894"/>
                  </a:cubicBezTo>
                  <a:cubicBezTo>
                    <a:pt x="132" y="1347"/>
                    <a:pt x="1" y="1913"/>
                    <a:pt x="114" y="2498"/>
                  </a:cubicBezTo>
                  <a:cubicBezTo>
                    <a:pt x="328" y="3473"/>
                    <a:pt x="1195" y="4144"/>
                    <a:pt x="2152" y="4144"/>
                  </a:cubicBezTo>
                  <a:cubicBezTo>
                    <a:pt x="2289" y="4144"/>
                    <a:pt x="2427" y="4130"/>
                    <a:pt x="2565" y="4102"/>
                  </a:cubicBezTo>
                  <a:cubicBezTo>
                    <a:pt x="2869" y="4043"/>
                    <a:pt x="3154" y="3911"/>
                    <a:pt x="3399" y="3726"/>
                  </a:cubicBezTo>
                  <a:cubicBezTo>
                    <a:pt x="4020" y="3250"/>
                    <a:pt x="4341" y="2457"/>
                    <a:pt x="4174" y="1646"/>
                  </a:cubicBezTo>
                  <a:cubicBezTo>
                    <a:pt x="3975" y="670"/>
                    <a:pt x="3111" y="0"/>
                    <a:pt x="21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5"/>
            <p:cNvSpPr/>
            <p:nvPr/>
          </p:nvSpPr>
          <p:spPr>
            <a:xfrm>
              <a:off x="6188455" y="1272900"/>
              <a:ext cx="675421" cy="962978"/>
            </a:xfrm>
            <a:custGeom>
              <a:avLst/>
              <a:gdLst/>
              <a:ahLst/>
              <a:cxnLst/>
              <a:rect l="l" t="t" r="r" b="b"/>
              <a:pathLst>
                <a:path w="3286" h="4685" extrusionOk="0">
                  <a:moveTo>
                    <a:pt x="1622" y="0"/>
                  </a:moveTo>
                  <a:cubicBezTo>
                    <a:pt x="435" y="0"/>
                    <a:pt x="304" y="1323"/>
                    <a:pt x="304" y="1323"/>
                  </a:cubicBezTo>
                  <a:lnTo>
                    <a:pt x="0" y="1663"/>
                  </a:lnTo>
                  <a:lnTo>
                    <a:pt x="77" y="2170"/>
                  </a:lnTo>
                  <a:lnTo>
                    <a:pt x="549" y="1871"/>
                  </a:lnTo>
                  <a:cubicBezTo>
                    <a:pt x="549" y="1871"/>
                    <a:pt x="777" y="1741"/>
                    <a:pt x="978" y="1741"/>
                  </a:cubicBezTo>
                  <a:cubicBezTo>
                    <a:pt x="1218" y="1741"/>
                    <a:pt x="1420" y="1926"/>
                    <a:pt x="1151" y="2737"/>
                  </a:cubicBezTo>
                  <a:cubicBezTo>
                    <a:pt x="603" y="4495"/>
                    <a:pt x="2945" y="4685"/>
                    <a:pt x="2945" y="4685"/>
                  </a:cubicBezTo>
                  <a:cubicBezTo>
                    <a:pt x="2945" y="4685"/>
                    <a:pt x="2302" y="4608"/>
                    <a:pt x="2302" y="3797"/>
                  </a:cubicBezTo>
                  <a:cubicBezTo>
                    <a:pt x="2302" y="2986"/>
                    <a:pt x="3285" y="2533"/>
                    <a:pt x="3285" y="1418"/>
                  </a:cubicBezTo>
                  <a:cubicBezTo>
                    <a:pt x="3285" y="775"/>
                    <a:pt x="2814" y="0"/>
                    <a:pt x="1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5"/>
            <p:cNvSpPr/>
            <p:nvPr/>
          </p:nvSpPr>
          <p:spPr>
            <a:xfrm>
              <a:off x="5931934" y="2150164"/>
              <a:ext cx="16444" cy="5344"/>
            </a:xfrm>
            <a:custGeom>
              <a:avLst/>
              <a:gdLst/>
              <a:ahLst/>
              <a:cxnLst/>
              <a:rect l="l" t="t" r="r" b="b"/>
              <a:pathLst>
                <a:path w="80" h="26" extrusionOk="0">
                  <a:moveTo>
                    <a:pt x="80" y="0"/>
                  </a:moveTo>
                  <a:cubicBezTo>
                    <a:pt x="25" y="13"/>
                    <a:pt x="0" y="26"/>
                    <a:pt x="3" y="26"/>
                  </a:cubicBezTo>
                  <a:cubicBezTo>
                    <a:pt x="4" y="26"/>
                    <a:pt x="10" y="23"/>
                    <a:pt x="21" y="18"/>
                  </a:cubicBezTo>
                  <a:cubicBezTo>
                    <a:pt x="39" y="18"/>
                    <a:pt x="61" y="18"/>
                    <a:pt x="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5"/>
            <p:cNvSpPr/>
            <p:nvPr/>
          </p:nvSpPr>
          <p:spPr>
            <a:xfrm>
              <a:off x="5552293" y="1446791"/>
              <a:ext cx="799365" cy="784565"/>
            </a:xfrm>
            <a:custGeom>
              <a:avLst/>
              <a:gdLst/>
              <a:ahLst/>
              <a:cxnLst/>
              <a:rect l="l" t="t" r="r" b="b"/>
              <a:pathLst>
                <a:path w="3889" h="3817" extrusionOk="0">
                  <a:moveTo>
                    <a:pt x="1685" y="0"/>
                  </a:moveTo>
                  <a:cubicBezTo>
                    <a:pt x="1547" y="0"/>
                    <a:pt x="1406" y="14"/>
                    <a:pt x="1265" y="42"/>
                  </a:cubicBezTo>
                  <a:cubicBezTo>
                    <a:pt x="735" y="155"/>
                    <a:pt x="282" y="477"/>
                    <a:pt x="1" y="894"/>
                  </a:cubicBezTo>
                  <a:cubicBezTo>
                    <a:pt x="246" y="930"/>
                    <a:pt x="490" y="1025"/>
                    <a:pt x="640" y="1193"/>
                  </a:cubicBezTo>
                  <a:cubicBezTo>
                    <a:pt x="980" y="1551"/>
                    <a:pt x="1492" y="2593"/>
                    <a:pt x="1492" y="2593"/>
                  </a:cubicBezTo>
                  <a:cubicBezTo>
                    <a:pt x="1492" y="2593"/>
                    <a:pt x="1786" y="2213"/>
                    <a:pt x="2030" y="2213"/>
                  </a:cubicBezTo>
                  <a:cubicBezTo>
                    <a:pt x="2095" y="2213"/>
                    <a:pt x="2156" y="2240"/>
                    <a:pt x="2207" y="2308"/>
                  </a:cubicBezTo>
                  <a:cubicBezTo>
                    <a:pt x="2416" y="2629"/>
                    <a:pt x="2094" y="3273"/>
                    <a:pt x="1927" y="3422"/>
                  </a:cubicBezTo>
                  <a:cubicBezTo>
                    <a:pt x="1931" y="3421"/>
                    <a:pt x="1936" y="3421"/>
                    <a:pt x="1940" y="3421"/>
                  </a:cubicBezTo>
                  <a:cubicBezTo>
                    <a:pt x="2073" y="3421"/>
                    <a:pt x="2083" y="3817"/>
                    <a:pt x="2472" y="3817"/>
                  </a:cubicBezTo>
                  <a:cubicBezTo>
                    <a:pt x="2582" y="3817"/>
                    <a:pt x="2723" y="3785"/>
                    <a:pt x="2905" y="3703"/>
                  </a:cubicBezTo>
                  <a:cubicBezTo>
                    <a:pt x="2928" y="3703"/>
                    <a:pt x="2928" y="3726"/>
                    <a:pt x="2946" y="3726"/>
                  </a:cubicBezTo>
                  <a:cubicBezTo>
                    <a:pt x="3567" y="3250"/>
                    <a:pt x="3888" y="2457"/>
                    <a:pt x="3721" y="1646"/>
                  </a:cubicBezTo>
                  <a:cubicBezTo>
                    <a:pt x="3522" y="670"/>
                    <a:pt x="2658" y="0"/>
                    <a:pt x="1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5"/>
            <p:cNvSpPr/>
            <p:nvPr/>
          </p:nvSpPr>
          <p:spPr>
            <a:xfrm>
              <a:off x="5556198" y="1983468"/>
              <a:ext cx="116544" cy="46659"/>
            </a:xfrm>
            <a:custGeom>
              <a:avLst/>
              <a:gdLst/>
              <a:ahLst/>
              <a:cxnLst/>
              <a:rect l="l" t="t" r="r" b="b"/>
              <a:pathLst>
                <a:path w="567" h="227" extrusionOk="0">
                  <a:moveTo>
                    <a:pt x="0" y="0"/>
                  </a:moveTo>
                  <a:lnTo>
                    <a:pt x="18" y="73"/>
                  </a:lnTo>
                  <a:lnTo>
                    <a:pt x="190" y="95"/>
                  </a:lnTo>
                  <a:lnTo>
                    <a:pt x="304" y="113"/>
                  </a:lnTo>
                  <a:lnTo>
                    <a:pt x="566" y="227"/>
                  </a:lnTo>
                  <a:lnTo>
                    <a:pt x="340" y="54"/>
                  </a:lnTo>
                  <a:cubicBezTo>
                    <a:pt x="340" y="54"/>
                    <a:pt x="190" y="18"/>
                    <a:pt x="113" y="18"/>
                  </a:cubicBezTo>
                  <a:cubicBezTo>
                    <a:pt x="36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5"/>
            <p:cNvSpPr/>
            <p:nvPr/>
          </p:nvSpPr>
          <p:spPr>
            <a:xfrm>
              <a:off x="5552910" y="1994567"/>
              <a:ext cx="49947" cy="47686"/>
            </a:xfrm>
            <a:custGeom>
              <a:avLst/>
              <a:gdLst/>
              <a:ahLst/>
              <a:cxnLst/>
              <a:rect l="l" t="t" r="r" b="b"/>
              <a:pathLst>
                <a:path w="243" h="232" extrusionOk="0">
                  <a:moveTo>
                    <a:pt x="147" y="0"/>
                  </a:moveTo>
                  <a:lnTo>
                    <a:pt x="34" y="19"/>
                  </a:lnTo>
                  <a:lnTo>
                    <a:pt x="16" y="114"/>
                  </a:lnTo>
                  <a:cubicBezTo>
                    <a:pt x="1" y="193"/>
                    <a:pt x="77" y="231"/>
                    <a:pt x="124" y="231"/>
                  </a:cubicBezTo>
                  <a:cubicBezTo>
                    <a:pt x="133" y="231"/>
                    <a:pt x="141" y="230"/>
                    <a:pt x="147" y="227"/>
                  </a:cubicBezTo>
                  <a:cubicBezTo>
                    <a:pt x="243" y="114"/>
                    <a:pt x="147" y="0"/>
                    <a:pt x="1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5"/>
            <p:cNvSpPr/>
            <p:nvPr/>
          </p:nvSpPr>
          <p:spPr>
            <a:xfrm>
              <a:off x="5129693" y="2499384"/>
              <a:ext cx="1485474" cy="1712190"/>
            </a:xfrm>
            <a:custGeom>
              <a:avLst/>
              <a:gdLst/>
              <a:ahLst/>
              <a:cxnLst/>
              <a:rect l="l" t="t" r="r" b="b"/>
              <a:pathLst>
                <a:path w="7227" h="8330" extrusionOk="0">
                  <a:moveTo>
                    <a:pt x="5002" y="0"/>
                  </a:moveTo>
                  <a:cubicBezTo>
                    <a:pt x="4001" y="0"/>
                    <a:pt x="4019" y="1115"/>
                    <a:pt x="4019" y="1115"/>
                  </a:cubicBezTo>
                  <a:lnTo>
                    <a:pt x="5700" y="5813"/>
                  </a:lnTo>
                  <a:cubicBezTo>
                    <a:pt x="5700" y="5813"/>
                    <a:pt x="5230" y="5763"/>
                    <a:pt x="4844" y="5763"/>
                  </a:cubicBezTo>
                  <a:cubicBezTo>
                    <a:pt x="4651" y="5763"/>
                    <a:pt x="4478" y="5775"/>
                    <a:pt x="4395" y="5813"/>
                  </a:cubicBezTo>
                  <a:cubicBezTo>
                    <a:pt x="4096" y="5944"/>
                    <a:pt x="3679" y="6212"/>
                    <a:pt x="3303" y="6456"/>
                  </a:cubicBezTo>
                  <a:lnTo>
                    <a:pt x="2755" y="6533"/>
                  </a:lnTo>
                  <a:lnTo>
                    <a:pt x="2379" y="6194"/>
                  </a:lnTo>
                  <a:lnTo>
                    <a:pt x="1812" y="5967"/>
                  </a:lnTo>
                  <a:lnTo>
                    <a:pt x="1223" y="6003"/>
                  </a:lnTo>
                  <a:cubicBezTo>
                    <a:pt x="1223" y="6003"/>
                    <a:pt x="1056" y="6266"/>
                    <a:pt x="1640" y="6266"/>
                  </a:cubicBezTo>
                  <a:cubicBezTo>
                    <a:pt x="1849" y="6266"/>
                    <a:pt x="1903" y="6379"/>
                    <a:pt x="1926" y="6456"/>
                  </a:cubicBezTo>
                  <a:cubicBezTo>
                    <a:pt x="1849" y="6474"/>
                    <a:pt x="1772" y="6474"/>
                    <a:pt x="1717" y="6511"/>
                  </a:cubicBezTo>
                  <a:cubicBezTo>
                    <a:pt x="1676" y="6511"/>
                    <a:pt x="1640" y="6533"/>
                    <a:pt x="1604" y="6551"/>
                  </a:cubicBezTo>
                  <a:lnTo>
                    <a:pt x="1133" y="6624"/>
                  </a:lnTo>
                  <a:lnTo>
                    <a:pt x="340" y="6683"/>
                  </a:lnTo>
                  <a:cubicBezTo>
                    <a:pt x="281" y="6683"/>
                    <a:pt x="227" y="6737"/>
                    <a:pt x="227" y="6796"/>
                  </a:cubicBezTo>
                  <a:cubicBezTo>
                    <a:pt x="227" y="6879"/>
                    <a:pt x="282" y="6931"/>
                    <a:pt x="347" y="6931"/>
                  </a:cubicBezTo>
                  <a:cubicBezTo>
                    <a:pt x="356" y="6931"/>
                    <a:pt x="366" y="6930"/>
                    <a:pt x="376" y="6928"/>
                  </a:cubicBezTo>
                  <a:lnTo>
                    <a:pt x="1151" y="6909"/>
                  </a:lnTo>
                  <a:lnTo>
                    <a:pt x="1337" y="6909"/>
                  </a:lnTo>
                  <a:lnTo>
                    <a:pt x="1337" y="6964"/>
                  </a:lnTo>
                  <a:lnTo>
                    <a:pt x="811" y="7077"/>
                  </a:lnTo>
                  <a:lnTo>
                    <a:pt x="113" y="7231"/>
                  </a:lnTo>
                  <a:cubicBezTo>
                    <a:pt x="54" y="7231"/>
                    <a:pt x="0" y="7285"/>
                    <a:pt x="0" y="7344"/>
                  </a:cubicBezTo>
                  <a:cubicBezTo>
                    <a:pt x="0" y="7410"/>
                    <a:pt x="59" y="7478"/>
                    <a:pt x="127" y="7478"/>
                  </a:cubicBezTo>
                  <a:cubicBezTo>
                    <a:pt x="134" y="7478"/>
                    <a:pt x="142" y="7478"/>
                    <a:pt x="150" y="7476"/>
                  </a:cubicBezTo>
                  <a:lnTo>
                    <a:pt x="865" y="7362"/>
                  </a:lnTo>
                  <a:lnTo>
                    <a:pt x="1395" y="7285"/>
                  </a:lnTo>
                  <a:cubicBezTo>
                    <a:pt x="1414" y="7304"/>
                    <a:pt x="1414" y="7344"/>
                    <a:pt x="1432" y="7362"/>
                  </a:cubicBezTo>
                  <a:lnTo>
                    <a:pt x="884" y="7530"/>
                  </a:lnTo>
                  <a:lnTo>
                    <a:pt x="204" y="7757"/>
                  </a:lnTo>
                  <a:cubicBezTo>
                    <a:pt x="150" y="7797"/>
                    <a:pt x="113" y="7834"/>
                    <a:pt x="113" y="7911"/>
                  </a:cubicBezTo>
                  <a:cubicBezTo>
                    <a:pt x="128" y="7968"/>
                    <a:pt x="176" y="8017"/>
                    <a:pt x="234" y="8017"/>
                  </a:cubicBezTo>
                  <a:cubicBezTo>
                    <a:pt x="249" y="8017"/>
                    <a:pt x="265" y="8013"/>
                    <a:pt x="281" y="8006"/>
                  </a:cubicBezTo>
                  <a:lnTo>
                    <a:pt x="979" y="7816"/>
                  </a:lnTo>
                  <a:lnTo>
                    <a:pt x="1563" y="7666"/>
                  </a:lnTo>
                  <a:cubicBezTo>
                    <a:pt x="1586" y="7684"/>
                    <a:pt x="1604" y="7720"/>
                    <a:pt x="1622" y="7757"/>
                  </a:cubicBezTo>
                  <a:lnTo>
                    <a:pt x="1359" y="7852"/>
                  </a:lnTo>
                  <a:lnTo>
                    <a:pt x="752" y="8096"/>
                  </a:lnTo>
                  <a:cubicBezTo>
                    <a:pt x="698" y="8119"/>
                    <a:pt x="657" y="8173"/>
                    <a:pt x="657" y="8232"/>
                  </a:cubicBezTo>
                  <a:cubicBezTo>
                    <a:pt x="675" y="8291"/>
                    <a:pt x="727" y="8329"/>
                    <a:pt x="787" y="8329"/>
                  </a:cubicBezTo>
                  <a:cubicBezTo>
                    <a:pt x="800" y="8329"/>
                    <a:pt x="815" y="8327"/>
                    <a:pt x="829" y="8323"/>
                  </a:cubicBezTo>
                  <a:lnTo>
                    <a:pt x="1450" y="8096"/>
                  </a:lnTo>
                  <a:lnTo>
                    <a:pt x="2152" y="7834"/>
                  </a:lnTo>
                  <a:cubicBezTo>
                    <a:pt x="2510" y="7739"/>
                    <a:pt x="2981" y="7512"/>
                    <a:pt x="2981" y="7512"/>
                  </a:cubicBezTo>
                  <a:lnTo>
                    <a:pt x="3113" y="7476"/>
                  </a:lnTo>
                  <a:cubicBezTo>
                    <a:pt x="4304" y="7381"/>
                    <a:pt x="7226" y="7059"/>
                    <a:pt x="7172" y="6212"/>
                  </a:cubicBezTo>
                  <a:cubicBezTo>
                    <a:pt x="7041" y="4078"/>
                    <a:pt x="5981" y="0"/>
                    <a:pt x="5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5"/>
            <p:cNvSpPr/>
            <p:nvPr/>
          </p:nvSpPr>
          <p:spPr>
            <a:xfrm>
              <a:off x="5509540" y="1913582"/>
              <a:ext cx="205956" cy="38231"/>
            </a:xfrm>
            <a:custGeom>
              <a:avLst/>
              <a:gdLst/>
              <a:ahLst/>
              <a:cxnLst/>
              <a:rect l="l" t="t" r="r" b="b"/>
              <a:pathLst>
                <a:path w="1002" h="186" extrusionOk="0">
                  <a:moveTo>
                    <a:pt x="508" y="0"/>
                  </a:moveTo>
                  <a:cubicBezTo>
                    <a:pt x="377" y="0"/>
                    <a:pt x="132" y="37"/>
                    <a:pt x="132" y="37"/>
                  </a:cubicBezTo>
                  <a:cubicBezTo>
                    <a:pt x="132" y="37"/>
                    <a:pt x="1" y="150"/>
                    <a:pt x="132" y="168"/>
                  </a:cubicBezTo>
                  <a:cubicBezTo>
                    <a:pt x="144" y="170"/>
                    <a:pt x="155" y="170"/>
                    <a:pt x="166" y="170"/>
                  </a:cubicBezTo>
                  <a:cubicBezTo>
                    <a:pt x="278" y="170"/>
                    <a:pt x="354" y="93"/>
                    <a:pt x="490" y="73"/>
                  </a:cubicBezTo>
                  <a:cubicBezTo>
                    <a:pt x="503" y="72"/>
                    <a:pt x="517" y="71"/>
                    <a:pt x="531" y="71"/>
                  </a:cubicBezTo>
                  <a:cubicBezTo>
                    <a:pt x="736" y="71"/>
                    <a:pt x="1002" y="186"/>
                    <a:pt x="1002" y="186"/>
                  </a:cubicBezTo>
                  <a:cubicBezTo>
                    <a:pt x="1002" y="186"/>
                    <a:pt x="775" y="18"/>
                    <a:pt x="5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9" name="Google Shape;469;p16"/>
          <p:cNvGrpSpPr/>
          <p:nvPr/>
        </p:nvGrpSpPr>
        <p:grpSpPr>
          <a:xfrm>
            <a:off x="2489187" y="-3934974"/>
            <a:ext cx="11263113" cy="15198167"/>
            <a:chOff x="2489187" y="-3934974"/>
            <a:chExt cx="11263113" cy="15198167"/>
          </a:xfrm>
        </p:grpSpPr>
        <p:grpSp>
          <p:nvGrpSpPr>
            <p:cNvPr id="470" name="Google Shape;470;p16"/>
            <p:cNvGrpSpPr/>
            <p:nvPr/>
          </p:nvGrpSpPr>
          <p:grpSpPr>
            <a:xfrm rot="6638432">
              <a:off x="4544090" y="-3293254"/>
              <a:ext cx="4987713" cy="5226462"/>
              <a:chOff x="-2665076" y="-2964622"/>
              <a:chExt cx="4987768" cy="5226519"/>
            </a:xfrm>
          </p:grpSpPr>
          <p:sp>
            <p:nvSpPr>
              <p:cNvPr id="471" name="Google Shape;471;p16"/>
              <p:cNvSpPr/>
              <p:nvPr/>
            </p:nvSpPr>
            <p:spPr>
              <a:xfrm rot="9579367">
                <a:off x="-2024783" y="-2404569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472" name="Google Shape;472;p16"/>
              <p:cNvSpPr/>
              <p:nvPr/>
            </p:nvSpPr>
            <p:spPr>
              <a:xfrm rot="-1784819">
                <a:off x="-2150913" y="-1257544"/>
                <a:ext cx="3191565" cy="292006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473" name="Google Shape;473;p16"/>
            <p:cNvGrpSpPr/>
            <p:nvPr/>
          </p:nvGrpSpPr>
          <p:grpSpPr>
            <a:xfrm rot="8397184">
              <a:off x="3962178" y="1869968"/>
              <a:ext cx="8317129" cy="7609715"/>
              <a:chOff x="2526785" y="2762149"/>
              <a:chExt cx="8317321" cy="7609890"/>
            </a:xfrm>
          </p:grpSpPr>
          <p:sp>
            <p:nvSpPr>
              <p:cNvPr id="474" name="Google Shape;474;p16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475" name="Google Shape;475;p16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476" name="Google Shape;476;p16"/>
          <p:cNvSpPr txBox="1">
            <a:spLocks noGrp="1"/>
          </p:cNvSpPr>
          <p:nvPr>
            <p:ph type="title" hasCustomPrompt="1"/>
          </p:nvPr>
        </p:nvSpPr>
        <p:spPr>
          <a:xfrm>
            <a:off x="678125" y="2064331"/>
            <a:ext cx="45447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77" name="Google Shape;477;p16"/>
          <p:cNvSpPr txBox="1">
            <a:spLocks noGrp="1"/>
          </p:cNvSpPr>
          <p:nvPr>
            <p:ph type="subTitle" idx="1"/>
          </p:nvPr>
        </p:nvSpPr>
        <p:spPr>
          <a:xfrm>
            <a:off x="678125" y="2747051"/>
            <a:ext cx="45447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78" name="Google Shape;478;p16"/>
          <p:cNvSpPr txBox="1">
            <a:spLocks noGrp="1"/>
          </p:cNvSpPr>
          <p:nvPr>
            <p:ph type="title" idx="2" hasCustomPrompt="1"/>
          </p:nvPr>
        </p:nvSpPr>
        <p:spPr>
          <a:xfrm>
            <a:off x="678125" y="782825"/>
            <a:ext cx="45447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79" name="Google Shape;479;p16"/>
          <p:cNvSpPr txBox="1">
            <a:spLocks noGrp="1"/>
          </p:cNvSpPr>
          <p:nvPr>
            <p:ph type="subTitle" idx="3"/>
          </p:nvPr>
        </p:nvSpPr>
        <p:spPr>
          <a:xfrm>
            <a:off x="678125" y="1465528"/>
            <a:ext cx="45447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0" name="Google Shape;480;p16"/>
          <p:cNvSpPr txBox="1">
            <a:spLocks noGrp="1"/>
          </p:cNvSpPr>
          <p:nvPr>
            <p:ph type="title" idx="4" hasCustomPrompt="1"/>
          </p:nvPr>
        </p:nvSpPr>
        <p:spPr>
          <a:xfrm>
            <a:off x="678125" y="3345852"/>
            <a:ext cx="45447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sp>
        <p:nvSpPr>
          <p:cNvPr id="481" name="Google Shape;481;p16"/>
          <p:cNvSpPr txBox="1">
            <a:spLocks noGrp="1"/>
          </p:cNvSpPr>
          <p:nvPr>
            <p:ph type="subTitle" idx="5"/>
          </p:nvPr>
        </p:nvSpPr>
        <p:spPr>
          <a:xfrm>
            <a:off x="678125" y="4028575"/>
            <a:ext cx="45447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482" name="Google Shape;482;p16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83" name="Google Shape;483;p16"/>
          <p:cNvGrpSpPr/>
          <p:nvPr/>
        </p:nvGrpSpPr>
        <p:grpSpPr>
          <a:xfrm rot="8999955">
            <a:off x="7039249" y="-555116"/>
            <a:ext cx="998214" cy="944520"/>
            <a:chOff x="6326467" y="1582590"/>
            <a:chExt cx="452059" cy="427743"/>
          </a:xfrm>
        </p:grpSpPr>
        <p:sp>
          <p:nvSpPr>
            <p:cNvPr id="484" name="Google Shape;484;p16"/>
            <p:cNvSpPr/>
            <p:nvPr/>
          </p:nvSpPr>
          <p:spPr>
            <a:xfrm>
              <a:off x="6375102" y="1606907"/>
              <a:ext cx="151740" cy="43771"/>
            </a:xfrm>
            <a:custGeom>
              <a:avLst/>
              <a:gdLst/>
              <a:ahLst/>
              <a:cxnLst/>
              <a:rect l="l" t="t" r="r" b="b"/>
              <a:pathLst>
                <a:path w="208" h="60" extrusionOk="0">
                  <a:moveTo>
                    <a:pt x="104" y="38"/>
                  </a:moveTo>
                  <a:cubicBezTo>
                    <a:pt x="112" y="36"/>
                    <a:pt x="119" y="31"/>
                    <a:pt x="128" y="28"/>
                  </a:cubicBezTo>
                  <a:cubicBezTo>
                    <a:pt x="131" y="39"/>
                    <a:pt x="145" y="49"/>
                    <a:pt x="164" y="51"/>
                  </a:cubicBezTo>
                  <a:cubicBezTo>
                    <a:pt x="186" y="54"/>
                    <a:pt x="205" y="45"/>
                    <a:pt x="206" y="31"/>
                  </a:cubicBezTo>
                  <a:cubicBezTo>
                    <a:pt x="208" y="18"/>
                    <a:pt x="191" y="5"/>
                    <a:pt x="170" y="2"/>
                  </a:cubicBezTo>
                  <a:cubicBezTo>
                    <a:pt x="151" y="0"/>
                    <a:pt x="134" y="7"/>
                    <a:pt x="129" y="18"/>
                  </a:cubicBezTo>
                  <a:cubicBezTo>
                    <a:pt x="123" y="18"/>
                    <a:pt x="116" y="20"/>
                    <a:pt x="107" y="23"/>
                  </a:cubicBezTo>
                  <a:cubicBezTo>
                    <a:pt x="107" y="23"/>
                    <a:pt x="35" y="54"/>
                    <a:pt x="0" y="0"/>
                  </a:cubicBezTo>
                  <a:cubicBezTo>
                    <a:pt x="0" y="0"/>
                    <a:pt x="13" y="60"/>
                    <a:pt x="104" y="3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16"/>
            <p:cNvSpPr/>
            <p:nvPr/>
          </p:nvSpPr>
          <p:spPr>
            <a:xfrm>
              <a:off x="6448054" y="1694450"/>
              <a:ext cx="131277" cy="39199"/>
            </a:xfrm>
            <a:custGeom>
              <a:avLst/>
              <a:gdLst/>
              <a:ahLst/>
              <a:cxnLst/>
              <a:rect l="l" t="t" r="r" b="b"/>
              <a:pathLst>
                <a:path w="177" h="52" extrusionOk="0">
                  <a:moveTo>
                    <a:pt x="89" y="19"/>
                  </a:move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1" y="33"/>
                    <a:pt x="91" y="33"/>
                  </a:cubicBezTo>
                  <a:cubicBezTo>
                    <a:pt x="99" y="35"/>
                    <a:pt x="105" y="37"/>
                    <a:pt x="110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3" y="48"/>
                    <a:pt x="177" y="37"/>
                    <a:pt x="176" y="25"/>
                  </a:cubicBezTo>
                  <a:cubicBezTo>
                    <a:pt x="175" y="14"/>
                    <a:pt x="159" y="6"/>
                    <a:pt x="140" y="8"/>
                  </a:cubicBezTo>
                  <a:cubicBezTo>
                    <a:pt x="124" y="10"/>
                    <a:pt x="112" y="18"/>
                    <a:pt x="109" y="28"/>
                  </a:cubicBezTo>
                  <a:cubicBezTo>
                    <a:pt x="102" y="25"/>
                    <a:pt x="95" y="21"/>
                    <a:pt x="89" y="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16"/>
            <p:cNvSpPr/>
            <p:nvPr/>
          </p:nvSpPr>
          <p:spPr>
            <a:xfrm>
              <a:off x="6326467" y="1747948"/>
              <a:ext cx="136298" cy="38810"/>
            </a:xfrm>
            <a:custGeom>
              <a:avLst/>
              <a:gdLst/>
              <a:ahLst/>
              <a:cxnLst/>
              <a:rect l="l" t="t" r="r" b="b"/>
              <a:pathLst>
                <a:path w="190" h="56" extrusionOk="0">
                  <a:moveTo>
                    <a:pt x="95" y="35"/>
                  </a:moveTo>
                  <a:cubicBezTo>
                    <a:pt x="102" y="34"/>
                    <a:pt x="110" y="29"/>
                    <a:pt x="118" y="26"/>
                  </a:cubicBezTo>
                  <a:cubicBezTo>
                    <a:pt x="120" y="36"/>
                    <a:pt x="133" y="46"/>
                    <a:pt x="150" y="48"/>
                  </a:cubicBezTo>
                  <a:cubicBezTo>
                    <a:pt x="170" y="50"/>
                    <a:pt x="187" y="42"/>
                    <a:pt x="189" y="29"/>
                  </a:cubicBezTo>
                  <a:cubicBezTo>
                    <a:pt x="190" y="17"/>
                    <a:pt x="175" y="5"/>
                    <a:pt x="155" y="3"/>
                  </a:cubicBezTo>
                  <a:cubicBezTo>
                    <a:pt x="138" y="1"/>
                    <a:pt x="123" y="7"/>
                    <a:pt x="118" y="17"/>
                  </a:cubicBezTo>
                  <a:cubicBezTo>
                    <a:pt x="113" y="17"/>
                    <a:pt x="106" y="19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6"/>
                    <a:pt x="95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16"/>
            <p:cNvSpPr/>
            <p:nvPr/>
          </p:nvSpPr>
          <p:spPr>
            <a:xfrm>
              <a:off x="6394556" y="1918168"/>
              <a:ext cx="136298" cy="43467"/>
            </a:xfrm>
            <a:custGeom>
              <a:avLst/>
              <a:gdLst/>
              <a:ahLst/>
              <a:cxnLst/>
              <a:rect l="l" t="t" r="r" b="b"/>
              <a:pathLst>
                <a:path w="190" h="55" extrusionOk="0">
                  <a:moveTo>
                    <a:pt x="156" y="2"/>
                  </a:moveTo>
                  <a:cubicBezTo>
                    <a:pt x="138" y="0"/>
                    <a:pt x="123" y="6"/>
                    <a:pt x="119" y="16"/>
                  </a:cubicBezTo>
                  <a:cubicBezTo>
                    <a:pt x="113" y="17"/>
                    <a:pt x="106" y="18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5"/>
                    <a:pt x="95" y="35"/>
                  </a:cubicBezTo>
                  <a:cubicBezTo>
                    <a:pt x="102" y="33"/>
                    <a:pt x="110" y="29"/>
                    <a:pt x="118" y="26"/>
                  </a:cubicBezTo>
                  <a:cubicBezTo>
                    <a:pt x="120" y="36"/>
                    <a:pt x="133" y="45"/>
                    <a:pt x="150" y="47"/>
                  </a:cubicBezTo>
                  <a:cubicBezTo>
                    <a:pt x="170" y="49"/>
                    <a:pt x="187" y="41"/>
                    <a:pt x="189" y="29"/>
                  </a:cubicBezTo>
                  <a:cubicBezTo>
                    <a:pt x="190" y="16"/>
                    <a:pt x="175" y="5"/>
                    <a:pt x="156" y="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16"/>
            <p:cNvSpPr/>
            <p:nvPr/>
          </p:nvSpPr>
          <p:spPr>
            <a:xfrm>
              <a:off x="6579367" y="1582590"/>
              <a:ext cx="97756" cy="97755"/>
            </a:xfrm>
            <a:custGeom>
              <a:avLst/>
              <a:gdLst/>
              <a:ahLst/>
              <a:cxnLst/>
              <a:rect l="l" t="t" r="r" b="b"/>
              <a:pathLst>
                <a:path w="134" h="134" extrusionOk="0">
                  <a:moveTo>
                    <a:pt x="67" y="134"/>
                  </a:moveTo>
                  <a:cubicBezTo>
                    <a:pt x="104" y="134"/>
                    <a:pt x="134" y="104"/>
                    <a:pt x="134" y="67"/>
                  </a:cubicBezTo>
                  <a:cubicBezTo>
                    <a:pt x="134" y="30"/>
                    <a:pt x="104" y="0"/>
                    <a:pt x="67" y="0"/>
                  </a:cubicBezTo>
                  <a:cubicBezTo>
                    <a:pt x="30" y="0"/>
                    <a:pt x="0" y="30"/>
                    <a:pt x="0" y="67"/>
                  </a:cubicBezTo>
                  <a:cubicBezTo>
                    <a:pt x="0" y="104"/>
                    <a:pt x="30" y="134"/>
                    <a:pt x="67" y="134"/>
                  </a:cubicBezTo>
                  <a:close/>
                  <a:moveTo>
                    <a:pt x="67" y="35"/>
                  </a:moveTo>
                  <a:cubicBezTo>
                    <a:pt x="86" y="35"/>
                    <a:pt x="101" y="50"/>
                    <a:pt x="101" y="69"/>
                  </a:cubicBezTo>
                  <a:cubicBezTo>
                    <a:pt x="101" y="88"/>
                    <a:pt x="86" y="103"/>
                    <a:pt x="67" y="103"/>
                  </a:cubicBezTo>
                  <a:cubicBezTo>
                    <a:pt x="48" y="103"/>
                    <a:pt x="33" y="88"/>
                    <a:pt x="33" y="69"/>
                  </a:cubicBezTo>
                  <a:cubicBezTo>
                    <a:pt x="33" y="50"/>
                    <a:pt x="48" y="35"/>
                    <a:pt x="67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16"/>
            <p:cNvSpPr/>
            <p:nvPr/>
          </p:nvSpPr>
          <p:spPr>
            <a:xfrm>
              <a:off x="6598821" y="1723632"/>
              <a:ext cx="78059" cy="78058"/>
            </a:xfrm>
            <a:custGeom>
              <a:avLst/>
              <a:gdLst/>
              <a:ahLst/>
              <a:cxnLst/>
              <a:rect l="l" t="t" r="r" b="b"/>
              <a:pathLst>
                <a:path w="107" h="107" extrusionOk="0">
                  <a:moveTo>
                    <a:pt x="0" y="54"/>
                  </a:move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ubicBezTo>
                    <a:pt x="24" y="0"/>
                    <a:pt x="0" y="24"/>
                    <a:pt x="0" y="54"/>
                  </a:cubicBezTo>
                  <a:close/>
                  <a:moveTo>
                    <a:pt x="80" y="55"/>
                  </a:moveTo>
                  <a:cubicBezTo>
                    <a:pt x="80" y="70"/>
                    <a:pt x="68" y="82"/>
                    <a:pt x="53" y="82"/>
                  </a:cubicBezTo>
                  <a:cubicBezTo>
                    <a:pt x="39" y="82"/>
                    <a:pt x="27" y="70"/>
                    <a:pt x="27" y="55"/>
                  </a:cubicBezTo>
                  <a:cubicBezTo>
                    <a:pt x="27" y="40"/>
                    <a:pt x="39" y="28"/>
                    <a:pt x="53" y="28"/>
                  </a:cubicBezTo>
                  <a:cubicBezTo>
                    <a:pt x="68" y="28"/>
                    <a:pt x="80" y="40"/>
                    <a:pt x="80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16"/>
            <p:cNvSpPr/>
            <p:nvPr/>
          </p:nvSpPr>
          <p:spPr>
            <a:xfrm>
              <a:off x="6691227" y="1674998"/>
              <a:ext cx="77475" cy="77475"/>
            </a:xfrm>
            <a:custGeom>
              <a:avLst/>
              <a:gdLst/>
              <a:ahLst/>
              <a:cxnLst/>
              <a:rect l="l" t="t" r="r" b="b"/>
              <a:pathLst>
                <a:path w="108" h="108" extrusionOk="0">
                  <a:moveTo>
                    <a:pt x="108" y="54"/>
                  </a:moveTo>
                  <a:cubicBezTo>
                    <a:pt x="108" y="24"/>
                    <a:pt x="8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8"/>
                    <a:pt x="54" y="108"/>
                  </a:cubicBezTo>
                  <a:cubicBezTo>
                    <a:pt x="84" y="108"/>
                    <a:pt x="108" y="83"/>
                    <a:pt x="108" y="54"/>
                  </a:cubicBezTo>
                  <a:close/>
                  <a:moveTo>
                    <a:pt x="27" y="55"/>
                  </a:moveTo>
                  <a:cubicBezTo>
                    <a:pt x="27" y="40"/>
                    <a:pt x="39" y="28"/>
                    <a:pt x="54" y="28"/>
                  </a:cubicBezTo>
                  <a:cubicBezTo>
                    <a:pt x="69" y="28"/>
                    <a:pt x="81" y="40"/>
                    <a:pt x="81" y="55"/>
                  </a:cubicBezTo>
                  <a:cubicBezTo>
                    <a:pt x="81" y="70"/>
                    <a:pt x="69" y="82"/>
                    <a:pt x="54" y="82"/>
                  </a:cubicBezTo>
                  <a:cubicBezTo>
                    <a:pt x="39" y="82"/>
                    <a:pt x="27" y="70"/>
                    <a:pt x="27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16"/>
            <p:cNvSpPr/>
            <p:nvPr/>
          </p:nvSpPr>
          <p:spPr>
            <a:xfrm>
              <a:off x="6603684" y="1830628"/>
              <a:ext cx="83263" cy="77475"/>
            </a:xfrm>
            <a:custGeom>
              <a:avLst/>
              <a:gdLst/>
              <a:ahLst/>
              <a:cxnLst/>
              <a:rect l="l" t="t" r="r" b="b"/>
              <a:pathLst>
                <a:path w="107" h="108" extrusionOk="0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4"/>
                    <a:pt x="24" y="108"/>
                    <a:pt x="53" y="108"/>
                  </a:cubicBezTo>
                  <a:cubicBezTo>
                    <a:pt x="83" y="108"/>
                    <a:pt x="107" y="84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83"/>
                  </a:moveTo>
                  <a:cubicBezTo>
                    <a:pt x="39" y="83"/>
                    <a:pt x="26" y="71"/>
                    <a:pt x="26" y="56"/>
                  </a:cubicBezTo>
                  <a:cubicBezTo>
                    <a:pt x="26" y="41"/>
                    <a:pt x="39" y="29"/>
                    <a:pt x="53" y="29"/>
                  </a:cubicBezTo>
                  <a:cubicBezTo>
                    <a:pt x="68" y="29"/>
                    <a:pt x="80" y="41"/>
                    <a:pt x="80" y="56"/>
                  </a:cubicBezTo>
                  <a:cubicBezTo>
                    <a:pt x="80" y="71"/>
                    <a:pt x="68" y="83"/>
                    <a:pt x="53" y="8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16"/>
            <p:cNvSpPr/>
            <p:nvPr/>
          </p:nvSpPr>
          <p:spPr>
            <a:xfrm>
              <a:off x="6710681" y="1781994"/>
              <a:ext cx="67845" cy="68575"/>
            </a:xfrm>
            <a:custGeom>
              <a:avLst/>
              <a:gdLst/>
              <a:ahLst/>
              <a:cxnLst/>
              <a:rect l="l" t="t" r="r" b="b"/>
              <a:pathLst>
                <a:path w="93" h="94" extrusionOk="0">
                  <a:moveTo>
                    <a:pt x="46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4"/>
                    <a:pt x="46" y="94"/>
                  </a:cubicBezTo>
                  <a:cubicBezTo>
                    <a:pt x="72" y="94"/>
                    <a:pt x="93" y="73"/>
                    <a:pt x="93" y="47"/>
                  </a:cubicBezTo>
                  <a:cubicBezTo>
                    <a:pt x="93" y="21"/>
                    <a:pt x="72" y="0"/>
                    <a:pt x="46" y="0"/>
                  </a:cubicBezTo>
                  <a:close/>
                  <a:moveTo>
                    <a:pt x="46" y="72"/>
                  </a:moveTo>
                  <a:cubicBezTo>
                    <a:pt x="34" y="72"/>
                    <a:pt x="23" y="61"/>
                    <a:pt x="23" y="48"/>
                  </a:cubicBezTo>
                  <a:cubicBezTo>
                    <a:pt x="23" y="36"/>
                    <a:pt x="34" y="25"/>
                    <a:pt x="46" y="25"/>
                  </a:cubicBezTo>
                  <a:cubicBezTo>
                    <a:pt x="59" y="25"/>
                    <a:pt x="70" y="36"/>
                    <a:pt x="70" y="48"/>
                  </a:cubicBezTo>
                  <a:cubicBezTo>
                    <a:pt x="70" y="61"/>
                    <a:pt x="59" y="72"/>
                    <a:pt x="46" y="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16"/>
            <p:cNvSpPr/>
            <p:nvPr/>
          </p:nvSpPr>
          <p:spPr>
            <a:xfrm>
              <a:off x="6589094" y="1942488"/>
              <a:ext cx="68575" cy="67845"/>
            </a:xfrm>
            <a:custGeom>
              <a:avLst/>
              <a:gdLst/>
              <a:ahLst/>
              <a:cxnLst/>
              <a:rect l="l" t="t" r="r" b="b"/>
              <a:pathLst>
                <a:path w="94" h="93" extrusionOk="0">
                  <a:moveTo>
                    <a:pt x="47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2"/>
                    <a:pt x="21" y="93"/>
                    <a:pt x="47" y="93"/>
                  </a:cubicBezTo>
                  <a:cubicBezTo>
                    <a:pt x="73" y="93"/>
                    <a:pt x="94" y="72"/>
                    <a:pt x="94" y="47"/>
                  </a:cubicBezTo>
                  <a:cubicBezTo>
                    <a:pt x="94" y="21"/>
                    <a:pt x="73" y="0"/>
                    <a:pt x="47" y="0"/>
                  </a:cubicBezTo>
                  <a:close/>
                  <a:moveTo>
                    <a:pt x="47" y="71"/>
                  </a:moveTo>
                  <a:cubicBezTo>
                    <a:pt x="34" y="71"/>
                    <a:pt x="24" y="61"/>
                    <a:pt x="24" y="48"/>
                  </a:cubicBezTo>
                  <a:cubicBezTo>
                    <a:pt x="24" y="35"/>
                    <a:pt x="34" y="25"/>
                    <a:pt x="47" y="25"/>
                  </a:cubicBezTo>
                  <a:cubicBezTo>
                    <a:pt x="60" y="25"/>
                    <a:pt x="70" y="35"/>
                    <a:pt x="70" y="48"/>
                  </a:cubicBezTo>
                  <a:cubicBezTo>
                    <a:pt x="70" y="61"/>
                    <a:pt x="60" y="71"/>
                    <a:pt x="47" y="7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16"/>
            <p:cNvSpPr/>
            <p:nvPr/>
          </p:nvSpPr>
          <p:spPr>
            <a:xfrm>
              <a:off x="6336194" y="1825765"/>
              <a:ext cx="126973" cy="39066"/>
            </a:xfrm>
            <a:custGeom>
              <a:avLst/>
              <a:gdLst/>
              <a:ahLst/>
              <a:cxnLst/>
              <a:rect l="l" t="t" r="r" b="b"/>
              <a:pathLst>
                <a:path w="177" h="51" extrusionOk="0">
                  <a:moveTo>
                    <a:pt x="111" y="36"/>
                  </a:moveTo>
                  <a:cubicBezTo>
                    <a:pt x="115" y="45"/>
                    <a:pt x="129" y="51"/>
                    <a:pt x="145" y="49"/>
                  </a:cubicBezTo>
                  <a:cubicBezTo>
                    <a:pt x="164" y="47"/>
                    <a:pt x="177" y="36"/>
                    <a:pt x="176" y="24"/>
                  </a:cubicBezTo>
                  <a:cubicBezTo>
                    <a:pt x="175" y="13"/>
                    <a:pt x="159" y="5"/>
                    <a:pt x="140" y="7"/>
                  </a:cubicBezTo>
                  <a:cubicBezTo>
                    <a:pt x="124" y="9"/>
                    <a:pt x="112" y="18"/>
                    <a:pt x="110" y="27"/>
                  </a:cubicBezTo>
                  <a:cubicBezTo>
                    <a:pt x="102" y="24"/>
                    <a:pt x="96" y="20"/>
                    <a:pt x="89" y="19"/>
                  </a:cubicBezTo>
                  <a:cubicBezTo>
                    <a:pt x="11" y="0"/>
                    <a:pt x="0" y="51"/>
                    <a:pt x="0" y="51"/>
                  </a:cubicBezTo>
                  <a:cubicBezTo>
                    <a:pt x="30" y="5"/>
                    <a:pt x="92" y="32"/>
                    <a:pt x="92" y="32"/>
                  </a:cubicBezTo>
                  <a:cubicBezTo>
                    <a:pt x="99" y="34"/>
                    <a:pt x="105" y="36"/>
                    <a:pt x="111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16"/>
            <p:cNvSpPr/>
            <p:nvPr/>
          </p:nvSpPr>
          <p:spPr>
            <a:xfrm>
              <a:off x="6452917" y="1859809"/>
              <a:ext cx="125526" cy="39199"/>
            </a:xfrm>
            <a:custGeom>
              <a:avLst/>
              <a:gdLst/>
              <a:ahLst/>
              <a:cxnLst/>
              <a:rect l="l" t="t" r="r" b="b"/>
              <a:pathLst>
                <a:path w="178" h="52" extrusionOk="0">
                  <a:moveTo>
                    <a:pt x="141" y="8"/>
                  </a:moveTo>
                  <a:cubicBezTo>
                    <a:pt x="125" y="10"/>
                    <a:pt x="112" y="18"/>
                    <a:pt x="110" y="28"/>
                  </a:cubicBezTo>
                  <a:cubicBezTo>
                    <a:pt x="102" y="25"/>
                    <a:pt x="96" y="21"/>
                    <a:pt x="89" y="19"/>
                  </a:cubicBez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2" y="33"/>
                    <a:pt x="92" y="33"/>
                  </a:cubicBezTo>
                  <a:cubicBezTo>
                    <a:pt x="99" y="35"/>
                    <a:pt x="105" y="36"/>
                    <a:pt x="111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4" y="48"/>
                    <a:pt x="178" y="37"/>
                    <a:pt x="176" y="25"/>
                  </a:cubicBezTo>
                  <a:cubicBezTo>
                    <a:pt x="175" y="14"/>
                    <a:pt x="159" y="6"/>
                    <a:pt x="141" y="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8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7" name="Google Shape;497;p17"/>
          <p:cNvGrpSpPr/>
          <p:nvPr/>
        </p:nvGrpSpPr>
        <p:grpSpPr>
          <a:xfrm>
            <a:off x="-1696296" y="-1630880"/>
            <a:ext cx="12334932" cy="8828467"/>
            <a:chOff x="-1696296" y="-1630880"/>
            <a:chExt cx="12334932" cy="8828467"/>
          </a:xfrm>
        </p:grpSpPr>
        <p:grpSp>
          <p:nvGrpSpPr>
            <p:cNvPr id="498" name="Google Shape;498;p17"/>
            <p:cNvGrpSpPr/>
            <p:nvPr/>
          </p:nvGrpSpPr>
          <p:grpSpPr>
            <a:xfrm>
              <a:off x="6975496" y="3498220"/>
              <a:ext cx="3663140" cy="3699367"/>
              <a:chOff x="-842379" y="2452345"/>
              <a:chExt cx="3663140" cy="3699367"/>
            </a:xfrm>
          </p:grpSpPr>
          <p:sp>
            <p:nvSpPr>
              <p:cNvPr id="499" name="Google Shape;499;p17"/>
              <p:cNvSpPr/>
              <p:nvPr/>
            </p:nvSpPr>
            <p:spPr>
              <a:xfrm rot="-4296346">
                <a:off x="-442915" y="2934617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00" name="Google Shape;500;p17"/>
              <p:cNvSpPr/>
              <p:nvPr/>
            </p:nvSpPr>
            <p:spPr>
              <a:xfrm rot="-3168451">
                <a:off x="-429898" y="2990328"/>
                <a:ext cx="2474899" cy="226434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501" name="Google Shape;501;p17"/>
            <p:cNvGrpSpPr/>
            <p:nvPr/>
          </p:nvGrpSpPr>
          <p:grpSpPr>
            <a:xfrm>
              <a:off x="-1696296" y="-1630880"/>
              <a:ext cx="3287887" cy="3333896"/>
              <a:chOff x="3791579" y="-421555"/>
              <a:chExt cx="3287887" cy="3333896"/>
            </a:xfrm>
          </p:grpSpPr>
          <p:sp>
            <p:nvSpPr>
              <p:cNvPr id="502" name="Google Shape;502;p17"/>
              <p:cNvSpPr/>
              <p:nvPr/>
            </p:nvSpPr>
            <p:spPr>
              <a:xfrm rot="10530611">
                <a:off x="4543611" y="-271024"/>
                <a:ext cx="2013358" cy="184217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503" name="Google Shape;503;p17"/>
              <p:cNvSpPr/>
              <p:nvPr/>
            </p:nvSpPr>
            <p:spPr>
              <a:xfrm rot="-7566681">
                <a:off x="4198079" y="113226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504" name="Google Shape;504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05" name="Google Shape;505;p17"/>
          <p:cNvSpPr txBox="1">
            <a:spLocks noGrp="1"/>
          </p:cNvSpPr>
          <p:nvPr>
            <p:ph type="subTitle" idx="1"/>
          </p:nvPr>
        </p:nvSpPr>
        <p:spPr>
          <a:xfrm>
            <a:off x="1985625" y="1608602"/>
            <a:ext cx="6198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190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06" name="Google Shape;506;p17"/>
          <p:cNvSpPr txBox="1">
            <a:spLocks noGrp="1"/>
          </p:cNvSpPr>
          <p:nvPr>
            <p:ph type="subTitle" idx="2"/>
          </p:nvPr>
        </p:nvSpPr>
        <p:spPr>
          <a:xfrm>
            <a:off x="1985625" y="2752101"/>
            <a:ext cx="6198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190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07" name="Google Shape;507;p17"/>
          <p:cNvSpPr txBox="1">
            <a:spLocks noGrp="1"/>
          </p:cNvSpPr>
          <p:nvPr>
            <p:ph type="subTitle" idx="3"/>
          </p:nvPr>
        </p:nvSpPr>
        <p:spPr>
          <a:xfrm>
            <a:off x="1985625" y="3895600"/>
            <a:ext cx="6198300" cy="46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190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Lexend ExtraBold"/>
              <a:buNone/>
              <a:defRPr sz="2400">
                <a:solidFill>
                  <a:srgbClr val="FF0000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08" name="Google Shape;508;p17"/>
          <p:cNvSpPr txBox="1">
            <a:spLocks noGrp="1"/>
          </p:cNvSpPr>
          <p:nvPr>
            <p:ph type="subTitle" idx="4"/>
          </p:nvPr>
        </p:nvSpPr>
        <p:spPr>
          <a:xfrm>
            <a:off x="1985625" y="1211225"/>
            <a:ext cx="6198300" cy="45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17"/>
          <p:cNvSpPr txBox="1">
            <a:spLocks noGrp="1"/>
          </p:cNvSpPr>
          <p:nvPr>
            <p:ph type="subTitle" idx="5"/>
          </p:nvPr>
        </p:nvSpPr>
        <p:spPr>
          <a:xfrm>
            <a:off x="1985625" y="2354729"/>
            <a:ext cx="6198300" cy="45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7"/>
          <p:cNvSpPr txBox="1">
            <a:spLocks noGrp="1"/>
          </p:cNvSpPr>
          <p:nvPr>
            <p:ph type="subTitle" idx="6"/>
          </p:nvPr>
        </p:nvSpPr>
        <p:spPr>
          <a:xfrm>
            <a:off x="1985625" y="3498232"/>
            <a:ext cx="6198300" cy="45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cxnSp>
        <p:nvCxnSpPr>
          <p:cNvPr id="511" name="Google Shape;511;p17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12" name="Google Shape;512;p17"/>
          <p:cNvGrpSpPr/>
          <p:nvPr/>
        </p:nvGrpSpPr>
        <p:grpSpPr>
          <a:xfrm>
            <a:off x="8191366" y="4361791"/>
            <a:ext cx="1183727" cy="1136341"/>
            <a:chOff x="6754452" y="2030030"/>
            <a:chExt cx="491745" cy="472059"/>
          </a:xfrm>
        </p:grpSpPr>
        <p:sp>
          <p:nvSpPr>
            <p:cNvPr id="513" name="Google Shape;513;p17"/>
            <p:cNvSpPr/>
            <p:nvPr/>
          </p:nvSpPr>
          <p:spPr>
            <a:xfrm>
              <a:off x="6900356" y="2146753"/>
              <a:ext cx="242201" cy="242929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6" y="0"/>
                  </a:moveTo>
                  <a:cubicBezTo>
                    <a:pt x="75" y="0"/>
                    <a:pt x="0" y="75"/>
                    <a:pt x="0" y="167"/>
                  </a:cubicBezTo>
                  <a:cubicBezTo>
                    <a:pt x="0" y="259"/>
                    <a:pt x="75" y="333"/>
                    <a:pt x="166" y="333"/>
                  </a:cubicBezTo>
                  <a:cubicBezTo>
                    <a:pt x="258" y="333"/>
                    <a:pt x="332" y="259"/>
                    <a:pt x="332" y="167"/>
                  </a:cubicBezTo>
                  <a:cubicBezTo>
                    <a:pt x="332" y="75"/>
                    <a:pt x="258" y="0"/>
                    <a:pt x="166" y="0"/>
                  </a:cubicBezTo>
                  <a:close/>
                  <a:moveTo>
                    <a:pt x="164" y="255"/>
                  </a:moveTo>
                  <a:cubicBezTo>
                    <a:pt x="118" y="255"/>
                    <a:pt x="81" y="218"/>
                    <a:pt x="81" y="172"/>
                  </a:cubicBezTo>
                  <a:cubicBezTo>
                    <a:pt x="81" y="126"/>
                    <a:pt x="118" y="88"/>
                    <a:pt x="164" y="88"/>
                  </a:cubicBezTo>
                  <a:cubicBezTo>
                    <a:pt x="210" y="88"/>
                    <a:pt x="247" y="126"/>
                    <a:pt x="247" y="172"/>
                  </a:cubicBezTo>
                  <a:cubicBezTo>
                    <a:pt x="247" y="218"/>
                    <a:pt x="210" y="255"/>
                    <a:pt x="164" y="2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17"/>
            <p:cNvSpPr/>
            <p:nvPr/>
          </p:nvSpPr>
          <p:spPr>
            <a:xfrm>
              <a:off x="7060850" y="2030030"/>
              <a:ext cx="53620" cy="111252"/>
            </a:xfrm>
            <a:custGeom>
              <a:avLst/>
              <a:gdLst/>
              <a:ahLst/>
              <a:cxnLst/>
              <a:rect l="l" t="t" r="r" b="b"/>
              <a:pathLst>
                <a:path w="70" h="150" extrusionOk="0">
                  <a:moveTo>
                    <a:pt x="14" y="147"/>
                  </a:moveTo>
                  <a:cubicBezTo>
                    <a:pt x="23" y="150"/>
                    <a:pt x="36" y="140"/>
                    <a:pt x="41" y="125"/>
                  </a:cubicBezTo>
                  <a:cubicBezTo>
                    <a:pt x="45" y="111"/>
                    <a:pt x="43" y="98"/>
                    <a:pt x="36" y="93"/>
                  </a:cubicBezTo>
                  <a:cubicBezTo>
                    <a:pt x="37" y="88"/>
                    <a:pt x="37" y="82"/>
                    <a:pt x="36" y="75"/>
                  </a:cubicBezTo>
                  <a:cubicBezTo>
                    <a:pt x="36" y="75"/>
                    <a:pt x="25" y="17"/>
                    <a:pt x="70" y="0"/>
                  </a:cubicBezTo>
                  <a:cubicBezTo>
                    <a:pt x="70" y="0"/>
                    <a:pt x="24" y="0"/>
                    <a:pt x="25" y="71"/>
                  </a:cubicBezTo>
                  <a:cubicBezTo>
                    <a:pt x="25" y="77"/>
                    <a:pt x="28" y="83"/>
                    <a:pt x="29" y="90"/>
                  </a:cubicBezTo>
                  <a:cubicBezTo>
                    <a:pt x="20" y="90"/>
                    <a:pt x="10" y="99"/>
                    <a:pt x="6" y="113"/>
                  </a:cubicBezTo>
                  <a:cubicBezTo>
                    <a:pt x="0" y="128"/>
                    <a:pt x="4" y="143"/>
                    <a:pt x="14" y="1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17"/>
            <p:cNvSpPr/>
            <p:nvPr/>
          </p:nvSpPr>
          <p:spPr>
            <a:xfrm>
              <a:off x="6876038" y="2054347"/>
              <a:ext cx="101403" cy="83214"/>
            </a:xfrm>
            <a:custGeom>
              <a:avLst/>
              <a:gdLst/>
              <a:ahLst/>
              <a:cxnLst/>
              <a:rect l="l" t="t" r="r" b="b"/>
              <a:pathLst>
                <a:path w="139" h="116" extrusionOk="0">
                  <a:moveTo>
                    <a:pt x="66" y="69"/>
                  </a:moveTo>
                  <a:cubicBezTo>
                    <a:pt x="72" y="71"/>
                    <a:pt x="79" y="71"/>
                    <a:pt x="86" y="73"/>
                  </a:cubicBezTo>
                  <a:cubicBezTo>
                    <a:pt x="82" y="81"/>
                    <a:pt x="87" y="93"/>
                    <a:pt x="98" y="103"/>
                  </a:cubicBezTo>
                  <a:cubicBezTo>
                    <a:pt x="110" y="113"/>
                    <a:pt x="125" y="116"/>
                    <a:pt x="132" y="108"/>
                  </a:cubicBezTo>
                  <a:cubicBezTo>
                    <a:pt x="139" y="100"/>
                    <a:pt x="134" y="85"/>
                    <a:pt x="122" y="75"/>
                  </a:cubicBezTo>
                  <a:cubicBezTo>
                    <a:pt x="111" y="65"/>
                    <a:pt x="98" y="62"/>
                    <a:pt x="91" y="67"/>
                  </a:cubicBezTo>
                  <a:cubicBezTo>
                    <a:pt x="86" y="64"/>
                    <a:pt x="81" y="62"/>
                    <a:pt x="75" y="60"/>
                  </a:cubicBezTo>
                  <a:cubicBezTo>
                    <a:pt x="75" y="60"/>
                    <a:pt x="16" y="49"/>
                    <a:pt x="18" y="0"/>
                  </a:cubicBezTo>
                  <a:cubicBezTo>
                    <a:pt x="18" y="0"/>
                    <a:pt x="0" y="43"/>
                    <a:pt x="66" y="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17"/>
            <p:cNvSpPr/>
            <p:nvPr/>
          </p:nvSpPr>
          <p:spPr>
            <a:xfrm>
              <a:off x="6832267" y="2137026"/>
              <a:ext cx="72368" cy="58361"/>
            </a:xfrm>
            <a:custGeom>
              <a:avLst/>
              <a:gdLst/>
              <a:ahLst/>
              <a:cxnLst/>
              <a:rect l="l" t="t" r="r" b="b"/>
              <a:pathLst>
                <a:path w="96" h="80" extrusionOk="0">
                  <a:moveTo>
                    <a:pt x="85" y="52"/>
                  </a:moveTo>
                  <a:cubicBezTo>
                    <a:pt x="77" y="45"/>
                    <a:pt x="68" y="43"/>
                    <a:pt x="63" y="46"/>
                  </a:cubicBezTo>
                  <a:cubicBezTo>
                    <a:pt x="60" y="44"/>
                    <a:pt x="56" y="43"/>
                    <a:pt x="52" y="42"/>
                  </a:cubicBezTo>
                  <a:cubicBezTo>
                    <a:pt x="52" y="42"/>
                    <a:pt x="11" y="34"/>
                    <a:pt x="12" y="0"/>
                  </a:cubicBezTo>
                  <a:cubicBezTo>
                    <a:pt x="12" y="0"/>
                    <a:pt x="0" y="30"/>
                    <a:pt x="46" y="47"/>
                  </a:cubicBezTo>
                  <a:cubicBezTo>
                    <a:pt x="50" y="49"/>
                    <a:pt x="54" y="49"/>
                    <a:pt x="59" y="50"/>
                  </a:cubicBezTo>
                  <a:cubicBezTo>
                    <a:pt x="57" y="56"/>
                    <a:pt x="60" y="65"/>
                    <a:pt x="68" y="71"/>
                  </a:cubicBezTo>
                  <a:cubicBezTo>
                    <a:pt x="76" y="78"/>
                    <a:pt x="87" y="80"/>
                    <a:pt x="92" y="75"/>
                  </a:cubicBezTo>
                  <a:cubicBezTo>
                    <a:pt x="96" y="69"/>
                    <a:pt x="93" y="59"/>
                    <a:pt x="85" y="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17"/>
            <p:cNvSpPr/>
            <p:nvPr/>
          </p:nvSpPr>
          <p:spPr>
            <a:xfrm>
              <a:off x="6754452" y="2244022"/>
              <a:ext cx="125477" cy="38810"/>
            </a:xfrm>
            <a:custGeom>
              <a:avLst/>
              <a:gdLst/>
              <a:ahLst/>
              <a:cxnLst/>
              <a:rect l="l" t="t" r="r" b="b"/>
              <a:pathLst>
                <a:path w="172" h="57" extrusionOk="0">
                  <a:moveTo>
                    <a:pt x="107" y="24"/>
                  </a:moveTo>
                  <a:cubicBezTo>
                    <a:pt x="110" y="33"/>
                    <a:pt x="122" y="40"/>
                    <a:pt x="138" y="41"/>
                  </a:cubicBezTo>
                  <a:cubicBezTo>
                    <a:pt x="156" y="42"/>
                    <a:pt x="171" y="33"/>
                    <a:pt x="171" y="22"/>
                  </a:cubicBezTo>
                  <a:cubicBezTo>
                    <a:pt x="172" y="11"/>
                    <a:pt x="157" y="1"/>
                    <a:pt x="140" y="0"/>
                  </a:cubicBezTo>
                  <a:cubicBezTo>
                    <a:pt x="124" y="0"/>
                    <a:pt x="111" y="6"/>
                    <a:pt x="107" y="15"/>
                  </a:cubicBezTo>
                  <a:cubicBezTo>
                    <a:pt x="102" y="16"/>
                    <a:pt x="96" y="18"/>
                    <a:pt x="89" y="21"/>
                  </a:cubicBezTo>
                  <a:cubicBezTo>
                    <a:pt x="89" y="21"/>
                    <a:pt x="32" y="51"/>
                    <a:pt x="0" y="8"/>
                  </a:cubicBezTo>
                  <a:cubicBezTo>
                    <a:pt x="0" y="8"/>
                    <a:pt x="14" y="57"/>
                    <a:pt x="88" y="34"/>
                  </a:cubicBezTo>
                  <a:cubicBezTo>
                    <a:pt x="94" y="32"/>
                    <a:pt x="100" y="27"/>
                    <a:pt x="107" y="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17"/>
            <p:cNvSpPr/>
            <p:nvPr/>
          </p:nvSpPr>
          <p:spPr>
            <a:xfrm>
              <a:off x="6817677" y="2341291"/>
              <a:ext cx="82509" cy="58593"/>
            </a:xfrm>
            <a:custGeom>
              <a:avLst/>
              <a:gdLst/>
              <a:ahLst/>
              <a:cxnLst/>
              <a:rect l="l" t="t" r="r" b="b"/>
              <a:pathLst>
                <a:path w="117" h="79" extrusionOk="0">
                  <a:moveTo>
                    <a:pt x="87" y="5"/>
                  </a:moveTo>
                  <a:cubicBezTo>
                    <a:pt x="77" y="9"/>
                    <a:pt x="70" y="17"/>
                    <a:pt x="71" y="24"/>
                  </a:cubicBezTo>
                  <a:cubicBezTo>
                    <a:pt x="68" y="26"/>
                    <a:pt x="65" y="29"/>
                    <a:pt x="61" y="33"/>
                  </a:cubicBezTo>
                  <a:cubicBezTo>
                    <a:pt x="61" y="33"/>
                    <a:pt x="34" y="70"/>
                    <a:pt x="0" y="52"/>
                  </a:cubicBezTo>
                  <a:cubicBezTo>
                    <a:pt x="0" y="52"/>
                    <a:pt x="25" y="79"/>
                    <a:pt x="64" y="42"/>
                  </a:cubicBezTo>
                  <a:cubicBezTo>
                    <a:pt x="67" y="39"/>
                    <a:pt x="70" y="34"/>
                    <a:pt x="73" y="30"/>
                  </a:cubicBezTo>
                  <a:cubicBezTo>
                    <a:pt x="78" y="35"/>
                    <a:pt x="88" y="36"/>
                    <a:pt x="98" y="31"/>
                  </a:cubicBezTo>
                  <a:cubicBezTo>
                    <a:pt x="110" y="26"/>
                    <a:pt x="117" y="16"/>
                    <a:pt x="114" y="9"/>
                  </a:cubicBezTo>
                  <a:cubicBezTo>
                    <a:pt x="110" y="2"/>
                    <a:pt x="99" y="0"/>
                    <a:pt x="87" y="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17"/>
            <p:cNvSpPr/>
            <p:nvPr/>
          </p:nvSpPr>
          <p:spPr>
            <a:xfrm>
              <a:off x="7162983" y="2195388"/>
              <a:ext cx="83214" cy="58593"/>
            </a:xfrm>
            <a:custGeom>
              <a:avLst/>
              <a:gdLst/>
              <a:ahLst/>
              <a:cxnLst/>
              <a:rect l="l" t="t" r="r" b="b"/>
              <a:pathLst>
                <a:path w="116" h="79" extrusionOk="0">
                  <a:moveTo>
                    <a:pt x="53" y="37"/>
                  </a:moveTo>
                  <a:cubicBezTo>
                    <a:pt x="49" y="40"/>
                    <a:pt x="47" y="45"/>
                    <a:pt x="43" y="50"/>
                  </a:cubicBezTo>
                  <a:cubicBezTo>
                    <a:pt x="39" y="44"/>
                    <a:pt x="29" y="44"/>
                    <a:pt x="19" y="48"/>
                  </a:cubicBezTo>
                  <a:cubicBezTo>
                    <a:pt x="7" y="53"/>
                    <a:pt x="0" y="63"/>
                    <a:pt x="3" y="70"/>
                  </a:cubicBezTo>
                  <a:cubicBezTo>
                    <a:pt x="6" y="77"/>
                    <a:pt x="18" y="79"/>
                    <a:pt x="30" y="74"/>
                  </a:cubicBezTo>
                  <a:cubicBezTo>
                    <a:pt x="40" y="70"/>
                    <a:pt x="47" y="62"/>
                    <a:pt x="46" y="55"/>
                  </a:cubicBezTo>
                  <a:cubicBezTo>
                    <a:pt x="49" y="53"/>
                    <a:pt x="52" y="50"/>
                    <a:pt x="56" y="46"/>
                  </a:cubicBezTo>
                  <a:cubicBezTo>
                    <a:pt x="56" y="46"/>
                    <a:pt x="83" y="9"/>
                    <a:pt x="116" y="27"/>
                  </a:cubicBezTo>
                  <a:cubicBezTo>
                    <a:pt x="116" y="27"/>
                    <a:pt x="92" y="0"/>
                    <a:pt x="53" y="3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17"/>
            <p:cNvSpPr/>
            <p:nvPr/>
          </p:nvSpPr>
          <p:spPr>
            <a:xfrm>
              <a:off x="7128938" y="2117572"/>
              <a:ext cx="67845" cy="49024"/>
            </a:xfrm>
            <a:custGeom>
              <a:avLst/>
              <a:gdLst/>
              <a:ahLst/>
              <a:cxnLst/>
              <a:rect l="l" t="t" r="r" b="b"/>
              <a:pathLst>
                <a:path w="93" h="64" extrusionOk="0">
                  <a:moveTo>
                    <a:pt x="24" y="60"/>
                  </a:moveTo>
                  <a:cubicBezTo>
                    <a:pt x="32" y="56"/>
                    <a:pt x="37" y="50"/>
                    <a:pt x="37" y="44"/>
                  </a:cubicBezTo>
                  <a:cubicBezTo>
                    <a:pt x="39" y="42"/>
                    <a:pt x="42" y="40"/>
                    <a:pt x="44" y="37"/>
                  </a:cubicBezTo>
                  <a:cubicBezTo>
                    <a:pt x="44" y="37"/>
                    <a:pt x="66" y="8"/>
                    <a:pt x="93" y="22"/>
                  </a:cubicBezTo>
                  <a:cubicBezTo>
                    <a:pt x="93" y="22"/>
                    <a:pt x="73" y="0"/>
                    <a:pt x="42" y="30"/>
                  </a:cubicBezTo>
                  <a:cubicBezTo>
                    <a:pt x="39" y="33"/>
                    <a:pt x="37" y="36"/>
                    <a:pt x="35" y="40"/>
                  </a:cubicBezTo>
                  <a:cubicBezTo>
                    <a:pt x="31" y="36"/>
                    <a:pt x="23" y="35"/>
                    <a:pt x="15" y="39"/>
                  </a:cubicBezTo>
                  <a:cubicBezTo>
                    <a:pt x="6" y="43"/>
                    <a:pt x="0" y="51"/>
                    <a:pt x="3" y="56"/>
                  </a:cubicBezTo>
                  <a:cubicBezTo>
                    <a:pt x="5" y="62"/>
                    <a:pt x="15" y="64"/>
                    <a:pt x="24" y="6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17"/>
            <p:cNvSpPr/>
            <p:nvPr/>
          </p:nvSpPr>
          <p:spPr>
            <a:xfrm>
              <a:off x="7162983" y="2297520"/>
              <a:ext cx="62739" cy="48780"/>
            </a:xfrm>
            <a:custGeom>
              <a:avLst/>
              <a:gdLst/>
              <a:ahLst/>
              <a:cxnLst/>
              <a:rect l="l" t="t" r="r" b="b"/>
              <a:pathLst>
                <a:path w="86" h="68" extrusionOk="0">
                  <a:moveTo>
                    <a:pt x="45" y="27"/>
                  </a:moveTo>
                  <a:cubicBezTo>
                    <a:pt x="42" y="26"/>
                    <a:pt x="37" y="26"/>
                    <a:pt x="33" y="25"/>
                  </a:cubicBezTo>
                  <a:cubicBezTo>
                    <a:pt x="35" y="20"/>
                    <a:pt x="32" y="12"/>
                    <a:pt x="25" y="7"/>
                  </a:cubicBezTo>
                  <a:cubicBezTo>
                    <a:pt x="17" y="1"/>
                    <a:pt x="8" y="0"/>
                    <a:pt x="4" y="5"/>
                  </a:cubicBezTo>
                  <a:cubicBezTo>
                    <a:pt x="0" y="9"/>
                    <a:pt x="3" y="19"/>
                    <a:pt x="11" y="25"/>
                  </a:cubicBezTo>
                  <a:cubicBezTo>
                    <a:pt x="17" y="30"/>
                    <a:pt x="26" y="32"/>
                    <a:pt x="30" y="29"/>
                  </a:cubicBezTo>
                  <a:cubicBezTo>
                    <a:pt x="33" y="30"/>
                    <a:pt x="36" y="31"/>
                    <a:pt x="40" y="32"/>
                  </a:cubicBezTo>
                  <a:cubicBezTo>
                    <a:pt x="40" y="32"/>
                    <a:pt x="76" y="38"/>
                    <a:pt x="76" y="68"/>
                  </a:cubicBezTo>
                  <a:cubicBezTo>
                    <a:pt x="76" y="68"/>
                    <a:pt x="86" y="41"/>
                    <a:pt x="45" y="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17"/>
            <p:cNvSpPr/>
            <p:nvPr/>
          </p:nvSpPr>
          <p:spPr>
            <a:xfrm>
              <a:off x="7114348" y="2375335"/>
              <a:ext cx="83068" cy="63128"/>
            </a:xfrm>
            <a:custGeom>
              <a:avLst/>
              <a:gdLst/>
              <a:ahLst/>
              <a:cxnLst/>
              <a:rect l="l" t="t" r="r" b="b"/>
              <a:pathLst>
                <a:path w="112" h="88" extrusionOk="0">
                  <a:moveTo>
                    <a:pt x="59" y="36"/>
                  </a:moveTo>
                  <a:cubicBezTo>
                    <a:pt x="55" y="34"/>
                    <a:pt x="49" y="34"/>
                    <a:pt x="44" y="33"/>
                  </a:cubicBezTo>
                  <a:cubicBezTo>
                    <a:pt x="46" y="27"/>
                    <a:pt x="42" y="17"/>
                    <a:pt x="33" y="10"/>
                  </a:cubicBezTo>
                  <a:cubicBezTo>
                    <a:pt x="23" y="2"/>
                    <a:pt x="10" y="0"/>
                    <a:pt x="5" y="7"/>
                  </a:cubicBezTo>
                  <a:cubicBezTo>
                    <a:pt x="0" y="13"/>
                    <a:pt x="4" y="25"/>
                    <a:pt x="14" y="33"/>
                  </a:cubicBezTo>
                  <a:cubicBezTo>
                    <a:pt x="23" y="40"/>
                    <a:pt x="34" y="42"/>
                    <a:pt x="40" y="38"/>
                  </a:cubicBezTo>
                  <a:cubicBezTo>
                    <a:pt x="43" y="40"/>
                    <a:pt x="47" y="41"/>
                    <a:pt x="53" y="43"/>
                  </a:cubicBezTo>
                  <a:cubicBezTo>
                    <a:pt x="53" y="43"/>
                    <a:pt x="99" y="50"/>
                    <a:pt x="99" y="88"/>
                  </a:cubicBezTo>
                  <a:cubicBezTo>
                    <a:pt x="99" y="88"/>
                    <a:pt x="112" y="53"/>
                    <a:pt x="59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17"/>
            <p:cNvSpPr/>
            <p:nvPr/>
          </p:nvSpPr>
          <p:spPr>
            <a:xfrm>
              <a:off x="7046259" y="2409380"/>
              <a:ext cx="39200" cy="92710"/>
            </a:xfrm>
            <a:custGeom>
              <a:avLst/>
              <a:gdLst/>
              <a:ahLst/>
              <a:cxnLst/>
              <a:rect l="l" t="t" r="r" b="b"/>
              <a:pathLst>
                <a:path w="52" h="125" extrusionOk="0">
                  <a:moveTo>
                    <a:pt x="20" y="47"/>
                  </a:moveTo>
                  <a:cubicBezTo>
                    <a:pt x="27" y="44"/>
                    <a:pt x="31" y="34"/>
                    <a:pt x="30" y="23"/>
                  </a:cubicBezTo>
                  <a:cubicBezTo>
                    <a:pt x="29" y="10"/>
                    <a:pt x="22" y="0"/>
                    <a:pt x="14" y="1"/>
                  </a:cubicBezTo>
                  <a:cubicBezTo>
                    <a:pt x="5" y="1"/>
                    <a:pt x="0" y="12"/>
                    <a:pt x="1" y="25"/>
                  </a:cubicBezTo>
                  <a:cubicBezTo>
                    <a:pt x="1" y="36"/>
                    <a:pt x="7" y="46"/>
                    <a:pt x="14" y="47"/>
                  </a:cubicBezTo>
                  <a:cubicBezTo>
                    <a:pt x="15" y="51"/>
                    <a:pt x="17" y="55"/>
                    <a:pt x="20" y="60"/>
                  </a:cubicBezTo>
                  <a:cubicBezTo>
                    <a:pt x="20" y="60"/>
                    <a:pt x="46" y="99"/>
                    <a:pt x="18" y="125"/>
                  </a:cubicBezTo>
                  <a:cubicBezTo>
                    <a:pt x="18" y="125"/>
                    <a:pt x="52" y="111"/>
                    <a:pt x="29" y="60"/>
                  </a:cubicBezTo>
                  <a:cubicBezTo>
                    <a:pt x="27" y="56"/>
                    <a:pt x="23" y="51"/>
                    <a:pt x="20" y="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17"/>
            <p:cNvSpPr/>
            <p:nvPr/>
          </p:nvSpPr>
          <p:spPr>
            <a:xfrm>
              <a:off x="6905219" y="2399653"/>
              <a:ext cx="53255" cy="72368"/>
            </a:xfrm>
            <a:custGeom>
              <a:avLst/>
              <a:gdLst/>
              <a:ahLst/>
              <a:cxnLst/>
              <a:rect l="l" t="t" r="r" b="b"/>
              <a:pathLst>
                <a:path w="73" h="96" extrusionOk="0">
                  <a:moveTo>
                    <a:pt x="45" y="12"/>
                  </a:moveTo>
                  <a:cubicBezTo>
                    <a:pt x="39" y="20"/>
                    <a:pt x="38" y="29"/>
                    <a:pt x="41" y="34"/>
                  </a:cubicBezTo>
                  <a:cubicBezTo>
                    <a:pt x="40" y="37"/>
                    <a:pt x="39" y="41"/>
                    <a:pt x="38" y="45"/>
                  </a:cubicBezTo>
                  <a:cubicBezTo>
                    <a:pt x="38" y="45"/>
                    <a:pt x="33" y="85"/>
                    <a:pt x="0" y="86"/>
                  </a:cubicBezTo>
                  <a:cubicBezTo>
                    <a:pt x="0" y="86"/>
                    <a:pt x="30" y="96"/>
                    <a:pt x="44" y="51"/>
                  </a:cubicBezTo>
                  <a:cubicBezTo>
                    <a:pt x="45" y="47"/>
                    <a:pt x="45" y="42"/>
                    <a:pt x="46" y="37"/>
                  </a:cubicBezTo>
                  <a:cubicBezTo>
                    <a:pt x="51" y="39"/>
                    <a:pt x="60" y="35"/>
                    <a:pt x="65" y="28"/>
                  </a:cubicBezTo>
                  <a:cubicBezTo>
                    <a:pt x="72" y="19"/>
                    <a:pt x="73" y="8"/>
                    <a:pt x="68" y="4"/>
                  </a:cubicBezTo>
                  <a:cubicBezTo>
                    <a:pt x="62" y="0"/>
                    <a:pt x="52" y="4"/>
                    <a:pt x="45" y="1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6"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oogle Shape;526;p18"/>
          <p:cNvGrpSpPr/>
          <p:nvPr/>
        </p:nvGrpSpPr>
        <p:grpSpPr>
          <a:xfrm>
            <a:off x="-2141006" y="-1616412"/>
            <a:ext cx="13229341" cy="9071439"/>
            <a:chOff x="-2141006" y="-1616412"/>
            <a:chExt cx="13229341" cy="9071439"/>
          </a:xfrm>
        </p:grpSpPr>
        <p:grpSp>
          <p:nvGrpSpPr>
            <p:cNvPr id="527" name="Google Shape;527;p18"/>
            <p:cNvGrpSpPr/>
            <p:nvPr/>
          </p:nvGrpSpPr>
          <p:grpSpPr>
            <a:xfrm rot="-955921">
              <a:off x="7405978" y="-1229181"/>
              <a:ext cx="3287928" cy="3333938"/>
              <a:chOff x="3791579" y="-421555"/>
              <a:chExt cx="3287887" cy="3333896"/>
            </a:xfrm>
          </p:grpSpPr>
          <p:sp>
            <p:nvSpPr>
              <p:cNvPr id="528" name="Google Shape;528;p18"/>
              <p:cNvSpPr/>
              <p:nvPr/>
            </p:nvSpPr>
            <p:spPr>
              <a:xfrm rot="10530611">
                <a:off x="4543611" y="-271024"/>
                <a:ext cx="2013358" cy="184217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529" name="Google Shape;529;p18"/>
              <p:cNvSpPr/>
              <p:nvPr/>
            </p:nvSpPr>
            <p:spPr>
              <a:xfrm rot="-7566681">
                <a:off x="4198079" y="113226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530" name="Google Shape;530;p18"/>
            <p:cNvGrpSpPr/>
            <p:nvPr/>
          </p:nvGrpSpPr>
          <p:grpSpPr>
            <a:xfrm rot="4084063">
              <a:off x="-1557025" y="3111723"/>
              <a:ext cx="3750023" cy="3791736"/>
              <a:chOff x="-804529" y="2625595"/>
              <a:chExt cx="3750128" cy="3791842"/>
            </a:xfrm>
          </p:grpSpPr>
          <p:sp>
            <p:nvSpPr>
              <p:cNvPr id="531" name="Google Shape;531;p18"/>
              <p:cNvSpPr/>
              <p:nvPr/>
            </p:nvSpPr>
            <p:spPr>
              <a:xfrm rot="-4296346">
                <a:off x="-318078" y="3200342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32" name="Google Shape;532;p18"/>
              <p:cNvSpPr/>
              <p:nvPr/>
            </p:nvSpPr>
            <p:spPr>
              <a:xfrm rot="-3168451">
                <a:off x="-392048" y="3163578"/>
                <a:ext cx="2474899" cy="226434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533" name="Google Shape;533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34" name="Google Shape;534;p18"/>
          <p:cNvSpPr txBox="1">
            <a:spLocks noGrp="1"/>
          </p:cNvSpPr>
          <p:nvPr>
            <p:ph type="subTitle" idx="1"/>
          </p:nvPr>
        </p:nvSpPr>
        <p:spPr>
          <a:xfrm>
            <a:off x="1090025" y="2560150"/>
            <a:ext cx="2175300" cy="16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8"/>
          <p:cNvSpPr txBox="1">
            <a:spLocks noGrp="1"/>
          </p:cNvSpPr>
          <p:nvPr>
            <p:ph type="subTitle" idx="2"/>
          </p:nvPr>
        </p:nvSpPr>
        <p:spPr>
          <a:xfrm>
            <a:off x="3484347" y="2560150"/>
            <a:ext cx="2175300" cy="16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36" name="Google Shape;536;p18"/>
          <p:cNvSpPr txBox="1">
            <a:spLocks noGrp="1"/>
          </p:cNvSpPr>
          <p:nvPr>
            <p:ph type="subTitle" idx="3"/>
          </p:nvPr>
        </p:nvSpPr>
        <p:spPr>
          <a:xfrm>
            <a:off x="5878675" y="2560150"/>
            <a:ext cx="2175300" cy="16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18"/>
          <p:cNvSpPr txBox="1">
            <a:spLocks noGrp="1"/>
          </p:cNvSpPr>
          <p:nvPr>
            <p:ph type="subTitle" idx="4"/>
          </p:nvPr>
        </p:nvSpPr>
        <p:spPr>
          <a:xfrm>
            <a:off x="1090025" y="1875525"/>
            <a:ext cx="2175300" cy="75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38" name="Google Shape;538;p18"/>
          <p:cNvSpPr txBox="1">
            <a:spLocks noGrp="1"/>
          </p:cNvSpPr>
          <p:nvPr>
            <p:ph type="subTitle" idx="5"/>
          </p:nvPr>
        </p:nvSpPr>
        <p:spPr>
          <a:xfrm>
            <a:off x="3484350" y="1875525"/>
            <a:ext cx="2175300" cy="75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39" name="Google Shape;539;p18"/>
          <p:cNvSpPr txBox="1">
            <a:spLocks noGrp="1"/>
          </p:cNvSpPr>
          <p:nvPr>
            <p:ph type="subTitle" idx="6"/>
          </p:nvPr>
        </p:nvSpPr>
        <p:spPr>
          <a:xfrm>
            <a:off x="5878675" y="1875525"/>
            <a:ext cx="2175300" cy="75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cxnSp>
        <p:nvCxnSpPr>
          <p:cNvPr id="540" name="Google Shape;540;p18"/>
          <p:cNvCxnSpPr/>
          <p:nvPr/>
        </p:nvCxnSpPr>
        <p:spPr>
          <a:xfrm>
            <a:off x="88099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41" name="Google Shape;541;p18"/>
          <p:cNvSpPr/>
          <p:nvPr/>
        </p:nvSpPr>
        <p:spPr>
          <a:xfrm>
            <a:off x="38088" y="4457536"/>
            <a:ext cx="1354001" cy="888242"/>
          </a:xfrm>
          <a:custGeom>
            <a:avLst/>
            <a:gdLst/>
            <a:ahLst/>
            <a:cxnLst/>
            <a:rect l="l" t="t" r="r" b="b"/>
            <a:pathLst>
              <a:path w="1064" h="698" extrusionOk="0">
                <a:moveTo>
                  <a:pt x="980" y="65"/>
                </a:moveTo>
                <a:cubicBezTo>
                  <a:pt x="921" y="1"/>
                  <a:pt x="840" y="30"/>
                  <a:pt x="800" y="46"/>
                </a:cubicBezTo>
                <a:cubicBezTo>
                  <a:pt x="781" y="54"/>
                  <a:pt x="754" y="62"/>
                  <a:pt x="732" y="69"/>
                </a:cubicBezTo>
                <a:cubicBezTo>
                  <a:pt x="692" y="53"/>
                  <a:pt x="572" y="8"/>
                  <a:pt x="535" y="17"/>
                </a:cubicBezTo>
                <a:cubicBezTo>
                  <a:pt x="498" y="8"/>
                  <a:pt x="376" y="52"/>
                  <a:pt x="334" y="69"/>
                </a:cubicBezTo>
                <a:cubicBezTo>
                  <a:pt x="311" y="62"/>
                  <a:pt x="284" y="54"/>
                  <a:pt x="264" y="46"/>
                </a:cubicBezTo>
                <a:cubicBezTo>
                  <a:pt x="224" y="30"/>
                  <a:pt x="126" y="4"/>
                  <a:pt x="84" y="65"/>
                </a:cubicBezTo>
                <a:cubicBezTo>
                  <a:pt x="84" y="65"/>
                  <a:pt x="0" y="167"/>
                  <a:pt x="122" y="304"/>
                </a:cubicBezTo>
                <a:cubicBezTo>
                  <a:pt x="129" y="324"/>
                  <a:pt x="129" y="324"/>
                  <a:pt x="129" y="324"/>
                </a:cubicBezTo>
                <a:cubicBezTo>
                  <a:pt x="135" y="306"/>
                  <a:pt x="135" y="306"/>
                  <a:pt x="135" y="306"/>
                </a:cubicBezTo>
                <a:cubicBezTo>
                  <a:pt x="145" y="321"/>
                  <a:pt x="145" y="321"/>
                  <a:pt x="145" y="321"/>
                </a:cubicBezTo>
                <a:cubicBezTo>
                  <a:pt x="148" y="300"/>
                  <a:pt x="148" y="300"/>
                  <a:pt x="148" y="300"/>
                </a:cubicBezTo>
                <a:cubicBezTo>
                  <a:pt x="162" y="308"/>
                  <a:pt x="162" y="308"/>
                  <a:pt x="162" y="308"/>
                </a:cubicBezTo>
                <a:cubicBezTo>
                  <a:pt x="154" y="288"/>
                  <a:pt x="154" y="288"/>
                  <a:pt x="154" y="288"/>
                </a:cubicBezTo>
                <a:cubicBezTo>
                  <a:pt x="170" y="292"/>
                  <a:pt x="170" y="292"/>
                  <a:pt x="170" y="292"/>
                </a:cubicBezTo>
                <a:cubicBezTo>
                  <a:pt x="164" y="278"/>
                  <a:pt x="164" y="278"/>
                  <a:pt x="164" y="278"/>
                </a:cubicBezTo>
                <a:cubicBezTo>
                  <a:pt x="173" y="277"/>
                  <a:pt x="173" y="277"/>
                  <a:pt x="173" y="277"/>
                </a:cubicBezTo>
                <a:cubicBezTo>
                  <a:pt x="173" y="279"/>
                  <a:pt x="173" y="281"/>
                  <a:pt x="174" y="283"/>
                </a:cubicBezTo>
                <a:cubicBezTo>
                  <a:pt x="182" y="323"/>
                  <a:pt x="286" y="365"/>
                  <a:pt x="326" y="222"/>
                </a:cubicBezTo>
                <a:cubicBezTo>
                  <a:pt x="332" y="201"/>
                  <a:pt x="323" y="167"/>
                  <a:pt x="361" y="143"/>
                </a:cubicBezTo>
                <a:cubicBezTo>
                  <a:pt x="360" y="139"/>
                  <a:pt x="360" y="139"/>
                  <a:pt x="360" y="139"/>
                </a:cubicBezTo>
                <a:cubicBezTo>
                  <a:pt x="365" y="150"/>
                  <a:pt x="367" y="157"/>
                  <a:pt x="367" y="157"/>
                </a:cubicBezTo>
                <a:cubicBezTo>
                  <a:pt x="336" y="281"/>
                  <a:pt x="431" y="417"/>
                  <a:pt x="431" y="417"/>
                </a:cubicBezTo>
                <a:cubicBezTo>
                  <a:pt x="429" y="447"/>
                  <a:pt x="437" y="471"/>
                  <a:pt x="437" y="471"/>
                </a:cubicBezTo>
                <a:cubicBezTo>
                  <a:pt x="431" y="503"/>
                  <a:pt x="429" y="531"/>
                  <a:pt x="429" y="531"/>
                </a:cubicBezTo>
                <a:cubicBezTo>
                  <a:pt x="447" y="689"/>
                  <a:pt x="447" y="689"/>
                  <a:pt x="447" y="689"/>
                </a:cubicBezTo>
                <a:cubicBezTo>
                  <a:pt x="456" y="693"/>
                  <a:pt x="466" y="697"/>
                  <a:pt x="476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86" y="697"/>
                  <a:pt x="486" y="697"/>
                  <a:pt x="486" y="697"/>
                </a:cubicBezTo>
                <a:cubicBezTo>
                  <a:pt x="486" y="697"/>
                  <a:pt x="486" y="697"/>
                  <a:pt x="486" y="697"/>
                </a:cubicBezTo>
                <a:cubicBezTo>
                  <a:pt x="569" y="696"/>
                  <a:pt x="569" y="696"/>
                  <a:pt x="569" y="696"/>
                </a:cubicBezTo>
                <a:cubicBezTo>
                  <a:pt x="584" y="697"/>
                  <a:pt x="584" y="697"/>
                  <a:pt x="584" y="697"/>
                </a:cubicBezTo>
                <a:cubicBezTo>
                  <a:pt x="584" y="697"/>
                  <a:pt x="585" y="697"/>
                  <a:pt x="585" y="697"/>
                </a:cubicBezTo>
                <a:cubicBezTo>
                  <a:pt x="587" y="697"/>
                  <a:pt x="589" y="697"/>
                  <a:pt x="590" y="697"/>
                </a:cubicBezTo>
                <a:cubicBezTo>
                  <a:pt x="600" y="698"/>
                  <a:pt x="610" y="693"/>
                  <a:pt x="617" y="689"/>
                </a:cubicBezTo>
                <a:cubicBezTo>
                  <a:pt x="635" y="531"/>
                  <a:pt x="635" y="531"/>
                  <a:pt x="635" y="531"/>
                </a:cubicBezTo>
                <a:cubicBezTo>
                  <a:pt x="635" y="531"/>
                  <a:pt x="633" y="503"/>
                  <a:pt x="627" y="471"/>
                </a:cubicBezTo>
                <a:cubicBezTo>
                  <a:pt x="627" y="471"/>
                  <a:pt x="635" y="447"/>
                  <a:pt x="633" y="417"/>
                </a:cubicBezTo>
                <a:cubicBezTo>
                  <a:pt x="633" y="417"/>
                  <a:pt x="729" y="281"/>
                  <a:pt x="697" y="157"/>
                </a:cubicBezTo>
                <a:cubicBezTo>
                  <a:pt x="697" y="157"/>
                  <a:pt x="699" y="152"/>
                  <a:pt x="702" y="145"/>
                </a:cubicBezTo>
                <a:cubicBezTo>
                  <a:pt x="732" y="168"/>
                  <a:pt x="724" y="200"/>
                  <a:pt x="730" y="219"/>
                </a:cubicBezTo>
                <a:cubicBezTo>
                  <a:pt x="770" y="362"/>
                  <a:pt x="874" y="320"/>
                  <a:pt x="883" y="280"/>
                </a:cubicBezTo>
                <a:cubicBezTo>
                  <a:pt x="884" y="273"/>
                  <a:pt x="885" y="266"/>
                  <a:pt x="884" y="259"/>
                </a:cubicBezTo>
                <a:cubicBezTo>
                  <a:pt x="899" y="267"/>
                  <a:pt x="899" y="267"/>
                  <a:pt x="899" y="267"/>
                </a:cubicBezTo>
                <a:cubicBezTo>
                  <a:pt x="888" y="277"/>
                  <a:pt x="888" y="277"/>
                  <a:pt x="888" y="277"/>
                </a:cubicBezTo>
                <a:cubicBezTo>
                  <a:pt x="901" y="278"/>
                  <a:pt x="901" y="278"/>
                  <a:pt x="901" y="278"/>
                </a:cubicBezTo>
                <a:cubicBezTo>
                  <a:pt x="894" y="292"/>
                  <a:pt x="894" y="292"/>
                  <a:pt x="894" y="292"/>
                </a:cubicBezTo>
                <a:cubicBezTo>
                  <a:pt x="910" y="288"/>
                  <a:pt x="910" y="288"/>
                  <a:pt x="910" y="288"/>
                </a:cubicBezTo>
                <a:cubicBezTo>
                  <a:pt x="902" y="308"/>
                  <a:pt x="902" y="308"/>
                  <a:pt x="902" y="308"/>
                </a:cubicBezTo>
                <a:cubicBezTo>
                  <a:pt x="916" y="300"/>
                  <a:pt x="916" y="300"/>
                  <a:pt x="916" y="300"/>
                </a:cubicBezTo>
                <a:cubicBezTo>
                  <a:pt x="920" y="321"/>
                  <a:pt x="920" y="321"/>
                  <a:pt x="920" y="321"/>
                </a:cubicBezTo>
                <a:cubicBezTo>
                  <a:pt x="929" y="305"/>
                  <a:pt x="929" y="305"/>
                  <a:pt x="929" y="305"/>
                </a:cubicBezTo>
                <a:cubicBezTo>
                  <a:pt x="936" y="324"/>
                  <a:pt x="936" y="324"/>
                  <a:pt x="936" y="324"/>
                </a:cubicBezTo>
                <a:cubicBezTo>
                  <a:pt x="942" y="304"/>
                  <a:pt x="942" y="304"/>
                  <a:pt x="942" y="304"/>
                </a:cubicBezTo>
                <a:cubicBezTo>
                  <a:pt x="1064" y="167"/>
                  <a:pt x="980" y="65"/>
                  <a:pt x="980" y="65"/>
                </a:cubicBezTo>
                <a:close/>
                <a:moveTo>
                  <a:pt x="178" y="243"/>
                </a:moveTo>
                <a:cubicBezTo>
                  <a:pt x="165" y="238"/>
                  <a:pt x="165" y="238"/>
                  <a:pt x="165" y="238"/>
                </a:cubicBezTo>
                <a:cubicBezTo>
                  <a:pt x="188" y="224"/>
                  <a:pt x="188" y="224"/>
                  <a:pt x="188" y="224"/>
                </a:cubicBezTo>
                <a:cubicBezTo>
                  <a:pt x="168" y="229"/>
                  <a:pt x="168" y="229"/>
                  <a:pt x="168" y="229"/>
                </a:cubicBezTo>
                <a:cubicBezTo>
                  <a:pt x="172" y="218"/>
                  <a:pt x="172" y="218"/>
                  <a:pt x="172" y="218"/>
                </a:cubicBezTo>
                <a:cubicBezTo>
                  <a:pt x="172" y="218"/>
                  <a:pt x="65" y="227"/>
                  <a:pt x="99" y="98"/>
                </a:cubicBezTo>
                <a:cubicBezTo>
                  <a:pt x="103" y="81"/>
                  <a:pt x="102" y="0"/>
                  <a:pt x="329" y="89"/>
                </a:cubicBezTo>
                <a:cubicBezTo>
                  <a:pt x="331" y="89"/>
                  <a:pt x="332" y="90"/>
                  <a:pt x="334" y="90"/>
                </a:cubicBezTo>
                <a:cubicBezTo>
                  <a:pt x="341" y="101"/>
                  <a:pt x="348" y="113"/>
                  <a:pt x="354" y="125"/>
                </a:cubicBezTo>
                <a:cubicBezTo>
                  <a:pt x="347" y="133"/>
                  <a:pt x="311" y="175"/>
                  <a:pt x="271" y="183"/>
                </a:cubicBezTo>
                <a:cubicBezTo>
                  <a:pt x="271" y="183"/>
                  <a:pt x="199" y="198"/>
                  <a:pt x="178" y="243"/>
                </a:cubicBezTo>
                <a:close/>
                <a:moveTo>
                  <a:pt x="161" y="249"/>
                </a:moveTo>
                <a:cubicBezTo>
                  <a:pt x="178" y="243"/>
                  <a:pt x="178" y="243"/>
                  <a:pt x="178" y="243"/>
                </a:cubicBezTo>
                <a:cubicBezTo>
                  <a:pt x="176" y="247"/>
                  <a:pt x="174" y="251"/>
                  <a:pt x="174" y="255"/>
                </a:cubicBezTo>
                <a:lnTo>
                  <a:pt x="161" y="249"/>
                </a:lnTo>
                <a:close/>
                <a:moveTo>
                  <a:pt x="165" y="267"/>
                </a:moveTo>
                <a:cubicBezTo>
                  <a:pt x="172" y="263"/>
                  <a:pt x="172" y="263"/>
                  <a:pt x="172" y="263"/>
                </a:cubicBezTo>
                <a:cubicBezTo>
                  <a:pt x="172" y="267"/>
                  <a:pt x="172" y="270"/>
                  <a:pt x="172" y="273"/>
                </a:cubicBezTo>
                <a:lnTo>
                  <a:pt x="165" y="267"/>
                </a:lnTo>
                <a:close/>
                <a:moveTo>
                  <a:pt x="884" y="259"/>
                </a:moveTo>
                <a:cubicBezTo>
                  <a:pt x="877" y="199"/>
                  <a:pt x="786" y="180"/>
                  <a:pt x="786" y="180"/>
                </a:cubicBezTo>
                <a:cubicBezTo>
                  <a:pt x="753" y="174"/>
                  <a:pt x="722" y="144"/>
                  <a:pt x="709" y="129"/>
                </a:cubicBezTo>
                <a:cubicBezTo>
                  <a:pt x="714" y="116"/>
                  <a:pt x="722" y="102"/>
                  <a:pt x="730" y="90"/>
                </a:cubicBezTo>
                <a:cubicBezTo>
                  <a:pt x="732" y="90"/>
                  <a:pt x="734" y="89"/>
                  <a:pt x="735" y="89"/>
                </a:cubicBezTo>
                <a:cubicBezTo>
                  <a:pt x="946" y="14"/>
                  <a:pt x="966" y="98"/>
                  <a:pt x="966" y="98"/>
                </a:cubicBezTo>
                <a:cubicBezTo>
                  <a:pt x="993" y="245"/>
                  <a:pt x="893" y="218"/>
                  <a:pt x="893" y="218"/>
                </a:cubicBezTo>
                <a:cubicBezTo>
                  <a:pt x="895" y="226"/>
                  <a:pt x="895" y="226"/>
                  <a:pt x="895" y="226"/>
                </a:cubicBezTo>
                <a:cubicBezTo>
                  <a:pt x="877" y="224"/>
                  <a:pt x="877" y="224"/>
                  <a:pt x="877" y="224"/>
                </a:cubicBezTo>
                <a:cubicBezTo>
                  <a:pt x="899" y="238"/>
                  <a:pt x="899" y="238"/>
                  <a:pt x="899" y="238"/>
                </a:cubicBezTo>
                <a:cubicBezTo>
                  <a:pt x="886" y="243"/>
                  <a:pt x="886" y="243"/>
                  <a:pt x="886" y="243"/>
                </a:cubicBezTo>
                <a:cubicBezTo>
                  <a:pt x="904" y="249"/>
                  <a:pt x="904" y="249"/>
                  <a:pt x="904" y="249"/>
                </a:cubicBezTo>
                <a:lnTo>
                  <a:pt x="884" y="2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oogle Shape;543;p19"/>
          <p:cNvGrpSpPr/>
          <p:nvPr/>
        </p:nvGrpSpPr>
        <p:grpSpPr>
          <a:xfrm>
            <a:off x="-2353671" y="-2372702"/>
            <a:ext cx="13103870" cy="9145206"/>
            <a:chOff x="-2353671" y="-2372702"/>
            <a:chExt cx="13103870" cy="9145206"/>
          </a:xfrm>
        </p:grpSpPr>
        <p:grpSp>
          <p:nvGrpSpPr>
            <p:cNvPr id="544" name="Google Shape;544;p19"/>
            <p:cNvGrpSpPr/>
            <p:nvPr/>
          </p:nvGrpSpPr>
          <p:grpSpPr>
            <a:xfrm rot="1010417">
              <a:off x="-1796267" y="-1934882"/>
              <a:ext cx="3672611" cy="4391721"/>
              <a:chOff x="4631493" y="2785681"/>
              <a:chExt cx="3672673" cy="4391795"/>
            </a:xfrm>
          </p:grpSpPr>
          <p:sp>
            <p:nvSpPr>
              <p:cNvPr id="545" name="Google Shape;545;p19"/>
              <p:cNvSpPr/>
              <p:nvPr/>
            </p:nvSpPr>
            <p:spPr>
              <a:xfrm rot="-4296346">
                <a:off x="4906114" y="3960381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46" name="Google Shape;546;p19"/>
              <p:cNvSpPr/>
              <p:nvPr/>
            </p:nvSpPr>
            <p:spPr>
              <a:xfrm rot="-7566681">
                <a:off x="5422778" y="3320462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547" name="Google Shape;547;p19"/>
            <p:cNvGrpSpPr/>
            <p:nvPr/>
          </p:nvGrpSpPr>
          <p:grpSpPr>
            <a:xfrm>
              <a:off x="7141304" y="2872442"/>
              <a:ext cx="3608895" cy="3900063"/>
              <a:chOff x="1037954" y="-604271"/>
              <a:chExt cx="3608895" cy="3900063"/>
            </a:xfrm>
          </p:grpSpPr>
          <p:sp>
            <p:nvSpPr>
              <p:cNvPr id="548" name="Google Shape;548;p19"/>
              <p:cNvSpPr/>
              <p:nvPr/>
            </p:nvSpPr>
            <p:spPr>
              <a:xfrm rot="-4296346">
                <a:off x="1383172" y="-122008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49" name="Google Shape;549;p19"/>
              <p:cNvSpPr/>
              <p:nvPr/>
            </p:nvSpPr>
            <p:spPr>
              <a:xfrm rot="-7566681">
                <a:off x="1444454" y="496676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grpSp>
        <p:nvGrpSpPr>
          <p:cNvPr id="550" name="Google Shape;550;p19"/>
          <p:cNvGrpSpPr/>
          <p:nvPr/>
        </p:nvGrpSpPr>
        <p:grpSpPr>
          <a:xfrm flipH="1">
            <a:off x="-232868" y="-149740"/>
            <a:ext cx="865916" cy="979087"/>
            <a:chOff x="6000615" y="619626"/>
            <a:chExt cx="720036" cy="814142"/>
          </a:xfrm>
        </p:grpSpPr>
        <p:sp>
          <p:nvSpPr>
            <p:cNvPr id="551" name="Google Shape;551;p19"/>
            <p:cNvSpPr/>
            <p:nvPr/>
          </p:nvSpPr>
          <p:spPr>
            <a:xfrm>
              <a:off x="6083294" y="989249"/>
              <a:ext cx="237094" cy="208752"/>
            </a:xfrm>
            <a:custGeom>
              <a:avLst/>
              <a:gdLst/>
              <a:ahLst/>
              <a:cxnLst/>
              <a:rect l="l" t="t" r="r" b="b"/>
              <a:pathLst>
                <a:path w="325" h="291" extrusionOk="0">
                  <a:moveTo>
                    <a:pt x="325" y="0"/>
                  </a:moveTo>
                  <a:cubicBezTo>
                    <a:pt x="319" y="8"/>
                    <a:pt x="312" y="17"/>
                    <a:pt x="306" y="25"/>
                  </a:cubicBezTo>
                  <a:cubicBezTo>
                    <a:pt x="288" y="47"/>
                    <a:pt x="266" y="68"/>
                    <a:pt x="239" y="73"/>
                  </a:cubicBezTo>
                  <a:cubicBezTo>
                    <a:pt x="225" y="75"/>
                    <a:pt x="209" y="72"/>
                    <a:pt x="196" y="65"/>
                  </a:cubicBezTo>
                  <a:cubicBezTo>
                    <a:pt x="196" y="66"/>
                    <a:pt x="195" y="66"/>
                    <a:pt x="195" y="67"/>
                  </a:cubicBezTo>
                  <a:cubicBezTo>
                    <a:pt x="194" y="67"/>
                    <a:pt x="193" y="68"/>
                    <a:pt x="192" y="68"/>
                  </a:cubicBezTo>
                  <a:cubicBezTo>
                    <a:pt x="191" y="68"/>
                    <a:pt x="191" y="68"/>
                    <a:pt x="190" y="67"/>
                  </a:cubicBezTo>
                  <a:cubicBezTo>
                    <a:pt x="188" y="66"/>
                    <a:pt x="188" y="64"/>
                    <a:pt x="189" y="62"/>
                  </a:cubicBezTo>
                  <a:cubicBezTo>
                    <a:pt x="190" y="61"/>
                    <a:pt x="190" y="61"/>
                    <a:pt x="190" y="61"/>
                  </a:cubicBezTo>
                  <a:cubicBezTo>
                    <a:pt x="189" y="61"/>
                    <a:pt x="189" y="60"/>
                    <a:pt x="188" y="60"/>
                  </a:cubicBezTo>
                  <a:cubicBezTo>
                    <a:pt x="180" y="64"/>
                    <a:pt x="180" y="64"/>
                    <a:pt x="180" y="64"/>
                  </a:cubicBezTo>
                  <a:cubicBezTo>
                    <a:pt x="171" y="68"/>
                    <a:pt x="160" y="65"/>
                    <a:pt x="156" y="56"/>
                  </a:cubicBezTo>
                  <a:cubicBezTo>
                    <a:pt x="156" y="56"/>
                    <a:pt x="156" y="56"/>
                    <a:pt x="156" y="56"/>
                  </a:cubicBezTo>
                  <a:cubicBezTo>
                    <a:pt x="152" y="49"/>
                    <a:pt x="154" y="41"/>
                    <a:pt x="159" y="36"/>
                  </a:cubicBezTo>
                  <a:cubicBezTo>
                    <a:pt x="156" y="36"/>
                    <a:pt x="154" y="37"/>
                    <a:pt x="151" y="37"/>
                  </a:cubicBezTo>
                  <a:cubicBezTo>
                    <a:pt x="151" y="39"/>
                    <a:pt x="150" y="42"/>
                    <a:pt x="148" y="44"/>
                  </a:cubicBezTo>
                  <a:cubicBezTo>
                    <a:pt x="129" y="68"/>
                    <a:pt x="104" y="85"/>
                    <a:pt x="80" y="102"/>
                  </a:cubicBezTo>
                  <a:cubicBezTo>
                    <a:pt x="50" y="122"/>
                    <a:pt x="21" y="142"/>
                    <a:pt x="9" y="171"/>
                  </a:cubicBezTo>
                  <a:cubicBezTo>
                    <a:pt x="0" y="192"/>
                    <a:pt x="2" y="216"/>
                    <a:pt x="13" y="238"/>
                  </a:cubicBezTo>
                  <a:cubicBezTo>
                    <a:pt x="25" y="261"/>
                    <a:pt x="43" y="276"/>
                    <a:pt x="65" y="281"/>
                  </a:cubicBezTo>
                  <a:cubicBezTo>
                    <a:pt x="109" y="291"/>
                    <a:pt x="153" y="264"/>
                    <a:pt x="197" y="238"/>
                  </a:cubicBezTo>
                  <a:cubicBezTo>
                    <a:pt x="201" y="236"/>
                    <a:pt x="206" y="233"/>
                    <a:pt x="210" y="230"/>
                  </a:cubicBezTo>
                  <a:cubicBezTo>
                    <a:pt x="232" y="217"/>
                    <a:pt x="254" y="206"/>
                    <a:pt x="277" y="195"/>
                  </a:cubicBezTo>
                  <a:cubicBezTo>
                    <a:pt x="271" y="195"/>
                    <a:pt x="264" y="194"/>
                    <a:pt x="257" y="193"/>
                  </a:cubicBezTo>
                  <a:cubicBezTo>
                    <a:pt x="256" y="193"/>
                    <a:pt x="256" y="193"/>
                    <a:pt x="255" y="193"/>
                  </a:cubicBezTo>
                  <a:cubicBezTo>
                    <a:pt x="237" y="193"/>
                    <a:pt x="219" y="193"/>
                    <a:pt x="201" y="193"/>
                  </a:cubicBezTo>
                  <a:cubicBezTo>
                    <a:pt x="194" y="193"/>
                    <a:pt x="186" y="193"/>
                    <a:pt x="180" y="190"/>
                  </a:cubicBezTo>
                  <a:cubicBezTo>
                    <a:pt x="173" y="186"/>
                    <a:pt x="169" y="178"/>
                    <a:pt x="171" y="172"/>
                  </a:cubicBezTo>
                  <a:cubicBezTo>
                    <a:pt x="172" y="171"/>
                    <a:pt x="174" y="170"/>
                    <a:pt x="176" y="170"/>
                  </a:cubicBezTo>
                  <a:cubicBezTo>
                    <a:pt x="176" y="169"/>
                    <a:pt x="176" y="169"/>
                    <a:pt x="176" y="169"/>
                  </a:cubicBezTo>
                  <a:cubicBezTo>
                    <a:pt x="168" y="170"/>
                    <a:pt x="160" y="166"/>
                    <a:pt x="158" y="158"/>
                  </a:cubicBezTo>
                  <a:cubicBezTo>
                    <a:pt x="156" y="151"/>
                    <a:pt x="160" y="144"/>
                    <a:pt x="166" y="141"/>
                  </a:cubicBezTo>
                  <a:cubicBezTo>
                    <a:pt x="166" y="140"/>
                    <a:pt x="166" y="139"/>
                    <a:pt x="165" y="138"/>
                  </a:cubicBezTo>
                  <a:cubicBezTo>
                    <a:pt x="161" y="135"/>
                    <a:pt x="157" y="131"/>
                    <a:pt x="155" y="126"/>
                  </a:cubicBezTo>
                  <a:cubicBezTo>
                    <a:pt x="153" y="119"/>
                    <a:pt x="156" y="110"/>
                    <a:pt x="161" y="105"/>
                  </a:cubicBezTo>
                  <a:cubicBezTo>
                    <a:pt x="166" y="101"/>
                    <a:pt x="172" y="98"/>
                    <a:pt x="179" y="98"/>
                  </a:cubicBezTo>
                  <a:cubicBezTo>
                    <a:pt x="185" y="95"/>
                    <a:pt x="193" y="95"/>
                    <a:pt x="200" y="95"/>
                  </a:cubicBezTo>
                  <a:cubicBezTo>
                    <a:pt x="207" y="95"/>
                    <a:pt x="214" y="96"/>
                    <a:pt x="220" y="99"/>
                  </a:cubicBezTo>
                  <a:cubicBezTo>
                    <a:pt x="226" y="102"/>
                    <a:pt x="236" y="106"/>
                    <a:pt x="237" y="113"/>
                  </a:cubicBezTo>
                  <a:cubicBezTo>
                    <a:pt x="264" y="102"/>
                    <a:pt x="297" y="94"/>
                    <a:pt x="325" y="100"/>
                  </a:cubicBezTo>
                  <a:cubicBezTo>
                    <a:pt x="321" y="88"/>
                    <a:pt x="319" y="75"/>
                    <a:pt x="318" y="61"/>
                  </a:cubicBezTo>
                  <a:cubicBezTo>
                    <a:pt x="317" y="40"/>
                    <a:pt x="320" y="20"/>
                    <a:pt x="3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6000615" y="619626"/>
              <a:ext cx="720036" cy="814142"/>
            </a:xfrm>
            <a:custGeom>
              <a:avLst/>
              <a:gdLst/>
              <a:ahLst/>
              <a:cxnLst/>
              <a:rect l="l" t="t" r="r" b="b"/>
              <a:pathLst>
                <a:path w="987" h="1116" extrusionOk="0">
                  <a:moveTo>
                    <a:pt x="688" y="244"/>
                  </a:moveTo>
                  <a:cubicBezTo>
                    <a:pt x="603" y="171"/>
                    <a:pt x="486" y="138"/>
                    <a:pt x="398" y="66"/>
                  </a:cubicBezTo>
                  <a:cubicBezTo>
                    <a:pt x="366" y="39"/>
                    <a:pt x="333" y="16"/>
                    <a:pt x="298" y="0"/>
                  </a:cubicBezTo>
                  <a:cubicBezTo>
                    <a:pt x="282" y="31"/>
                    <a:pt x="256" y="54"/>
                    <a:pt x="214" y="57"/>
                  </a:cubicBezTo>
                  <a:cubicBezTo>
                    <a:pt x="187" y="58"/>
                    <a:pt x="158" y="51"/>
                    <a:pt x="134" y="37"/>
                  </a:cubicBezTo>
                  <a:cubicBezTo>
                    <a:pt x="132" y="40"/>
                    <a:pt x="131" y="43"/>
                    <a:pt x="130" y="45"/>
                  </a:cubicBezTo>
                  <a:cubicBezTo>
                    <a:pt x="114" y="78"/>
                    <a:pt x="124" y="122"/>
                    <a:pt x="153" y="150"/>
                  </a:cubicBezTo>
                  <a:cubicBezTo>
                    <a:pt x="156" y="153"/>
                    <a:pt x="159" y="155"/>
                    <a:pt x="162" y="158"/>
                  </a:cubicBezTo>
                  <a:cubicBezTo>
                    <a:pt x="164" y="158"/>
                    <a:pt x="165" y="160"/>
                    <a:pt x="166" y="161"/>
                  </a:cubicBezTo>
                  <a:cubicBezTo>
                    <a:pt x="167" y="161"/>
                    <a:pt x="167" y="161"/>
                    <a:pt x="168" y="161"/>
                  </a:cubicBezTo>
                  <a:cubicBezTo>
                    <a:pt x="186" y="146"/>
                    <a:pt x="207" y="133"/>
                    <a:pt x="229" y="124"/>
                  </a:cubicBezTo>
                  <a:cubicBezTo>
                    <a:pt x="247" y="117"/>
                    <a:pt x="266" y="112"/>
                    <a:pt x="285" y="110"/>
                  </a:cubicBezTo>
                  <a:cubicBezTo>
                    <a:pt x="291" y="110"/>
                    <a:pt x="297" y="109"/>
                    <a:pt x="303" y="110"/>
                  </a:cubicBezTo>
                  <a:cubicBezTo>
                    <a:pt x="305" y="110"/>
                    <a:pt x="307" y="110"/>
                    <a:pt x="309" y="110"/>
                  </a:cubicBezTo>
                  <a:cubicBezTo>
                    <a:pt x="313" y="110"/>
                    <a:pt x="316" y="110"/>
                    <a:pt x="319" y="111"/>
                  </a:cubicBezTo>
                  <a:cubicBezTo>
                    <a:pt x="320" y="111"/>
                    <a:pt x="321" y="111"/>
                    <a:pt x="322" y="111"/>
                  </a:cubicBezTo>
                  <a:cubicBezTo>
                    <a:pt x="329" y="112"/>
                    <a:pt x="335" y="113"/>
                    <a:pt x="342" y="115"/>
                  </a:cubicBezTo>
                  <a:cubicBezTo>
                    <a:pt x="343" y="115"/>
                    <a:pt x="344" y="115"/>
                    <a:pt x="345" y="115"/>
                  </a:cubicBezTo>
                  <a:cubicBezTo>
                    <a:pt x="350" y="117"/>
                    <a:pt x="354" y="118"/>
                    <a:pt x="359" y="120"/>
                  </a:cubicBezTo>
                  <a:cubicBezTo>
                    <a:pt x="361" y="121"/>
                    <a:pt x="364" y="122"/>
                    <a:pt x="367" y="123"/>
                  </a:cubicBezTo>
                  <a:cubicBezTo>
                    <a:pt x="369" y="123"/>
                    <a:pt x="370" y="124"/>
                    <a:pt x="372" y="125"/>
                  </a:cubicBezTo>
                  <a:cubicBezTo>
                    <a:pt x="378" y="128"/>
                    <a:pt x="384" y="131"/>
                    <a:pt x="389" y="134"/>
                  </a:cubicBezTo>
                  <a:cubicBezTo>
                    <a:pt x="391" y="135"/>
                    <a:pt x="393" y="136"/>
                    <a:pt x="395" y="137"/>
                  </a:cubicBezTo>
                  <a:cubicBezTo>
                    <a:pt x="400" y="141"/>
                    <a:pt x="406" y="145"/>
                    <a:pt x="411" y="149"/>
                  </a:cubicBezTo>
                  <a:cubicBezTo>
                    <a:pt x="466" y="194"/>
                    <a:pt x="496" y="266"/>
                    <a:pt x="496" y="337"/>
                  </a:cubicBezTo>
                  <a:cubicBezTo>
                    <a:pt x="496" y="342"/>
                    <a:pt x="495" y="347"/>
                    <a:pt x="495" y="351"/>
                  </a:cubicBezTo>
                  <a:cubicBezTo>
                    <a:pt x="495" y="353"/>
                    <a:pt x="495" y="354"/>
                    <a:pt x="495" y="355"/>
                  </a:cubicBezTo>
                  <a:cubicBezTo>
                    <a:pt x="495" y="359"/>
                    <a:pt x="494" y="362"/>
                    <a:pt x="494" y="365"/>
                  </a:cubicBezTo>
                  <a:cubicBezTo>
                    <a:pt x="494" y="367"/>
                    <a:pt x="493" y="368"/>
                    <a:pt x="493" y="369"/>
                  </a:cubicBezTo>
                  <a:cubicBezTo>
                    <a:pt x="493" y="372"/>
                    <a:pt x="493" y="375"/>
                    <a:pt x="492" y="378"/>
                  </a:cubicBezTo>
                  <a:cubicBezTo>
                    <a:pt x="515" y="404"/>
                    <a:pt x="543" y="430"/>
                    <a:pt x="561" y="446"/>
                  </a:cubicBezTo>
                  <a:cubicBezTo>
                    <a:pt x="596" y="477"/>
                    <a:pt x="615" y="521"/>
                    <a:pt x="637" y="562"/>
                  </a:cubicBezTo>
                  <a:cubicBezTo>
                    <a:pt x="658" y="603"/>
                    <a:pt x="691" y="637"/>
                    <a:pt x="710" y="680"/>
                  </a:cubicBezTo>
                  <a:cubicBezTo>
                    <a:pt x="726" y="720"/>
                    <a:pt x="713" y="766"/>
                    <a:pt x="682" y="794"/>
                  </a:cubicBezTo>
                  <a:cubicBezTo>
                    <a:pt x="652" y="822"/>
                    <a:pt x="614" y="824"/>
                    <a:pt x="576" y="819"/>
                  </a:cubicBezTo>
                  <a:cubicBezTo>
                    <a:pt x="575" y="821"/>
                    <a:pt x="573" y="822"/>
                    <a:pt x="571" y="822"/>
                  </a:cubicBezTo>
                  <a:cubicBezTo>
                    <a:pt x="570" y="822"/>
                    <a:pt x="570" y="822"/>
                    <a:pt x="569" y="822"/>
                  </a:cubicBezTo>
                  <a:cubicBezTo>
                    <a:pt x="581" y="836"/>
                    <a:pt x="594" y="850"/>
                    <a:pt x="606" y="863"/>
                  </a:cubicBezTo>
                  <a:cubicBezTo>
                    <a:pt x="609" y="867"/>
                    <a:pt x="612" y="870"/>
                    <a:pt x="617" y="872"/>
                  </a:cubicBezTo>
                  <a:cubicBezTo>
                    <a:pt x="620" y="874"/>
                    <a:pt x="624" y="874"/>
                    <a:pt x="628" y="875"/>
                  </a:cubicBezTo>
                  <a:cubicBezTo>
                    <a:pt x="639" y="877"/>
                    <a:pt x="648" y="887"/>
                    <a:pt x="651" y="897"/>
                  </a:cubicBezTo>
                  <a:cubicBezTo>
                    <a:pt x="654" y="908"/>
                    <a:pt x="650" y="921"/>
                    <a:pt x="642" y="928"/>
                  </a:cubicBezTo>
                  <a:cubicBezTo>
                    <a:pt x="639" y="931"/>
                    <a:pt x="636" y="933"/>
                    <a:pt x="633" y="936"/>
                  </a:cubicBezTo>
                  <a:cubicBezTo>
                    <a:pt x="632" y="938"/>
                    <a:pt x="631" y="940"/>
                    <a:pt x="630" y="943"/>
                  </a:cubicBezTo>
                  <a:cubicBezTo>
                    <a:pt x="633" y="948"/>
                    <a:pt x="634" y="954"/>
                    <a:pt x="635" y="960"/>
                  </a:cubicBezTo>
                  <a:cubicBezTo>
                    <a:pt x="636" y="971"/>
                    <a:pt x="638" y="981"/>
                    <a:pt x="637" y="992"/>
                  </a:cubicBezTo>
                  <a:cubicBezTo>
                    <a:pt x="636" y="1002"/>
                    <a:pt x="631" y="1013"/>
                    <a:pt x="623" y="1019"/>
                  </a:cubicBezTo>
                  <a:cubicBezTo>
                    <a:pt x="619" y="1022"/>
                    <a:pt x="614" y="1024"/>
                    <a:pt x="610" y="1023"/>
                  </a:cubicBezTo>
                  <a:cubicBezTo>
                    <a:pt x="605" y="1022"/>
                    <a:pt x="601" y="1017"/>
                    <a:pt x="601" y="1011"/>
                  </a:cubicBezTo>
                  <a:cubicBezTo>
                    <a:pt x="601" y="1006"/>
                    <a:pt x="603" y="1001"/>
                    <a:pt x="607" y="998"/>
                  </a:cubicBezTo>
                  <a:cubicBezTo>
                    <a:pt x="587" y="975"/>
                    <a:pt x="579" y="942"/>
                    <a:pt x="585" y="911"/>
                  </a:cubicBezTo>
                  <a:cubicBezTo>
                    <a:pt x="583" y="911"/>
                    <a:pt x="581" y="911"/>
                    <a:pt x="579" y="910"/>
                  </a:cubicBezTo>
                  <a:cubicBezTo>
                    <a:pt x="576" y="916"/>
                    <a:pt x="573" y="922"/>
                    <a:pt x="570" y="928"/>
                  </a:cubicBezTo>
                  <a:cubicBezTo>
                    <a:pt x="568" y="931"/>
                    <a:pt x="566" y="935"/>
                    <a:pt x="566" y="939"/>
                  </a:cubicBezTo>
                  <a:cubicBezTo>
                    <a:pt x="566" y="945"/>
                    <a:pt x="570" y="949"/>
                    <a:pt x="573" y="954"/>
                  </a:cubicBezTo>
                  <a:cubicBezTo>
                    <a:pt x="579" y="962"/>
                    <a:pt x="584" y="971"/>
                    <a:pt x="587" y="980"/>
                  </a:cubicBezTo>
                  <a:cubicBezTo>
                    <a:pt x="590" y="989"/>
                    <a:pt x="592" y="1000"/>
                    <a:pt x="587" y="1008"/>
                  </a:cubicBezTo>
                  <a:cubicBezTo>
                    <a:pt x="582" y="1016"/>
                    <a:pt x="568" y="1019"/>
                    <a:pt x="563" y="1011"/>
                  </a:cubicBezTo>
                  <a:cubicBezTo>
                    <a:pt x="560" y="1007"/>
                    <a:pt x="560" y="1003"/>
                    <a:pt x="559" y="998"/>
                  </a:cubicBezTo>
                  <a:cubicBezTo>
                    <a:pt x="557" y="987"/>
                    <a:pt x="547" y="978"/>
                    <a:pt x="539" y="970"/>
                  </a:cubicBezTo>
                  <a:cubicBezTo>
                    <a:pt x="531" y="961"/>
                    <a:pt x="525" y="950"/>
                    <a:pt x="529" y="938"/>
                  </a:cubicBezTo>
                  <a:cubicBezTo>
                    <a:pt x="491" y="936"/>
                    <a:pt x="454" y="927"/>
                    <a:pt x="420" y="911"/>
                  </a:cubicBezTo>
                  <a:cubicBezTo>
                    <a:pt x="395" y="899"/>
                    <a:pt x="371" y="882"/>
                    <a:pt x="359" y="857"/>
                  </a:cubicBezTo>
                  <a:cubicBezTo>
                    <a:pt x="343" y="826"/>
                    <a:pt x="352" y="786"/>
                    <a:pt x="376" y="761"/>
                  </a:cubicBezTo>
                  <a:cubicBezTo>
                    <a:pt x="396" y="740"/>
                    <a:pt x="426" y="730"/>
                    <a:pt x="455" y="730"/>
                  </a:cubicBezTo>
                  <a:cubicBezTo>
                    <a:pt x="457" y="729"/>
                    <a:pt x="459" y="727"/>
                    <a:pt x="461" y="726"/>
                  </a:cubicBezTo>
                  <a:cubicBezTo>
                    <a:pt x="472" y="718"/>
                    <a:pt x="486" y="713"/>
                    <a:pt x="500" y="710"/>
                  </a:cubicBezTo>
                  <a:cubicBezTo>
                    <a:pt x="500" y="710"/>
                    <a:pt x="499" y="709"/>
                    <a:pt x="498" y="708"/>
                  </a:cubicBezTo>
                  <a:cubicBezTo>
                    <a:pt x="491" y="705"/>
                    <a:pt x="477" y="706"/>
                    <a:pt x="464" y="710"/>
                  </a:cubicBezTo>
                  <a:cubicBezTo>
                    <a:pt x="422" y="725"/>
                    <a:pt x="381" y="744"/>
                    <a:pt x="342" y="767"/>
                  </a:cubicBezTo>
                  <a:cubicBezTo>
                    <a:pt x="338" y="769"/>
                    <a:pt x="333" y="772"/>
                    <a:pt x="329" y="775"/>
                  </a:cubicBezTo>
                  <a:cubicBezTo>
                    <a:pt x="289" y="798"/>
                    <a:pt x="246" y="825"/>
                    <a:pt x="199" y="825"/>
                  </a:cubicBezTo>
                  <a:cubicBezTo>
                    <a:pt x="190" y="825"/>
                    <a:pt x="181" y="824"/>
                    <a:pt x="172" y="822"/>
                  </a:cubicBezTo>
                  <a:cubicBezTo>
                    <a:pt x="141" y="814"/>
                    <a:pt x="115" y="793"/>
                    <a:pt x="99" y="762"/>
                  </a:cubicBezTo>
                  <a:cubicBezTo>
                    <a:pt x="83" y="730"/>
                    <a:pt x="81" y="696"/>
                    <a:pt x="93" y="666"/>
                  </a:cubicBezTo>
                  <a:cubicBezTo>
                    <a:pt x="110" y="628"/>
                    <a:pt x="143" y="605"/>
                    <a:pt x="176" y="582"/>
                  </a:cubicBezTo>
                  <a:cubicBezTo>
                    <a:pt x="192" y="571"/>
                    <a:pt x="208" y="560"/>
                    <a:pt x="221" y="548"/>
                  </a:cubicBezTo>
                  <a:cubicBezTo>
                    <a:pt x="219" y="548"/>
                    <a:pt x="217" y="548"/>
                    <a:pt x="215" y="548"/>
                  </a:cubicBezTo>
                  <a:cubicBezTo>
                    <a:pt x="193" y="567"/>
                    <a:pt x="158" y="573"/>
                    <a:pt x="133" y="557"/>
                  </a:cubicBezTo>
                  <a:cubicBezTo>
                    <a:pt x="143" y="558"/>
                    <a:pt x="154" y="558"/>
                    <a:pt x="159" y="550"/>
                  </a:cubicBezTo>
                  <a:cubicBezTo>
                    <a:pt x="163" y="542"/>
                    <a:pt x="157" y="532"/>
                    <a:pt x="151" y="525"/>
                  </a:cubicBezTo>
                  <a:cubicBezTo>
                    <a:pt x="150" y="524"/>
                    <a:pt x="148" y="523"/>
                    <a:pt x="147" y="522"/>
                  </a:cubicBezTo>
                  <a:cubicBezTo>
                    <a:pt x="144" y="519"/>
                    <a:pt x="141" y="516"/>
                    <a:pt x="138" y="513"/>
                  </a:cubicBezTo>
                  <a:cubicBezTo>
                    <a:pt x="137" y="511"/>
                    <a:pt x="135" y="509"/>
                    <a:pt x="134" y="508"/>
                  </a:cubicBezTo>
                  <a:cubicBezTo>
                    <a:pt x="132" y="505"/>
                    <a:pt x="130" y="503"/>
                    <a:pt x="128" y="500"/>
                  </a:cubicBezTo>
                  <a:cubicBezTo>
                    <a:pt x="127" y="498"/>
                    <a:pt x="125" y="497"/>
                    <a:pt x="124" y="495"/>
                  </a:cubicBezTo>
                  <a:cubicBezTo>
                    <a:pt x="123" y="493"/>
                    <a:pt x="122" y="492"/>
                    <a:pt x="121" y="491"/>
                  </a:cubicBezTo>
                  <a:cubicBezTo>
                    <a:pt x="102" y="463"/>
                    <a:pt x="89" y="430"/>
                    <a:pt x="83" y="396"/>
                  </a:cubicBezTo>
                  <a:cubicBezTo>
                    <a:pt x="82" y="392"/>
                    <a:pt x="82" y="388"/>
                    <a:pt x="81" y="383"/>
                  </a:cubicBezTo>
                  <a:cubicBezTo>
                    <a:pt x="80" y="375"/>
                    <a:pt x="79" y="366"/>
                    <a:pt x="79" y="358"/>
                  </a:cubicBezTo>
                  <a:cubicBezTo>
                    <a:pt x="78" y="336"/>
                    <a:pt x="80" y="315"/>
                    <a:pt x="85" y="294"/>
                  </a:cubicBezTo>
                  <a:cubicBezTo>
                    <a:pt x="88" y="279"/>
                    <a:pt x="93" y="265"/>
                    <a:pt x="99" y="252"/>
                  </a:cubicBezTo>
                  <a:cubicBezTo>
                    <a:pt x="100" y="250"/>
                    <a:pt x="101" y="248"/>
                    <a:pt x="102" y="246"/>
                  </a:cubicBezTo>
                  <a:cubicBezTo>
                    <a:pt x="105" y="240"/>
                    <a:pt x="108" y="234"/>
                    <a:pt x="111" y="229"/>
                  </a:cubicBezTo>
                  <a:cubicBezTo>
                    <a:pt x="122" y="210"/>
                    <a:pt x="135" y="193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5" y="175"/>
                    <a:pt x="141" y="172"/>
                    <a:pt x="137" y="168"/>
                  </a:cubicBezTo>
                  <a:cubicBezTo>
                    <a:pt x="100" y="133"/>
                    <a:pt x="88" y="77"/>
                    <a:pt x="108" y="35"/>
                  </a:cubicBezTo>
                  <a:cubicBezTo>
                    <a:pt x="110" y="31"/>
                    <a:pt x="112" y="27"/>
                    <a:pt x="114" y="23"/>
                  </a:cubicBezTo>
                  <a:cubicBezTo>
                    <a:pt x="110" y="20"/>
                    <a:pt x="106" y="16"/>
                    <a:pt x="103" y="11"/>
                  </a:cubicBezTo>
                  <a:cubicBezTo>
                    <a:pt x="97" y="15"/>
                    <a:pt x="91" y="20"/>
                    <a:pt x="86" y="24"/>
                  </a:cubicBezTo>
                  <a:cubicBezTo>
                    <a:pt x="76" y="32"/>
                    <a:pt x="66" y="41"/>
                    <a:pt x="58" y="50"/>
                  </a:cubicBezTo>
                  <a:cubicBezTo>
                    <a:pt x="0" y="111"/>
                    <a:pt x="8" y="199"/>
                    <a:pt x="26" y="274"/>
                  </a:cubicBezTo>
                  <a:cubicBezTo>
                    <a:pt x="53" y="385"/>
                    <a:pt x="37" y="500"/>
                    <a:pt x="31" y="613"/>
                  </a:cubicBezTo>
                  <a:cubicBezTo>
                    <a:pt x="25" y="726"/>
                    <a:pt x="29" y="846"/>
                    <a:pt x="90" y="942"/>
                  </a:cubicBezTo>
                  <a:cubicBezTo>
                    <a:pt x="161" y="1055"/>
                    <a:pt x="303" y="1116"/>
                    <a:pt x="437" y="1102"/>
                  </a:cubicBezTo>
                  <a:cubicBezTo>
                    <a:pt x="848" y="1062"/>
                    <a:pt x="987" y="500"/>
                    <a:pt x="688" y="24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3" name="Google Shape;553;p1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54" name="Google Shape;554;p19"/>
          <p:cNvSpPr txBox="1">
            <a:spLocks noGrp="1"/>
          </p:cNvSpPr>
          <p:nvPr>
            <p:ph type="subTitle" idx="1"/>
          </p:nvPr>
        </p:nvSpPr>
        <p:spPr>
          <a:xfrm>
            <a:off x="1445656" y="1306475"/>
            <a:ext cx="2967000" cy="52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55" name="Google Shape;555;p19"/>
          <p:cNvSpPr txBox="1">
            <a:spLocks noGrp="1"/>
          </p:cNvSpPr>
          <p:nvPr>
            <p:ph type="subTitle" idx="2"/>
          </p:nvPr>
        </p:nvSpPr>
        <p:spPr>
          <a:xfrm>
            <a:off x="1445658" y="1762950"/>
            <a:ext cx="2967000" cy="102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56" name="Google Shape;556;p19"/>
          <p:cNvSpPr txBox="1">
            <a:spLocks noGrp="1"/>
          </p:cNvSpPr>
          <p:nvPr>
            <p:ph type="subTitle" idx="3"/>
          </p:nvPr>
        </p:nvSpPr>
        <p:spPr>
          <a:xfrm>
            <a:off x="5169408" y="1762950"/>
            <a:ext cx="2967000" cy="102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9"/>
          <p:cNvSpPr txBox="1">
            <a:spLocks noGrp="1"/>
          </p:cNvSpPr>
          <p:nvPr>
            <p:ph type="subTitle" idx="4"/>
          </p:nvPr>
        </p:nvSpPr>
        <p:spPr>
          <a:xfrm>
            <a:off x="1445658" y="3247225"/>
            <a:ext cx="2967000" cy="102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58" name="Google Shape;558;p19"/>
          <p:cNvSpPr txBox="1">
            <a:spLocks noGrp="1"/>
          </p:cNvSpPr>
          <p:nvPr>
            <p:ph type="subTitle" idx="5"/>
          </p:nvPr>
        </p:nvSpPr>
        <p:spPr>
          <a:xfrm>
            <a:off x="5169408" y="3247225"/>
            <a:ext cx="2967000" cy="102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9"/>
          <p:cNvSpPr txBox="1">
            <a:spLocks noGrp="1"/>
          </p:cNvSpPr>
          <p:nvPr>
            <p:ph type="subTitle" idx="6"/>
          </p:nvPr>
        </p:nvSpPr>
        <p:spPr>
          <a:xfrm>
            <a:off x="1445656" y="2790751"/>
            <a:ext cx="2967000" cy="52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60" name="Google Shape;560;p19"/>
          <p:cNvSpPr txBox="1">
            <a:spLocks noGrp="1"/>
          </p:cNvSpPr>
          <p:nvPr>
            <p:ph type="subTitle" idx="7"/>
          </p:nvPr>
        </p:nvSpPr>
        <p:spPr>
          <a:xfrm>
            <a:off x="5169406" y="1306475"/>
            <a:ext cx="2967000" cy="52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61" name="Google Shape;561;p19"/>
          <p:cNvSpPr txBox="1">
            <a:spLocks noGrp="1"/>
          </p:cNvSpPr>
          <p:nvPr>
            <p:ph type="subTitle" idx="8"/>
          </p:nvPr>
        </p:nvSpPr>
        <p:spPr>
          <a:xfrm>
            <a:off x="5169406" y="2790751"/>
            <a:ext cx="2967000" cy="52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exend ExtraBold"/>
              <a:buNone/>
              <a:defRPr sz="24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cxnSp>
        <p:nvCxnSpPr>
          <p:cNvPr id="562" name="Google Shape;562;p19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4" name="Google Shape;564;p20"/>
          <p:cNvGrpSpPr/>
          <p:nvPr/>
        </p:nvGrpSpPr>
        <p:grpSpPr>
          <a:xfrm>
            <a:off x="-2280999" y="-2104276"/>
            <a:ext cx="13085186" cy="9075336"/>
            <a:chOff x="-2280999" y="-2104276"/>
            <a:chExt cx="13085186" cy="9075336"/>
          </a:xfrm>
        </p:grpSpPr>
        <p:grpSp>
          <p:nvGrpSpPr>
            <p:cNvPr id="565" name="Google Shape;565;p20"/>
            <p:cNvGrpSpPr/>
            <p:nvPr/>
          </p:nvGrpSpPr>
          <p:grpSpPr>
            <a:xfrm>
              <a:off x="7235975" y="-2104276"/>
              <a:ext cx="3568213" cy="3853003"/>
              <a:chOff x="1063390" y="-612190"/>
              <a:chExt cx="3870918" cy="4179869"/>
            </a:xfrm>
          </p:grpSpPr>
          <p:sp>
            <p:nvSpPr>
              <p:cNvPr id="566" name="Google Shape;566;p20"/>
              <p:cNvSpPr/>
              <p:nvPr/>
            </p:nvSpPr>
            <p:spPr>
              <a:xfrm rot="-3577323">
                <a:off x="1504324" y="1246"/>
                <a:ext cx="2989048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67" name="Google Shape;567;p20"/>
              <p:cNvSpPr/>
              <p:nvPr/>
            </p:nvSpPr>
            <p:spPr>
              <a:xfrm rot="-7566681">
                <a:off x="1824996" y="768563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568" name="Google Shape;568;p20"/>
            <p:cNvGrpSpPr/>
            <p:nvPr/>
          </p:nvGrpSpPr>
          <p:grpSpPr>
            <a:xfrm>
              <a:off x="-2280999" y="3357449"/>
              <a:ext cx="3563740" cy="3613610"/>
              <a:chOff x="3423556" y="-574221"/>
              <a:chExt cx="3287887" cy="3333896"/>
            </a:xfrm>
          </p:grpSpPr>
          <p:sp>
            <p:nvSpPr>
              <p:cNvPr id="569" name="Google Shape;569;p20"/>
              <p:cNvSpPr/>
              <p:nvPr/>
            </p:nvSpPr>
            <p:spPr>
              <a:xfrm rot="10530611">
                <a:off x="4543611" y="-271024"/>
                <a:ext cx="2013358" cy="184217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570" name="Google Shape;570;p20"/>
              <p:cNvSpPr/>
              <p:nvPr/>
            </p:nvSpPr>
            <p:spPr>
              <a:xfrm rot="-7566681">
                <a:off x="3830055" y="-39440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571" name="Google Shape;571;p2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72" name="Google Shape;572;p20"/>
          <p:cNvSpPr txBox="1">
            <a:spLocks noGrp="1"/>
          </p:cNvSpPr>
          <p:nvPr>
            <p:ph type="subTitle" idx="1"/>
          </p:nvPr>
        </p:nvSpPr>
        <p:spPr>
          <a:xfrm>
            <a:off x="844798" y="17865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3" name="Google Shape;573;p20"/>
          <p:cNvSpPr txBox="1">
            <a:spLocks noGrp="1"/>
          </p:cNvSpPr>
          <p:nvPr>
            <p:ph type="subTitle" idx="2"/>
          </p:nvPr>
        </p:nvSpPr>
        <p:spPr>
          <a:xfrm>
            <a:off x="3440100" y="17865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4" name="Google Shape;574;p20"/>
          <p:cNvSpPr txBox="1">
            <a:spLocks noGrp="1"/>
          </p:cNvSpPr>
          <p:nvPr>
            <p:ph type="subTitle" idx="3"/>
          </p:nvPr>
        </p:nvSpPr>
        <p:spPr>
          <a:xfrm>
            <a:off x="844798" y="35930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5" name="Google Shape;575;p20"/>
          <p:cNvSpPr txBox="1">
            <a:spLocks noGrp="1"/>
          </p:cNvSpPr>
          <p:nvPr>
            <p:ph type="subTitle" idx="4"/>
          </p:nvPr>
        </p:nvSpPr>
        <p:spPr>
          <a:xfrm>
            <a:off x="3440100" y="35930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6" name="Google Shape;576;p20"/>
          <p:cNvSpPr txBox="1">
            <a:spLocks noGrp="1"/>
          </p:cNvSpPr>
          <p:nvPr>
            <p:ph type="subTitle" idx="5"/>
          </p:nvPr>
        </p:nvSpPr>
        <p:spPr>
          <a:xfrm>
            <a:off x="6035402" y="17865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7" name="Google Shape;577;p20"/>
          <p:cNvSpPr txBox="1">
            <a:spLocks noGrp="1"/>
          </p:cNvSpPr>
          <p:nvPr>
            <p:ph type="subTitle" idx="6"/>
          </p:nvPr>
        </p:nvSpPr>
        <p:spPr>
          <a:xfrm>
            <a:off x="6035402" y="3593000"/>
            <a:ext cx="2263800" cy="8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78" name="Google Shape;578;p20"/>
          <p:cNvSpPr txBox="1">
            <a:spLocks noGrp="1"/>
          </p:cNvSpPr>
          <p:nvPr>
            <p:ph type="subTitle" idx="7"/>
          </p:nvPr>
        </p:nvSpPr>
        <p:spPr>
          <a:xfrm>
            <a:off x="844798" y="148867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79" name="Google Shape;579;p20"/>
          <p:cNvSpPr txBox="1">
            <a:spLocks noGrp="1"/>
          </p:cNvSpPr>
          <p:nvPr>
            <p:ph type="subTitle" idx="8"/>
          </p:nvPr>
        </p:nvSpPr>
        <p:spPr>
          <a:xfrm>
            <a:off x="3440105" y="148867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80" name="Google Shape;580;p20"/>
          <p:cNvSpPr txBox="1">
            <a:spLocks noGrp="1"/>
          </p:cNvSpPr>
          <p:nvPr>
            <p:ph type="subTitle" idx="9"/>
          </p:nvPr>
        </p:nvSpPr>
        <p:spPr>
          <a:xfrm>
            <a:off x="6037464" y="148867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81" name="Google Shape;581;p20"/>
          <p:cNvSpPr txBox="1">
            <a:spLocks noGrp="1"/>
          </p:cNvSpPr>
          <p:nvPr>
            <p:ph type="subTitle" idx="13"/>
          </p:nvPr>
        </p:nvSpPr>
        <p:spPr>
          <a:xfrm>
            <a:off x="844798" y="329195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82" name="Google Shape;582;p20"/>
          <p:cNvSpPr txBox="1">
            <a:spLocks noGrp="1"/>
          </p:cNvSpPr>
          <p:nvPr>
            <p:ph type="subTitle" idx="14"/>
          </p:nvPr>
        </p:nvSpPr>
        <p:spPr>
          <a:xfrm>
            <a:off x="3440105" y="329195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583" name="Google Shape;583;p20"/>
          <p:cNvSpPr txBox="1">
            <a:spLocks noGrp="1"/>
          </p:cNvSpPr>
          <p:nvPr>
            <p:ph type="subTitle" idx="15"/>
          </p:nvPr>
        </p:nvSpPr>
        <p:spPr>
          <a:xfrm>
            <a:off x="6037464" y="3291955"/>
            <a:ext cx="22617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cxnSp>
        <p:nvCxnSpPr>
          <p:cNvPr id="584" name="Google Shape;584;p20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85" name="Google Shape;585;p20"/>
          <p:cNvGrpSpPr/>
          <p:nvPr/>
        </p:nvGrpSpPr>
        <p:grpSpPr>
          <a:xfrm>
            <a:off x="8263628" y="-356325"/>
            <a:ext cx="1212494" cy="1163957"/>
            <a:chOff x="6754452" y="2030030"/>
            <a:chExt cx="491745" cy="472059"/>
          </a:xfrm>
        </p:grpSpPr>
        <p:sp>
          <p:nvSpPr>
            <p:cNvPr id="586" name="Google Shape;586;p20"/>
            <p:cNvSpPr/>
            <p:nvPr/>
          </p:nvSpPr>
          <p:spPr>
            <a:xfrm>
              <a:off x="6900356" y="2146753"/>
              <a:ext cx="242201" cy="242929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6" y="0"/>
                  </a:moveTo>
                  <a:cubicBezTo>
                    <a:pt x="75" y="0"/>
                    <a:pt x="0" y="75"/>
                    <a:pt x="0" y="167"/>
                  </a:cubicBezTo>
                  <a:cubicBezTo>
                    <a:pt x="0" y="259"/>
                    <a:pt x="75" y="333"/>
                    <a:pt x="166" y="333"/>
                  </a:cubicBezTo>
                  <a:cubicBezTo>
                    <a:pt x="258" y="333"/>
                    <a:pt x="332" y="259"/>
                    <a:pt x="332" y="167"/>
                  </a:cubicBezTo>
                  <a:cubicBezTo>
                    <a:pt x="332" y="75"/>
                    <a:pt x="258" y="0"/>
                    <a:pt x="166" y="0"/>
                  </a:cubicBezTo>
                  <a:close/>
                  <a:moveTo>
                    <a:pt x="164" y="255"/>
                  </a:moveTo>
                  <a:cubicBezTo>
                    <a:pt x="118" y="255"/>
                    <a:pt x="81" y="218"/>
                    <a:pt x="81" y="172"/>
                  </a:cubicBezTo>
                  <a:cubicBezTo>
                    <a:pt x="81" y="126"/>
                    <a:pt x="118" y="88"/>
                    <a:pt x="164" y="88"/>
                  </a:cubicBezTo>
                  <a:cubicBezTo>
                    <a:pt x="210" y="88"/>
                    <a:pt x="247" y="126"/>
                    <a:pt x="247" y="172"/>
                  </a:cubicBezTo>
                  <a:cubicBezTo>
                    <a:pt x="247" y="218"/>
                    <a:pt x="210" y="255"/>
                    <a:pt x="164" y="2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20"/>
            <p:cNvSpPr/>
            <p:nvPr/>
          </p:nvSpPr>
          <p:spPr>
            <a:xfrm>
              <a:off x="7060850" y="2030030"/>
              <a:ext cx="53620" cy="111252"/>
            </a:xfrm>
            <a:custGeom>
              <a:avLst/>
              <a:gdLst/>
              <a:ahLst/>
              <a:cxnLst/>
              <a:rect l="l" t="t" r="r" b="b"/>
              <a:pathLst>
                <a:path w="70" h="150" extrusionOk="0">
                  <a:moveTo>
                    <a:pt x="14" y="147"/>
                  </a:moveTo>
                  <a:cubicBezTo>
                    <a:pt x="23" y="150"/>
                    <a:pt x="36" y="140"/>
                    <a:pt x="41" y="125"/>
                  </a:cubicBezTo>
                  <a:cubicBezTo>
                    <a:pt x="45" y="111"/>
                    <a:pt x="43" y="98"/>
                    <a:pt x="36" y="93"/>
                  </a:cubicBezTo>
                  <a:cubicBezTo>
                    <a:pt x="37" y="88"/>
                    <a:pt x="37" y="82"/>
                    <a:pt x="36" y="75"/>
                  </a:cubicBezTo>
                  <a:cubicBezTo>
                    <a:pt x="36" y="75"/>
                    <a:pt x="25" y="17"/>
                    <a:pt x="70" y="0"/>
                  </a:cubicBezTo>
                  <a:cubicBezTo>
                    <a:pt x="70" y="0"/>
                    <a:pt x="24" y="0"/>
                    <a:pt x="25" y="71"/>
                  </a:cubicBezTo>
                  <a:cubicBezTo>
                    <a:pt x="25" y="77"/>
                    <a:pt x="28" y="83"/>
                    <a:pt x="29" y="90"/>
                  </a:cubicBezTo>
                  <a:cubicBezTo>
                    <a:pt x="20" y="90"/>
                    <a:pt x="10" y="99"/>
                    <a:pt x="6" y="113"/>
                  </a:cubicBezTo>
                  <a:cubicBezTo>
                    <a:pt x="0" y="128"/>
                    <a:pt x="4" y="143"/>
                    <a:pt x="14" y="1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20"/>
            <p:cNvSpPr/>
            <p:nvPr/>
          </p:nvSpPr>
          <p:spPr>
            <a:xfrm>
              <a:off x="6876038" y="2054347"/>
              <a:ext cx="101403" cy="83214"/>
            </a:xfrm>
            <a:custGeom>
              <a:avLst/>
              <a:gdLst/>
              <a:ahLst/>
              <a:cxnLst/>
              <a:rect l="l" t="t" r="r" b="b"/>
              <a:pathLst>
                <a:path w="139" h="116" extrusionOk="0">
                  <a:moveTo>
                    <a:pt x="66" y="69"/>
                  </a:moveTo>
                  <a:cubicBezTo>
                    <a:pt x="72" y="71"/>
                    <a:pt x="79" y="71"/>
                    <a:pt x="86" y="73"/>
                  </a:cubicBezTo>
                  <a:cubicBezTo>
                    <a:pt x="82" y="81"/>
                    <a:pt x="87" y="93"/>
                    <a:pt x="98" y="103"/>
                  </a:cubicBezTo>
                  <a:cubicBezTo>
                    <a:pt x="110" y="113"/>
                    <a:pt x="125" y="116"/>
                    <a:pt x="132" y="108"/>
                  </a:cubicBezTo>
                  <a:cubicBezTo>
                    <a:pt x="139" y="100"/>
                    <a:pt x="134" y="85"/>
                    <a:pt x="122" y="75"/>
                  </a:cubicBezTo>
                  <a:cubicBezTo>
                    <a:pt x="111" y="65"/>
                    <a:pt x="98" y="62"/>
                    <a:pt x="91" y="67"/>
                  </a:cubicBezTo>
                  <a:cubicBezTo>
                    <a:pt x="86" y="64"/>
                    <a:pt x="81" y="62"/>
                    <a:pt x="75" y="60"/>
                  </a:cubicBezTo>
                  <a:cubicBezTo>
                    <a:pt x="75" y="60"/>
                    <a:pt x="16" y="49"/>
                    <a:pt x="18" y="0"/>
                  </a:cubicBezTo>
                  <a:cubicBezTo>
                    <a:pt x="18" y="0"/>
                    <a:pt x="0" y="43"/>
                    <a:pt x="66" y="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20"/>
            <p:cNvSpPr/>
            <p:nvPr/>
          </p:nvSpPr>
          <p:spPr>
            <a:xfrm>
              <a:off x="6832267" y="2137026"/>
              <a:ext cx="72368" cy="58361"/>
            </a:xfrm>
            <a:custGeom>
              <a:avLst/>
              <a:gdLst/>
              <a:ahLst/>
              <a:cxnLst/>
              <a:rect l="l" t="t" r="r" b="b"/>
              <a:pathLst>
                <a:path w="96" h="80" extrusionOk="0">
                  <a:moveTo>
                    <a:pt x="85" y="52"/>
                  </a:moveTo>
                  <a:cubicBezTo>
                    <a:pt x="77" y="45"/>
                    <a:pt x="68" y="43"/>
                    <a:pt x="63" y="46"/>
                  </a:cubicBezTo>
                  <a:cubicBezTo>
                    <a:pt x="60" y="44"/>
                    <a:pt x="56" y="43"/>
                    <a:pt x="52" y="42"/>
                  </a:cubicBezTo>
                  <a:cubicBezTo>
                    <a:pt x="52" y="42"/>
                    <a:pt x="11" y="34"/>
                    <a:pt x="12" y="0"/>
                  </a:cubicBezTo>
                  <a:cubicBezTo>
                    <a:pt x="12" y="0"/>
                    <a:pt x="0" y="30"/>
                    <a:pt x="46" y="47"/>
                  </a:cubicBezTo>
                  <a:cubicBezTo>
                    <a:pt x="50" y="49"/>
                    <a:pt x="54" y="49"/>
                    <a:pt x="59" y="50"/>
                  </a:cubicBezTo>
                  <a:cubicBezTo>
                    <a:pt x="57" y="56"/>
                    <a:pt x="60" y="65"/>
                    <a:pt x="68" y="71"/>
                  </a:cubicBezTo>
                  <a:cubicBezTo>
                    <a:pt x="76" y="78"/>
                    <a:pt x="87" y="80"/>
                    <a:pt x="92" y="75"/>
                  </a:cubicBezTo>
                  <a:cubicBezTo>
                    <a:pt x="96" y="69"/>
                    <a:pt x="93" y="59"/>
                    <a:pt x="85" y="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20"/>
            <p:cNvSpPr/>
            <p:nvPr/>
          </p:nvSpPr>
          <p:spPr>
            <a:xfrm>
              <a:off x="6754452" y="2244022"/>
              <a:ext cx="125477" cy="38810"/>
            </a:xfrm>
            <a:custGeom>
              <a:avLst/>
              <a:gdLst/>
              <a:ahLst/>
              <a:cxnLst/>
              <a:rect l="l" t="t" r="r" b="b"/>
              <a:pathLst>
                <a:path w="172" h="57" extrusionOk="0">
                  <a:moveTo>
                    <a:pt x="107" y="24"/>
                  </a:moveTo>
                  <a:cubicBezTo>
                    <a:pt x="110" y="33"/>
                    <a:pt x="122" y="40"/>
                    <a:pt x="138" y="41"/>
                  </a:cubicBezTo>
                  <a:cubicBezTo>
                    <a:pt x="156" y="42"/>
                    <a:pt x="171" y="33"/>
                    <a:pt x="171" y="22"/>
                  </a:cubicBezTo>
                  <a:cubicBezTo>
                    <a:pt x="172" y="11"/>
                    <a:pt x="157" y="1"/>
                    <a:pt x="140" y="0"/>
                  </a:cubicBezTo>
                  <a:cubicBezTo>
                    <a:pt x="124" y="0"/>
                    <a:pt x="111" y="6"/>
                    <a:pt x="107" y="15"/>
                  </a:cubicBezTo>
                  <a:cubicBezTo>
                    <a:pt x="102" y="16"/>
                    <a:pt x="96" y="18"/>
                    <a:pt x="89" y="21"/>
                  </a:cubicBezTo>
                  <a:cubicBezTo>
                    <a:pt x="89" y="21"/>
                    <a:pt x="32" y="51"/>
                    <a:pt x="0" y="8"/>
                  </a:cubicBezTo>
                  <a:cubicBezTo>
                    <a:pt x="0" y="8"/>
                    <a:pt x="14" y="57"/>
                    <a:pt x="88" y="34"/>
                  </a:cubicBezTo>
                  <a:cubicBezTo>
                    <a:pt x="94" y="32"/>
                    <a:pt x="100" y="27"/>
                    <a:pt x="107" y="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20"/>
            <p:cNvSpPr/>
            <p:nvPr/>
          </p:nvSpPr>
          <p:spPr>
            <a:xfrm>
              <a:off x="6817677" y="2341291"/>
              <a:ext cx="82509" cy="58593"/>
            </a:xfrm>
            <a:custGeom>
              <a:avLst/>
              <a:gdLst/>
              <a:ahLst/>
              <a:cxnLst/>
              <a:rect l="l" t="t" r="r" b="b"/>
              <a:pathLst>
                <a:path w="117" h="79" extrusionOk="0">
                  <a:moveTo>
                    <a:pt x="87" y="5"/>
                  </a:moveTo>
                  <a:cubicBezTo>
                    <a:pt x="77" y="9"/>
                    <a:pt x="70" y="17"/>
                    <a:pt x="71" y="24"/>
                  </a:cubicBezTo>
                  <a:cubicBezTo>
                    <a:pt x="68" y="26"/>
                    <a:pt x="65" y="29"/>
                    <a:pt x="61" y="33"/>
                  </a:cubicBezTo>
                  <a:cubicBezTo>
                    <a:pt x="61" y="33"/>
                    <a:pt x="34" y="70"/>
                    <a:pt x="0" y="52"/>
                  </a:cubicBezTo>
                  <a:cubicBezTo>
                    <a:pt x="0" y="52"/>
                    <a:pt x="25" y="79"/>
                    <a:pt x="64" y="42"/>
                  </a:cubicBezTo>
                  <a:cubicBezTo>
                    <a:pt x="67" y="39"/>
                    <a:pt x="70" y="34"/>
                    <a:pt x="73" y="30"/>
                  </a:cubicBezTo>
                  <a:cubicBezTo>
                    <a:pt x="78" y="35"/>
                    <a:pt x="88" y="36"/>
                    <a:pt x="98" y="31"/>
                  </a:cubicBezTo>
                  <a:cubicBezTo>
                    <a:pt x="110" y="26"/>
                    <a:pt x="117" y="16"/>
                    <a:pt x="114" y="9"/>
                  </a:cubicBezTo>
                  <a:cubicBezTo>
                    <a:pt x="110" y="2"/>
                    <a:pt x="99" y="0"/>
                    <a:pt x="87" y="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20"/>
            <p:cNvSpPr/>
            <p:nvPr/>
          </p:nvSpPr>
          <p:spPr>
            <a:xfrm>
              <a:off x="7162983" y="2195388"/>
              <a:ext cx="83214" cy="58593"/>
            </a:xfrm>
            <a:custGeom>
              <a:avLst/>
              <a:gdLst/>
              <a:ahLst/>
              <a:cxnLst/>
              <a:rect l="l" t="t" r="r" b="b"/>
              <a:pathLst>
                <a:path w="116" h="79" extrusionOk="0">
                  <a:moveTo>
                    <a:pt x="53" y="37"/>
                  </a:moveTo>
                  <a:cubicBezTo>
                    <a:pt x="49" y="40"/>
                    <a:pt x="47" y="45"/>
                    <a:pt x="43" y="50"/>
                  </a:cubicBezTo>
                  <a:cubicBezTo>
                    <a:pt x="39" y="44"/>
                    <a:pt x="29" y="44"/>
                    <a:pt x="19" y="48"/>
                  </a:cubicBezTo>
                  <a:cubicBezTo>
                    <a:pt x="7" y="53"/>
                    <a:pt x="0" y="63"/>
                    <a:pt x="3" y="70"/>
                  </a:cubicBezTo>
                  <a:cubicBezTo>
                    <a:pt x="6" y="77"/>
                    <a:pt x="18" y="79"/>
                    <a:pt x="30" y="74"/>
                  </a:cubicBezTo>
                  <a:cubicBezTo>
                    <a:pt x="40" y="70"/>
                    <a:pt x="47" y="62"/>
                    <a:pt x="46" y="55"/>
                  </a:cubicBezTo>
                  <a:cubicBezTo>
                    <a:pt x="49" y="53"/>
                    <a:pt x="52" y="50"/>
                    <a:pt x="56" y="46"/>
                  </a:cubicBezTo>
                  <a:cubicBezTo>
                    <a:pt x="56" y="46"/>
                    <a:pt x="83" y="9"/>
                    <a:pt x="116" y="27"/>
                  </a:cubicBezTo>
                  <a:cubicBezTo>
                    <a:pt x="116" y="27"/>
                    <a:pt x="92" y="0"/>
                    <a:pt x="53" y="3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20"/>
            <p:cNvSpPr/>
            <p:nvPr/>
          </p:nvSpPr>
          <p:spPr>
            <a:xfrm>
              <a:off x="7128938" y="2117572"/>
              <a:ext cx="67845" cy="49024"/>
            </a:xfrm>
            <a:custGeom>
              <a:avLst/>
              <a:gdLst/>
              <a:ahLst/>
              <a:cxnLst/>
              <a:rect l="l" t="t" r="r" b="b"/>
              <a:pathLst>
                <a:path w="93" h="64" extrusionOk="0">
                  <a:moveTo>
                    <a:pt x="24" y="60"/>
                  </a:moveTo>
                  <a:cubicBezTo>
                    <a:pt x="32" y="56"/>
                    <a:pt x="37" y="50"/>
                    <a:pt x="37" y="44"/>
                  </a:cubicBezTo>
                  <a:cubicBezTo>
                    <a:pt x="39" y="42"/>
                    <a:pt x="42" y="40"/>
                    <a:pt x="44" y="37"/>
                  </a:cubicBezTo>
                  <a:cubicBezTo>
                    <a:pt x="44" y="37"/>
                    <a:pt x="66" y="8"/>
                    <a:pt x="93" y="22"/>
                  </a:cubicBezTo>
                  <a:cubicBezTo>
                    <a:pt x="93" y="22"/>
                    <a:pt x="73" y="0"/>
                    <a:pt x="42" y="30"/>
                  </a:cubicBezTo>
                  <a:cubicBezTo>
                    <a:pt x="39" y="33"/>
                    <a:pt x="37" y="36"/>
                    <a:pt x="35" y="40"/>
                  </a:cubicBezTo>
                  <a:cubicBezTo>
                    <a:pt x="31" y="36"/>
                    <a:pt x="23" y="35"/>
                    <a:pt x="15" y="39"/>
                  </a:cubicBezTo>
                  <a:cubicBezTo>
                    <a:pt x="6" y="43"/>
                    <a:pt x="0" y="51"/>
                    <a:pt x="3" y="56"/>
                  </a:cubicBezTo>
                  <a:cubicBezTo>
                    <a:pt x="5" y="62"/>
                    <a:pt x="15" y="64"/>
                    <a:pt x="24" y="6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0"/>
            <p:cNvSpPr/>
            <p:nvPr/>
          </p:nvSpPr>
          <p:spPr>
            <a:xfrm>
              <a:off x="7162983" y="2297520"/>
              <a:ext cx="62739" cy="48780"/>
            </a:xfrm>
            <a:custGeom>
              <a:avLst/>
              <a:gdLst/>
              <a:ahLst/>
              <a:cxnLst/>
              <a:rect l="l" t="t" r="r" b="b"/>
              <a:pathLst>
                <a:path w="86" h="68" extrusionOk="0">
                  <a:moveTo>
                    <a:pt x="45" y="27"/>
                  </a:moveTo>
                  <a:cubicBezTo>
                    <a:pt x="42" y="26"/>
                    <a:pt x="37" y="26"/>
                    <a:pt x="33" y="25"/>
                  </a:cubicBezTo>
                  <a:cubicBezTo>
                    <a:pt x="35" y="20"/>
                    <a:pt x="32" y="12"/>
                    <a:pt x="25" y="7"/>
                  </a:cubicBezTo>
                  <a:cubicBezTo>
                    <a:pt x="17" y="1"/>
                    <a:pt x="8" y="0"/>
                    <a:pt x="4" y="5"/>
                  </a:cubicBezTo>
                  <a:cubicBezTo>
                    <a:pt x="0" y="9"/>
                    <a:pt x="3" y="19"/>
                    <a:pt x="11" y="25"/>
                  </a:cubicBezTo>
                  <a:cubicBezTo>
                    <a:pt x="17" y="30"/>
                    <a:pt x="26" y="32"/>
                    <a:pt x="30" y="29"/>
                  </a:cubicBezTo>
                  <a:cubicBezTo>
                    <a:pt x="33" y="30"/>
                    <a:pt x="36" y="31"/>
                    <a:pt x="40" y="32"/>
                  </a:cubicBezTo>
                  <a:cubicBezTo>
                    <a:pt x="40" y="32"/>
                    <a:pt x="76" y="38"/>
                    <a:pt x="76" y="68"/>
                  </a:cubicBezTo>
                  <a:cubicBezTo>
                    <a:pt x="76" y="68"/>
                    <a:pt x="86" y="41"/>
                    <a:pt x="45" y="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20"/>
            <p:cNvSpPr/>
            <p:nvPr/>
          </p:nvSpPr>
          <p:spPr>
            <a:xfrm>
              <a:off x="7114348" y="2375335"/>
              <a:ext cx="83068" cy="63128"/>
            </a:xfrm>
            <a:custGeom>
              <a:avLst/>
              <a:gdLst/>
              <a:ahLst/>
              <a:cxnLst/>
              <a:rect l="l" t="t" r="r" b="b"/>
              <a:pathLst>
                <a:path w="112" h="88" extrusionOk="0">
                  <a:moveTo>
                    <a:pt x="59" y="36"/>
                  </a:moveTo>
                  <a:cubicBezTo>
                    <a:pt x="55" y="34"/>
                    <a:pt x="49" y="34"/>
                    <a:pt x="44" y="33"/>
                  </a:cubicBezTo>
                  <a:cubicBezTo>
                    <a:pt x="46" y="27"/>
                    <a:pt x="42" y="17"/>
                    <a:pt x="33" y="10"/>
                  </a:cubicBezTo>
                  <a:cubicBezTo>
                    <a:pt x="23" y="2"/>
                    <a:pt x="10" y="0"/>
                    <a:pt x="5" y="7"/>
                  </a:cubicBezTo>
                  <a:cubicBezTo>
                    <a:pt x="0" y="13"/>
                    <a:pt x="4" y="25"/>
                    <a:pt x="14" y="33"/>
                  </a:cubicBezTo>
                  <a:cubicBezTo>
                    <a:pt x="23" y="40"/>
                    <a:pt x="34" y="42"/>
                    <a:pt x="40" y="38"/>
                  </a:cubicBezTo>
                  <a:cubicBezTo>
                    <a:pt x="43" y="40"/>
                    <a:pt x="47" y="41"/>
                    <a:pt x="53" y="43"/>
                  </a:cubicBezTo>
                  <a:cubicBezTo>
                    <a:pt x="53" y="43"/>
                    <a:pt x="99" y="50"/>
                    <a:pt x="99" y="88"/>
                  </a:cubicBezTo>
                  <a:cubicBezTo>
                    <a:pt x="99" y="88"/>
                    <a:pt x="112" y="53"/>
                    <a:pt x="59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20"/>
            <p:cNvSpPr/>
            <p:nvPr/>
          </p:nvSpPr>
          <p:spPr>
            <a:xfrm>
              <a:off x="7046259" y="2409380"/>
              <a:ext cx="39200" cy="92710"/>
            </a:xfrm>
            <a:custGeom>
              <a:avLst/>
              <a:gdLst/>
              <a:ahLst/>
              <a:cxnLst/>
              <a:rect l="l" t="t" r="r" b="b"/>
              <a:pathLst>
                <a:path w="52" h="125" extrusionOk="0">
                  <a:moveTo>
                    <a:pt x="20" y="47"/>
                  </a:moveTo>
                  <a:cubicBezTo>
                    <a:pt x="27" y="44"/>
                    <a:pt x="31" y="34"/>
                    <a:pt x="30" y="23"/>
                  </a:cubicBezTo>
                  <a:cubicBezTo>
                    <a:pt x="29" y="10"/>
                    <a:pt x="22" y="0"/>
                    <a:pt x="14" y="1"/>
                  </a:cubicBezTo>
                  <a:cubicBezTo>
                    <a:pt x="5" y="1"/>
                    <a:pt x="0" y="12"/>
                    <a:pt x="1" y="25"/>
                  </a:cubicBezTo>
                  <a:cubicBezTo>
                    <a:pt x="1" y="36"/>
                    <a:pt x="7" y="46"/>
                    <a:pt x="14" y="47"/>
                  </a:cubicBezTo>
                  <a:cubicBezTo>
                    <a:pt x="15" y="51"/>
                    <a:pt x="17" y="55"/>
                    <a:pt x="20" y="60"/>
                  </a:cubicBezTo>
                  <a:cubicBezTo>
                    <a:pt x="20" y="60"/>
                    <a:pt x="46" y="99"/>
                    <a:pt x="18" y="125"/>
                  </a:cubicBezTo>
                  <a:cubicBezTo>
                    <a:pt x="18" y="125"/>
                    <a:pt x="52" y="111"/>
                    <a:pt x="29" y="60"/>
                  </a:cubicBezTo>
                  <a:cubicBezTo>
                    <a:pt x="27" y="56"/>
                    <a:pt x="23" y="51"/>
                    <a:pt x="20" y="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20"/>
            <p:cNvSpPr/>
            <p:nvPr/>
          </p:nvSpPr>
          <p:spPr>
            <a:xfrm>
              <a:off x="6905219" y="2399653"/>
              <a:ext cx="53255" cy="72368"/>
            </a:xfrm>
            <a:custGeom>
              <a:avLst/>
              <a:gdLst/>
              <a:ahLst/>
              <a:cxnLst/>
              <a:rect l="l" t="t" r="r" b="b"/>
              <a:pathLst>
                <a:path w="73" h="96" extrusionOk="0">
                  <a:moveTo>
                    <a:pt x="45" y="12"/>
                  </a:moveTo>
                  <a:cubicBezTo>
                    <a:pt x="39" y="20"/>
                    <a:pt x="38" y="29"/>
                    <a:pt x="41" y="34"/>
                  </a:cubicBezTo>
                  <a:cubicBezTo>
                    <a:pt x="40" y="37"/>
                    <a:pt x="39" y="41"/>
                    <a:pt x="38" y="45"/>
                  </a:cubicBezTo>
                  <a:cubicBezTo>
                    <a:pt x="38" y="45"/>
                    <a:pt x="33" y="85"/>
                    <a:pt x="0" y="86"/>
                  </a:cubicBezTo>
                  <a:cubicBezTo>
                    <a:pt x="0" y="86"/>
                    <a:pt x="30" y="96"/>
                    <a:pt x="44" y="51"/>
                  </a:cubicBezTo>
                  <a:cubicBezTo>
                    <a:pt x="45" y="47"/>
                    <a:pt x="45" y="42"/>
                    <a:pt x="46" y="37"/>
                  </a:cubicBezTo>
                  <a:cubicBezTo>
                    <a:pt x="51" y="39"/>
                    <a:pt x="60" y="35"/>
                    <a:pt x="65" y="28"/>
                  </a:cubicBezTo>
                  <a:cubicBezTo>
                    <a:pt x="72" y="19"/>
                    <a:pt x="73" y="8"/>
                    <a:pt x="68" y="4"/>
                  </a:cubicBezTo>
                  <a:cubicBezTo>
                    <a:pt x="62" y="0"/>
                    <a:pt x="52" y="4"/>
                    <a:pt x="45" y="1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p3"/>
          <p:cNvGrpSpPr/>
          <p:nvPr/>
        </p:nvGrpSpPr>
        <p:grpSpPr>
          <a:xfrm>
            <a:off x="1046112" y="-5225493"/>
            <a:ext cx="11759092" cy="13652196"/>
            <a:chOff x="1046112" y="-5225493"/>
            <a:chExt cx="11759092" cy="13652196"/>
          </a:xfrm>
        </p:grpSpPr>
        <p:grpSp>
          <p:nvGrpSpPr>
            <p:cNvPr id="23" name="Google Shape;23;p3"/>
            <p:cNvGrpSpPr/>
            <p:nvPr/>
          </p:nvGrpSpPr>
          <p:grpSpPr>
            <a:xfrm rot="6638432">
              <a:off x="6986765" y="2558521"/>
              <a:ext cx="4987713" cy="5226462"/>
              <a:chOff x="-2665076" y="-2964622"/>
              <a:chExt cx="4987768" cy="5226519"/>
            </a:xfrm>
          </p:grpSpPr>
          <p:sp>
            <p:nvSpPr>
              <p:cNvPr id="24" name="Google Shape;24;p3"/>
              <p:cNvSpPr/>
              <p:nvPr/>
            </p:nvSpPr>
            <p:spPr>
              <a:xfrm rot="9579367">
                <a:off x="-2024783" y="-2404569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 rot="-1784819">
                <a:off x="-2150913" y="-1257544"/>
                <a:ext cx="3191565" cy="292006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26" name="Google Shape;26;p3"/>
            <p:cNvGrpSpPr/>
            <p:nvPr/>
          </p:nvGrpSpPr>
          <p:grpSpPr>
            <a:xfrm rot="8397184">
              <a:off x="2519103" y="-3441982"/>
              <a:ext cx="8317129" cy="7609715"/>
              <a:chOff x="2526785" y="2762149"/>
              <a:chExt cx="8317321" cy="7609890"/>
            </a:xfrm>
          </p:grpSpPr>
          <p:sp>
            <p:nvSpPr>
              <p:cNvPr id="27" name="Google Shape;27;p3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29" name="Google Shape;29;p3"/>
          <p:cNvSpPr txBox="1">
            <a:spLocks noGrp="1"/>
          </p:cNvSpPr>
          <p:nvPr>
            <p:ph type="title"/>
          </p:nvPr>
        </p:nvSpPr>
        <p:spPr>
          <a:xfrm>
            <a:off x="715100" y="3893375"/>
            <a:ext cx="4209900" cy="7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Lexend ExtraBold"/>
              <a:buNone/>
              <a:defRPr sz="36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715100" y="3096900"/>
            <a:ext cx="1415700" cy="841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Lexend ExtraBold"/>
              <a:buNone/>
              <a:defRPr sz="6000"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r>
              <a:t>xx%</a:t>
            </a:r>
          </a:p>
        </p:txBody>
      </p:sp>
      <p:cxnSp>
        <p:nvCxnSpPr>
          <p:cNvPr id="31" name="Google Shape;31;p3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9"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9" name="Google Shape;599;p21"/>
          <p:cNvGrpSpPr/>
          <p:nvPr/>
        </p:nvGrpSpPr>
        <p:grpSpPr>
          <a:xfrm>
            <a:off x="-2038749" y="-1995305"/>
            <a:ext cx="12890174" cy="9099917"/>
            <a:chOff x="-2038749" y="-1995305"/>
            <a:chExt cx="12890174" cy="9099917"/>
          </a:xfrm>
        </p:grpSpPr>
        <p:grpSp>
          <p:nvGrpSpPr>
            <p:cNvPr id="600" name="Google Shape;600;p21"/>
            <p:cNvGrpSpPr/>
            <p:nvPr/>
          </p:nvGrpSpPr>
          <p:grpSpPr>
            <a:xfrm>
              <a:off x="-2038749" y="-1995305"/>
              <a:ext cx="3632666" cy="4501742"/>
              <a:chOff x="1068851" y="-1254055"/>
              <a:chExt cx="3632666" cy="4501742"/>
            </a:xfrm>
          </p:grpSpPr>
          <p:sp>
            <p:nvSpPr>
              <p:cNvPr id="601" name="Google Shape;601;p21"/>
              <p:cNvSpPr/>
              <p:nvPr/>
            </p:nvSpPr>
            <p:spPr>
              <a:xfrm rot="-4296346">
                <a:off x="1343472" y="30592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02" name="Google Shape;602;p21"/>
              <p:cNvSpPr/>
              <p:nvPr/>
            </p:nvSpPr>
            <p:spPr>
              <a:xfrm rot="-7566681">
                <a:off x="1820129" y="-719274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603" name="Google Shape;603;p21"/>
            <p:cNvGrpSpPr/>
            <p:nvPr/>
          </p:nvGrpSpPr>
          <p:grpSpPr>
            <a:xfrm>
              <a:off x="7101296" y="3312770"/>
              <a:ext cx="3750128" cy="3791842"/>
              <a:chOff x="-804529" y="2625595"/>
              <a:chExt cx="3750128" cy="3791842"/>
            </a:xfrm>
          </p:grpSpPr>
          <p:sp>
            <p:nvSpPr>
              <p:cNvPr id="604" name="Google Shape;604;p21"/>
              <p:cNvSpPr/>
              <p:nvPr/>
            </p:nvSpPr>
            <p:spPr>
              <a:xfrm rot="-4296346">
                <a:off x="-318078" y="3200342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05" name="Google Shape;605;p21"/>
              <p:cNvSpPr/>
              <p:nvPr/>
            </p:nvSpPr>
            <p:spPr>
              <a:xfrm rot="-3168451">
                <a:off x="-392048" y="3163578"/>
                <a:ext cx="2474899" cy="226434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grpSp>
        <p:nvGrpSpPr>
          <p:cNvPr id="606" name="Google Shape;606;p21"/>
          <p:cNvGrpSpPr/>
          <p:nvPr/>
        </p:nvGrpSpPr>
        <p:grpSpPr>
          <a:xfrm>
            <a:off x="-343681" y="5"/>
            <a:ext cx="761244" cy="699604"/>
            <a:chOff x="6253515" y="2151616"/>
            <a:chExt cx="291285" cy="267709"/>
          </a:xfrm>
        </p:grpSpPr>
        <p:sp>
          <p:nvSpPr>
            <p:cNvPr id="607" name="Google Shape;607;p21"/>
            <p:cNvSpPr/>
            <p:nvPr/>
          </p:nvSpPr>
          <p:spPr>
            <a:xfrm>
              <a:off x="6345921" y="2151616"/>
              <a:ext cx="101610" cy="96612"/>
            </a:xfrm>
            <a:custGeom>
              <a:avLst/>
              <a:gdLst/>
              <a:ahLst/>
              <a:cxnLst/>
              <a:rect l="l" t="t" r="r" b="b"/>
              <a:pathLst>
                <a:path w="137" h="137" extrusionOk="0">
                  <a:moveTo>
                    <a:pt x="69" y="137"/>
                  </a:moveTo>
                  <a:cubicBezTo>
                    <a:pt x="106" y="137"/>
                    <a:pt x="137" y="106"/>
                    <a:pt x="137" y="68"/>
                  </a:cubicBezTo>
                  <a:cubicBezTo>
                    <a:pt x="137" y="30"/>
                    <a:pt x="106" y="0"/>
                    <a:pt x="69" y="0"/>
                  </a:cubicBezTo>
                  <a:cubicBezTo>
                    <a:pt x="31" y="0"/>
                    <a:pt x="0" y="30"/>
                    <a:pt x="0" y="68"/>
                  </a:cubicBezTo>
                  <a:cubicBezTo>
                    <a:pt x="0" y="106"/>
                    <a:pt x="31" y="137"/>
                    <a:pt x="69" y="137"/>
                  </a:cubicBezTo>
                  <a:close/>
                  <a:moveTo>
                    <a:pt x="69" y="31"/>
                  </a:moveTo>
                  <a:cubicBezTo>
                    <a:pt x="90" y="31"/>
                    <a:pt x="108" y="49"/>
                    <a:pt x="108" y="72"/>
                  </a:cubicBezTo>
                  <a:cubicBezTo>
                    <a:pt x="108" y="95"/>
                    <a:pt x="90" y="113"/>
                    <a:pt x="69" y="113"/>
                  </a:cubicBezTo>
                  <a:cubicBezTo>
                    <a:pt x="47" y="113"/>
                    <a:pt x="29" y="95"/>
                    <a:pt x="29" y="72"/>
                  </a:cubicBezTo>
                  <a:cubicBezTo>
                    <a:pt x="29" y="49"/>
                    <a:pt x="47" y="31"/>
                    <a:pt x="69" y="3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21"/>
            <p:cNvSpPr/>
            <p:nvPr/>
          </p:nvSpPr>
          <p:spPr>
            <a:xfrm>
              <a:off x="6379965" y="2190524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21"/>
            <p:cNvSpPr/>
            <p:nvPr/>
          </p:nvSpPr>
          <p:spPr>
            <a:xfrm>
              <a:off x="6443190" y="2214841"/>
              <a:ext cx="101610" cy="96612"/>
            </a:xfrm>
            <a:custGeom>
              <a:avLst/>
              <a:gdLst/>
              <a:ahLst/>
              <a:cxnLst/>
              <a:rect l="l" t="t" r="r" b="b"/>
              <a:pathLst>
                <a:path w="137" h="137" extrusionOk="0">
                  <a:moveTo>
                    <a:pt x="68" y="0"/>
                  </a:moveTo>
                  <a:cubicBezTo>
                    <a:pt x="30" y="0"/>
                    <a:pt x="0" y="31"/>
                    <a:pt x="0" y="69"/>
                  </a:cubicBezTo>
                  <a:cubicBezTo>
                    <a:pt x="0" y="107"/>
                    <a:pt x="30" y="137"/>
                    <a:pt x="68" y="137"/>
                  </a:cubicBezTo>
                  <a:cubicBezTo>
                    <a:pt x="106" y="137"/>
                    <a:pt x="137" y="107"/>
                    <a:pt x="137" y="69"/>
                  </a:cubicBezTo>
                  <a:cubicBezTo>
                    <a:pt x="137" y="31"/>
                    <a:pt x="106" y="0"/>
                    <a:pt x="68" y="0"/>
                  </a:cubicBezTo>
                  <a:close/>
                  <a:moveTo>
                    <a:pt x="68" y="114"/>
                  </a:moveTo>
                  <a:cubicBezTo>
                    <a:pt x="46" y="114"/>
                    <a:pt x="29" y="95"/>
                    <a:pt x="29" y="72"/>
                  </a:cubicBezTo>
                  <a:cubicBezTo>
                    <a:pt x="29" y="50"/>
                    <a:pt x="46" y="31"/>
                    <a:pt x="68" y="31"/>
                  </a:cubicBezTo>
                  <a:cubicBezTo>
                    <a:pt x="90" y="31"/>
                    <a:pt x="108" y="50"/>
                    <a:pt x="108" y="72"/>
                  </a:cubicBezTo>
                  <a:cubicBezTo>
                    <a:pt x="108" y="95"/>
                    <a:pt x="90" y="114"/>
                    <a:pt x="68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1"/>
            <p:cNvSpPr/>
            <p:nvPr/>
          </p:nvSpPr>
          <p:spPr>
            <a:xfrm>
              <a:off x="6482098" y="2253749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21"/>
            <p:cNvSpPr/>
            <p:nvPr/>
          </p:nvSpPr>
          <p:spPr>
            <a:xfrm>
              <a:off x="6409146" y="2316974"/>
              <a:ext cx="96613" cy="102351"/>
            </a:xfrm>
            <a:custGeom>
              <a:avLst/>
              <a:gdLst/>
              <a:ahLst/>
              <a:cxnLst/>
              <a:rect l="l" t="t" r="r" b="b"/>
              <a:pathLst>
                <a:path w="137" h="138" extrusionOk="0">
                  <a:moveTo>
                    <a:pt x="69" y="0"/>
                  </a:moveTo>
                  <a:cubicBezTo>
                    <a:pt x="31" y="0"/>
                    <a:pt x="0" y="31"/>
                    <a:pt x="0" y="69"/>
                  </a:cubicBezTo>
                  <a:cubicBezTo>
                    <a:pt x="0" y="107"/>
                    <a:pt x="31" y="138"/>
                    <a:pt x="69" y="138"/>
                  </a:cubicBezTo>
                  <a:cubicBezTo>
                    <a:pt x="106" y="138"/>
                    <a:pt x="137" y="107"/>
                    <a:pt x="137" y="69"/>
                  </a:cubicBezTo>
                  <a:cubicBezTo>
                    <a:pt x="137" y="31"/>
                    <a:pt x="106" y="0"/>
                    <a:pt x="69" y="0"/>
                  </a:cubicBezTo>
                  <a:close/>
                  <a:moveTo>
                    <a:pt x="69" y="114"/>
                  </a:moveTo>
                  <a:cubicBezTo>
                    <a:pt x="47" y="114"/>
                    <a:pt x="29" y="96"/>
                    <a:pt x="29" y="73"/>
                  </a:cubicBezTo>
                  <a:cubicBezTo>
                    <a:pt x="29" y="50"/>
                    <a:pt x="47" y="32"/>
                    <a:pt x="69" y="32"/>
                  </a:cubicBezTo>
                  <a:cubicBezTo>
                    <a:pt x="90" y="32"/>
                    <a:pt x="108" y="50"/>
                    <a:pt x="108" y="73"/>
                  </a:cubicBezTo>
                  <a:cubicBezTo>
                    <a:pt x="108" y="96"/>
                    <a:pt x="90" y="114"/>
                    <a:pt x="69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21"/>
            <p:cNvSpPr/>
            <p:nvPr/>
          </p:nvSpPr>
          <p:spPr>
            <a:xfrm>
              <a:off x="6443190" y="2355882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1"/>
            <p:cNvSpPr/>
            <p:nvPr/>
          </p:nvSpPr>
          <p:spPr>
            <a:xfrm>
              <a:off x="6302150" y="2316974"/>
              <a:ext cx="96613" cy="102351"/>
            </a:xfrm>
            <a:custGeom>
              <a:avLst/>
              <a:gdLst/>
              <a:ahLst/>
              <a:cxnLst/>
              <a:rect l="l" t="t" r="r" b="b"/>
              <a:pathLst>
                <a:path w="137" h="138" extrusionOk="0">
                  <a:moveTo>
                    <a:pt x="69" y="0"/>
                  </a:moveTo>
                  <a:cubicBezTo>
                    <a:pt x="31" y="0"/>
                    <a:pt x="0" y="31"/>
                    <a:pt x="0" y="69"/>
                  </a:cubicBezTo>
                  <a:cubicBezTo>
                    <a:pt x="0" y="107"/>
                    <a:pt x="31" y="138"/>
                    <a:pt x="69" y="138"/>
                  </a:cubicBezTo>
                  <a:cubicBezTo>
                    <a:pt x="106" y="138"/>
                    <a:pt x="137" y="107"/>
                    <a:pt x="137" y="69"/>
                  </a:cubicBezTo>
                  <a:cubicBezTo>
                    <a:pt x="137" y="31"/>
                    <a:pt x="106" y="0"/>
                    <a:pt x="69" y="0"/>
                  </a:cubicBezTo>
                  <a:close/>
                  <a:moveTo>
                    <a:pt x="69" y="114"/>
                  </a:moveTo>
                  <a:cubicBezTo>
                    <a:pt x="47" y="114"/>
                    <a:pt x="29" y="96"/>
                    <a:pt x="29" y="73"/>
                  </a:cubicBezTo>
                  <a:cubicBezTo>
                    <a:pt x="29" y="50"/>
                    <a:pt x="47" y="32"/>
                    <a:pt x="69" y="32"/>
                  </a:cubicBezTo>
                  <a:cubicBezTo>
                    <a:pt x="90" y="32"/>
                    <a:pt x="108" y="50"/>
                    <a:pt x="108" y="73"/>
                  </a:cubicBezTo>
                  <a:cubicBezTo>
                    <a:pt x="108" y="96"/>
                    <a:pt x="90" y="114"/>
                    <a:pt x="69" y="1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21"/>
            <p:cNvSpPr/>
            <p:nvPr/>
          </p:nvSpPr>
          <p:spPr>
            <a:xfrm>
              <a:off x="6336194" y="2355882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21"/>
            <p:cNvSpPr/>
            <p:nvPr/>
          </p:nvSpPr>
          <p:spPr>
            <a:xfrm>
              <a:off x="6253515" y="2209978"/>
              <a:ext cx="97561" cy="101610"/>
            </a:xfrm>
            <a:custGeom>
              <a:avLst/>
              <a:gdLst/>
              <a:ahLst/>
              <a:cxnLst/>
              <a:rect l="l" t="t" r="r" b="b"/>
              <a:pathLst>
                <a:path w="136" h="137" extrusionOk="0">
                  <a:moveTo>
                    <a:pt x="136" y="69"/>
                  </a:moveTo>
                  <a:cubicBezTo>
                    <a:pt x="136" y="31"/>
                    <a:pt x="106" y="0"/>
                    <a:pt x="68" y="0"/>
                  </a:cubicBezTo>
                  <a:cubicBezTo>
                    <a:pt x="30" y="0"/>
                    <a:pt x="0" y="31"/>
                    <a:pt x="0" y="69"/>
                  </a:cubicBezTo>
                  <a:cubicBezTo>
                    <a:pt x="0" y="106"/>
                    <a:pt x="30" y="137"/>
                    <a:pt x="68" y="137"/>
                  </a:cubicBezTo>
                  <a:cubicBezTo>
                    <a:pt x="106" y="137"/>
                    <a:pt x="136" y="106"/>
                    <a:pt x="136" y="69"/>
                  </a:cubicBezTo>
                  <a:close/>
                  <a:moveTo>
                    <a:pt x="28" y="72"/>
                  </a:moveTo>
                  <a:cubicBezTo>
                    <a:pt x="28" y="50"/>
                    <a:pt x="46" y="31"/>
                    <a:pt x="68" y="31"/>
                  </a:cubicBezTo>
                  <a:cubicBezTo>
                    <a:pt x="90" y="31"/>
                    <a:pt x="108" y="50"/>
                    <a:pt x="108" y="72"/>
                  </a:cubicBezTo>
                  <a:cubicBezTo>
                    <a:pt x="108" y="95"/>
                    <a:pt x="90" y="114"/>
                    <a:pt x="68" y="114"/>
                  </a:cubicBezTo>
                  <a:cubicBezTo>
                    <a:pt x="46" y="114"/>
                    <a:pt x="28" y="95"/>
                    <a:pt x="28" y="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21"/>
            <p:cNvSpPr/>
            <p:nvPr/>
          </p:nvSpPr>
          <p:spPr>
            <a:xfrm>
              <a:off x="6287559" y="2248886"/>
              <a:ext cx="0" cy="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7" name="Google Shape;617;p2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Font typeface="Lexend ExtraBold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618" name="Google Shape;618;p21"/>
          <p:cNvCxnSpPr/>
          <p:nvPr/>
        </p:nvCxnSpPr>
        <p:spPr>
          <a:xfrm>
            <a:off x="88099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9_1"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0" name="Google Shape;620;p22"/>
          <p:cNvGrpSpPr/>
          <p:nvPr/>
        </p:nvGrpSpPr>
        <p:grpSpPr>
          <a:xfrm>
            <a:off x="-2526094" y="-2626801"/>
            <a:ext cx="14506207" cy="9504451"/>
            <a:chOff x="-2526094" y="-2626801"/>
            <a:chExt cx="14506207" cy="9504451"/>
          </a:xfrm>
        </p:grpSpPr>
        <p:grpSp>
          <p:nvGrpSpPr>
            <p:cNvPr id="621" name="Google Shape;621;p22"/>
            <p:cNvGrpSpPr/>
            <p:nvPr/>
          </p:nvGrpSpPr>
          <p:grpSpPr>
            <a:xfrm rot="-9135064">
              <a:off x="6941824" y="-1807774"/>
              <a:ext cx="4431923" cy="3699374"/>
              <a:chOff x="4508069" y="2857276"/>
              <a:chExt cx="4431905" cy="3699358"/>
            </a:xfrm>
          </p:grpSpPr>
          <p:sp>
            <p:nvSpPr>
              <p:cNvPr id="622" name="Google Shape;622;p22"/>
              <p:cNvSpPr/>
              <p:nvPr/>
            </p:nvSpPr>
            <p:spPr>
              <a:xfrm rot="-4296346">
                <a:off x="4782691" y="3339540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23" name="Google Shape;623;p22"/>
              <p:cNvSpPr/>
              <p:nvPr/>
            </p:nvSpPr>
            <p:spPr>
              <a:xfrm rot="-1869324">
                <a:off x="6057863" y="3531743"/>
                <a:ext cx="2474856" cy="2264306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624" name="Google Shape;624;p22"/>
            <p:cNvGrpSpPr/>
            <p:nvPr/>
          </p:nvGrpSpPr>
          <p:grpSpPr>
            <a:xfrm rot="9377120">
              <a:off x="-1975417" y="2932435"/>
              <a:ext cx="3288032" cy="3428785"/>
              <a:chOff x="3963011" y="-347005"/>
              <a:chExt cx="3287887" cy="3428634"/>
            </a:xfrm>
          </p:grpSpPr>
          <p:sp>
            <p:nvSpPr>
              <p:cNvPr id="625" name="Google Shape;625;p22"/>
              <p:cNvSpPr/>
              <p:nvPr/>
            </p:nvSpPr>
            <p:spPr>
              <a:xfrm rot="10530611">
                <a:off x="4543611" y="-271024"/>
                <a:ext cx="2013358" cy="184217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626" name="Google Shape;626;p22"/>
              <p:cNvSpPr/>
              <p:nvPr/>
            </p:nvSpPr>
            <p:spPr>
              <a:xfrm rot="-7566681">
                <a:off x="4369510" y="282514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627" name="Google Shape;627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Font typeface="Lexend ExtraBold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628" name="Google Shape;628;p22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9" name="Google Shape;629;p22"/>
          <p:cNvSpPr/>
          <p:nvPr/>
        </p:nvSpPr>
        <p:spPr>
          <a:xfrm rot="-1255918">
            <a:off x="8451413" y="350385"/>
            <a:ext cx="1354001" cy="888241"/>
          </a:xfrm>
          <a:custGeom>
            <a:avLst/>
            <a:gdLst/>
            <a:ahLst/>
            <a:cxnLst/>
            <a:rect l="l" t="t" r="r" b="b"/>
            <a:pathLst>
              <a:path w="1064" h="698" extrusionOk="0">
                <a:moveTo>
                  <a:pt x="980" y="65"/>
                </a:moveTo>
                <a:cubicBezTo>
                  <a:pt x="921" y="1"/>
                  <a:pt x="840" y="30"/>
                  <a:pt x="800" y="46"/>
                </a:cubicBezTo>
                <a:cubicBezTo>
                  <a:pt x="781" y="54"/>
                  <a:pt x="754" y="62"/>
                  <a:pt x="732" y="69"/>
                </a:cubicBezTo>
                <a:cubicBezTo>
                  <a:pt x="692" y="53"/>
                  <a:pt x="572" y="8"/>
                  <a:pt x="535" y="17"/>
                </a:cubicBezTo>
                <a:cubicBezTo>
                  <a:pt x="498" y="8"/>
                  <a:pt x="376" y="52"/>
                  <a:pt x="334" y="69"/>
                </a:cubicBezTo>
                <a:cubicBezTo>
                  <a:pt x="311" y="62"/>
                  <a:pt x="284" y="54"/>
                  <a:pt x="264" y="46"/>
                </a:cubicBezTo>
                <a:cubicBezTo>
                  <a:pt x="224" y="30"/>
                  <a:pt x="126" y="4"/>
                  <a:pt x="84" y="65"/>
                </a:cubicBezTo>
                <a:cubicBezTo>
                  <a:pt x="84" y="65"/>
                  <a:pt x="0" y="167"/>
                  <a:pt x="122" y="304"/>
                </a:cubicBezTo>
                <a:cubicBezTo>
                  <a:pt x="129" y="324"/>
                  <a:pt x="129" y="324"/>
                  <a:pt x="129" y="324"/>
                </a:cubicBezTo>
                <a:cubicBezTo>
                  <a:pt x="135" y="306"/>
                  <a:pt x="135" y="306"/>
                  <a:pt x="135" y="306"/>
                </a:cubicBezTo>
                <a:cubicBezTo>
                  <a:pt x="145" y="321"/>
                  <a:pt x="145" y="321"/>
                  <a:pt x="145" y="321"/>
                </a:cubicBezTo>
                <a:cubicBezTo>
                  <a:pt x="148" y="300"/>
                  <a:pt x="148" y="300"/>
                  <a:pt x="148" y="300"/>
                </a:cubicBezTo>
                <a:cubicBezTo>
                  <a:pt x="162" y="308"/>
                  <a:pt x="162" y="308"/>
                  <a:pt x="162" y="308"/>
                </a:cubicBezTo>
                <a:cubicBezTo>
                  <a:pt x="154" y="288"/>
                  <a:pt x="154" y="288"/>
                  <a:pt x="154" y="288"/>
                </a:cubicBezTo>
                <a:cubicBezTo>
                  <a:pt x="170" y="292"/>
                  <a:pt x="170" y="292"/>
                  <a:pt x="170" y="292"/>
                </a:cubicBezTo>
                <a:cubicBezTo>
                  <a:pt x="164" y="278"/>
                  <a:pt x="164" y="278"/>
                  <a:pt x="164" y="278"/>
                </a:cubicBezTo>
                <a:cubicBezTo>
                  <a:pt x="173" y="277"/>
                  <a:pt x="173" y="277"/>
                  <a:pt x="173" y="277"/>
                </a:cubicBezTo>
                <a:cubicBezTo>
                  <a:pt x="173" y="279"/>
                  <a:pt x="173" y="281"/>
                  <a:pt x="174" y="283"/>
                </a:cubicBezTo>
                <a:cubicBezTo>
                  <a:pt x="182" y="323"/>
                  <a:pt x="286" y="365"/>
                  <a:pt x="326" y="222"/>
                </a:cubicBezTo>
                <a:cubicBezTo>
                  <a:pt x="332" y="201"/>
                  <a:pt x="323" y="167"/>
                  <a:pt x="361" y="143"/>
                </a:cubicBezTo>
                <a:cubicBezTo>
                  <a:pt x="360" y="139"/>
                  <a:pt x="360" y="139"/>
                  <a:pt x="360" y="139"/>
                </a:cubicBezTo>
                <a:cubicBezTo>
                  <a:pt x="365" y="150"/>
                  <a:pt x="367" y="157"/>
                  <a:pt x="367" y="157"/>
                </a:cubicBezTo>
                <a:cubicBezTo>
                  <a:pt x="336" y="281"/>
                  <a:pt x="431" y="417"/>
                  <a:pt x="431" y="417"/>
                </a:cubicBezTo>
                <a:cubicBezTo>
                  <a:pt x="429" y="447"/>
                  <a:pt x="437" y="471"/>
                  <a:pt x="437" y="471"/>
                </a:cubicBezTo>
                <a:cubicBezTo>
                  <a:pt x="431" y="503"/>
                  <a:pt x="429" y="531"/>
                  <a:pt x="429" y="531"/>
                </a:cubicBezTo>
                <a:cubicBezTo>
                  <a:pt x="447" y="689"/>
                  <a:pt x="447" y="689"/>
                  <a:pt x="447" y="689"/>
                </a:cubicBezTo>
                <a:cubicBezTo>
                  <a:pt x="456" y="693"/>
                  <a:pt x="466" y="697"/>
                  <a:pt x="476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77" y="697"/>
                  <a:pt x="477" y="697"/>
                  <a:pt x="477" y="697"/>
                </a:cubicBezTo>
                <a:cubicBezTo>
                  <a:pt x="486" y="697"/>
                  <a:pt x="486" y="697"/>
                  <a:pt x="486" y="697"/>
                </a:cubicBezTo>
                <a:cubicBezTo>
                  <a:pt x="486" y="697"/>
                  <a:pt x="486" y="697"/>
                  <a:pt x="486" y="697"/>
                </a:cubicBezTo>
                <a:cubicBezTo>
                  <a:pt x="569" y="696"/>
                  <a:pt x="569" y="696"/>
                  <a:pt x="569" y="696"/>
                </a:cubicBezTo>
                <a:cubicBezTo>
                  <a:pt x="584" y="697"/>
                  <a:pt x="584" y="697"/>
                  <a:pt x="584" y="697"/>
                </a:cubicBezTo>
                <a:cubicBezTo>
                  <a:pt x="584" y="697"/>
                  <a:pt x="585" y="697"/>
                  <a:pt x="585" y="697"/>
                </a:cubicBezTo>
                <a:cubicBezTo>
                  <a:pt x="587" y="697"/>
                  <a:pt x="589" y="697"/>
                  <a:pt x="590" y="697"/>
                </a:cubicBezTo>
                <a:cubicBezTo>
                  <a:pt x="600" y="698"/>
                  <a:pt x="610" y="693"/>
                  <a:pt x="617" y="689"/>
                </a:cubicBezTo>
                <a:cubicBezTo>
                  <a:pt x="635" y="531"/>
                  <a:pt x="635" y="531"/>
                  <a:pt x="635" y="531"/>
                </a:cubicBezTo>
                <a:cubicBezTo>
                  <a:pt x="635" y="531"/>
                  <a:pt x="633" y="503"/>
                  <a:pt x="627" y="471"/>
                </a:cubicBezTo>
                <a:cubicBezTo>
                  <a:pt x="627" y="471"/>
                  <a:pt x="635" y="447"/>
                  <a:pt x="633" y="417"/>
                </a:cubicBezTo>
                <a:cubicBezTo>
                  <a:pt x="633" y="417"/>
                  <a:pt x="729" y="281"/>
                  <a:pt x="697" y="157"/>
                </a:cubicBezTo>
                <a:cubicBezTo>
                  <a:pt x="697" y="157"/>
                  <a:pt x="699" y="152"/>
                  <a:pt x="702" y="145"/>
                </a:cubicBezTo>
                <a:cubicBezTo>
                  <a:pt x="732" y="168"/>
                  <a:pt x="724" y="200"/>
                  <a:pt x="730" y="219"/>
                </a:cubicBezTo>
                <a:cubicBezTo>
                  <a:pt x="770" y="362"/>
                  <a:pt x="874" y="320"/>
                  <a:pt x="883" y="280"/>
                </a:cubicBezTo>
                <a:cubicBezTo>
                  <a:pt x="884" y="273"/>
                  <a:pt x="885" y="266"/>
                  <a:pt x="884" y="259"/>
                </a:cubicBezTo>
                <a:cubicBezTo>
                  <a:pt x="899" y="267"/>
                  <a:pt x="899" y="267"/>
                  <a:pt x="899" y="267"/>
                </a:cubicBezTo>
                <a:cubicBezTo>
                  <a:pt x="888" y="277"/>
                  <a:pt x="888" y="277"/>
                  <a:pt x="888" y="277"/>
                </a:cubicBezTo>
                <a:cubicBezTo>
                  <a:pt x="901" y="278"/>
                  <a:pt x="901" y="278"/>
                  <a:pt x="901" y="278"/>
                </a:cubicBezTo>
                <a:cubicBezTo>
                  <a:pt x="894" y="292"/>
                  <a:pt x="894" y="292"/>
                  <a:pt x="894" y="292"/>
                </a:cubicBezTo>
                <a:cubicBezTo>
                  <a:pt x="910" y="288"/>
                  <a:pt x="910" y="288"/>
                  <a:pt x="910" y="288"/>
                </a:cubicBezTo>
                <a:cubicBezTo>
                  <a:pt x="902" y="308"/>
                  <a:pt x="902" y="308"/>
                  <a:pt x="902" y="308"/>
                </a:cubicBezTo>
                <a:cubicBezTo>
                  <a:pt x="916" y="300"/>
                  <a:pt x="916" y="300"/>
                  <a:pt x="916" y="300"/>
                </a:cubicBezTo>
                <a:cubicBezTo>
                  <a:pt x="920" y="321"/>
                  <a:pt x="920" y="321"/>
                  <a:pt x="920" y="321"/>
                </a:cubicBezTo>
                <a:cubicBezTo>
                  <a:pt x="929" y="305"/>
                  <a:pt x="929" y="305"/>
                  <a:pt x="929" y="305"/>
                </a:cubicBezTo>
                <a:cubicBezTo>
                  <a:pt x="936" y="324"/>
                  <a:pt x="936" y="324"/>
                  <a:pt x="936" y="324"/>
                </a:cubicBezTo>
                <a:cubicBezTo>
                  <a:pt x="942" y="304"/>
                  <a:pt x="942" y="304"/>
                  <a:pt x="942" y="304"/>
                </a:cubicBezTo>
                <a:cubicBezTo>
                  <a:pt x="1064" y="167"/>
                  <a:pt x="980" y="65"/>
                  <a:pt x="980" y="65"/>
                </a:cubicBezTo>
                <a:close/>
                <a:moveTo>
                  <a:pt x="178" y="243"/>
                </a:moveTo>
                <a:cubicBezTo>
                  <a:pt x="165" y="238"/>
                  <a:pt x="165" y="238"/>
                  <a:pt x="165" y="238"/>
                </a:cubicBezTo>
                <a:cubicBezTo>
                  <a:pt x="188" y="224"/>
                  <a:pt x="188" y="224"/>
                  <a:pt x="188" y="224"/>
                </a:cubicBezTo>
                <a:cubicBezTo>
                  <a:pt x="168" y="229"/>
                  <a:pt x="168" y="229"/>
                  <a:pt x="168" y="229"/>
                </a:cubicBezTo>
                <a:cubicBezTo>
                  <a:pt x="172" y="218"/>
                  <a:pt x="172" y="218"/>
                  <a:pt x="172" y="218"/>
                </a:cubicBezTo>
                <a:cubicBezTo>
                  <a:pt x="172" y="218"/>
                  <a:pt x="65" y="227"/>
                  <a:pt x="99" y="98"/>
                </a:cubicBezTo>
                <a:cubicBezTo>
                  <a:pt x="103" y="81"/>
                  <a:pt x="102" y="0"/>
                  <a:pt x="329" y="89"/>
                </a:cubicBezTo>
                <a:cubicBezTo>
                  <a:pt x="331" y="89"/>
                  <a:pt x="332" y="90"/>
                  <a:pt x="334" y="90"/>
                </a:cubicBezTo>
                <a:cubicBezTo>
                  <a:pt x="341" y="101"/>
                  <a:pt x="348" y="113"/>
                  <a:pt x="354" y="125"/>
                </a:cubicBezTo>
                <a:cubicBezTo>
                  <a:pt x="347" y="133"/>
                  <a:pt x="311" y="175"/>
                  <a:pt x="271" y="183"/>
                </a:cubicBezTo>
                <a:cubicBezTo>
                  <a:pt x="271" y="183"/>
                  <a:pt x="199" y="198"/>
                  <a:pt x="178" y="243"/>
                </a:cubicBezTo>
                <a:close/>
                <a:moveTo>
                  <a:pt x="161" y="249"/>
                </a:moveTo>
                <a:cubicBezTo>
                  <a:pt x="178" y="243"/>
                  <a:pt x="178" y="243"/>
                  <a:pt x="178" y="243"/>
                </a:cubicBezTo>
                <a:cubicBezTo>
                  <a:pt x="176" y="247"/>
                  <a:pt x="174" y="251"/>
                  <a:pt x="174" y="255"/>
                </a:cubicBezTo>
                <a:lnTo>
                  <a:pt x="161" y="249"/>
                </a:lnTo>
                <a:close/>
                <a:moveTo>
                  <a:pt x="165" y="267"/>
                </a:moveTo>
                <a:cubicBezTo>
                  <a:pt x="172" y="263"/>
                  <a:pt x="172" y="263"/>
                  <a:pt x="172" y="263"/>
                </a:cubicBezTo>
                <a:cubicBezTo>
                  <a:pt x="172" y="267"/>
                  <a:pt x="172" y="270"/>
                  <a:pt x="172" y="273"/>
                </a:cubicBezTo>
                <a:lnTo>
                  <a:pt x="165" y="267"/>
                </a:lnTo>
                <a:close/>
                <a:moveTo>
                  <a:pt x="884" y="259"/>
                </a:moveTo>
                <a:cubicBezTo>
                  <a:pt x="877" y="199"/>
                  <a:pt x="786" y="180"/>
                  <a:pt x="786" y="180"/>
                </a:cubicBezTo>
                <a:cubicBezTo>
                  <a:pt x="753" y="174"/>
                  <a:pt x="722" y="144"/>
                  <a:pt x="709" y="129"/>
                </a:cubicBezTo>
                <a:cubicBezTo>
                  <a:pt x="714" y="116"/>
                  <a:pt x="722" y="102"/>
                  <a:pt x="730" y="90"/>
                </a:cubicBezTo>
                <a:cubicBezTo>
                  <a:pt x="732" y="90"/>
                  <a:pt x="734" y="89"/>
                  <a:pt x="735" y="89"/>
                </a:cubicBezTo>
                <a:cubicBezTo>
                  <a:pt x="946" y="14"/>
                  <a:pt x="966" y="98"/>
                  <a:pt x="966" y="98"/>
                </a:cubicBezTo>
                <a:cubicBezTo>
                  <a:pt x="993" y="245"/>
                  <a:pt x="893" y="218"/>
                  <a:pt x="893" y="218"/>
                </a:cubicBezTo>
                <a:cubicBezTo>
                  <a:pt x="895" y="226"/>
                  <a:pt x="895" y="226"/>
                  <a:pt x="895" y="226"/>
                </a:cubicBezTo>
                <a:cubicBezTo>
                  <a:pt x="877" y="224"/>
                  <a:pt x="877" y="224"/>
                  <a:pt x="877" y="224"/>
                </a:cubicBezTo>
                <a:cubicBezTo>
                  <a:pt x="899" y="238"/>
                  <a:pt x="899" y="238"/>
                  <a:pt x="899" y="238"/>
                </a:cubicBezTo>
                <a:cubicBezTo>
                  <a:pt x="886" y="243"/>
                  <a:pt x="886" y="243"/>
                  <a:pt x="886" y="243"/>
                </a:cubicBezTo>
                <a:cubicBezTo>
                  <a:pt x="904" y="249"/>
                  <a:pt x="904" y="249"/>
                  <a:pt x="904" y="249"/>
                </a:cubicBezTo>
                <a:lnTo>
                  <a:pt x="884" y="2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9_1_1"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1" name="Google Shape;631;p23"/>
          <p:cNvGrpSpPr/>
          <p:nvPr/>
        </p:nvGrpSpPr>
        <p:grpSpPr>
          <a:xfrm>
            <a:off x="-2020946" y="-2159449"/>
            <a:ext cx="12898945" cy="8856636"/>
            <a:chOff x="-2020946" y="-2159449"/>
            <a:chExt cx="12898945" cy="8856636"/>
          </a:xfrm>
        </p:grpSpPr>
        <p:grpSp>
          <p:nvGrpSpPr>
            <p:cNvPr id="632" name="Google Shape;632;p23"/>
            <p:cNvGrpSpPr/>
            <p:nvPr/>
          </p:nvGrpSpPr>
          <p:grpSpPr>
            <a:xfrm>
              <a:off x="-2020946" y="-2159449"/>
              <a:ext cx="4151636" cy="3948821"/>
              <a:chOff x="1454404" y="-464824"/>
              <a:chExt cx="4151636" cy="3948821"/>
            </a:xfrm>
          </p:grpSpPr>
          <p:sp>
            <p:nvSpPr>
              <p:cNvPr id="633" name="Google Shape;633;p23"/>
              <p:cNvSpPr/>
              <p:nvPr/>
            </p:nvSpPr>
            <p:spPr>
              <a:xfrm rot="-2077267">
                <a:off x="2104722" y="142172"/>
                <a:ext cx="2989081" cy="273482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34" name="Google Shape;634;p23"/>
              <p:cNvSpPr/>
              <p:nvPr/>
            </p:nvSpPr>
            <p:spPr>
              <a:xfrm rot="-7566681">
                <a:off x="1860904" y="377426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635" name="Google Shape;635;p23"/>
            <p:cNvGrpSpPr/>
            <p:nvPr/>
          </p:nvGrpSpPr>
          <p:grpSpPr>
            <a:xfrm>
              <a:off x="7033196" y="2997829"/>
              <a:ext cx="3844803" cy="3699358"/>
              <a:chOff x="-804529" y="2819054"/>
              <a:chExt cx="3844803" cy="3699358"/>
            </a:xfrm>
          </p:grpSpPr>
          <p:sp>
            <p:nvSpPr>
              <p:cNvPr id="636" name="Google Shape;636;p23"/>
              <p:cNvSpPr/>
              <p:nvPr/>
            </p:nvSpPr>
            <p:spPr>
              <a:xfrm rot="-4296346">
                <a:off x="-223403" y="3301317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37" name="Google Shape;637;p23"/>
              <p:cNvSpPr/>
              <p:nvPr/>
            </p:nvSpPr>
            <p:spPr>
              <a:xfrm rot="-3168451">
                <a:off x="-392048" y="3389341"/>
                <a:ext cx="2474899" cy="226434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638" name="Google Shape;638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Font typeface="Lexend ExtraBold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639" name="Google Shape;639;p23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40" name="Google Shape;640;p23"/>
          <p:cNvGrpSpPr/>
          <p:nvPr/>
        </p:nvGrpSpPr>
        <p:grpSpPr>
          <a:xfrm rot="-2700000">
            <a:off x="8332888" y="4256588"/>
            <a:ext cx="987603" cy="934540"/>
            <a:chOff x="6326467" y="1582590"/>
            <a:chExt cx="452059" cy="427743"/>
          </a:xfrm>
        </p:grpSpPr>
        <p:sp>
          <p:nvSpPr>
            <p:cNvPr id="641" name="Google Shape;641;p23"/>
            <p:cNvSpPr/>
            <p:nvPr/>
          </p:nvSpPr>
          <p:spPr>
            <a:xfrm>
              <a:off x="6375102" y="1606907"/>
              <a:ext cx="151740" cy="43771"/>
            </a:xfrm>
            <a:custGeom>
              <a:avLst/>
              <a:gdLst/>
              <a:ahLst/>
              <a:cxnLst/>
              <a:rect l="l" t="t" r="r" b="b"/>
              <a:pathLst>
                <a:path w="208" h="60" extrusionOk="0">
                  <a:moveTo>
                    <a:pt x="104" y="38"/>
                  </a:moveTo>
                  <a:cubicBezTo>
                    <a:pt x="112" y="36"/>
                    <a:pt x="119" y="31"/>
                    <a:pt x="128" y="28"/>
                  </a:cubicBezTo>
                  <a:cubicBezTo>
                    <a:pt x="131" y="39"/>
                    <a:pt x="145" y="49"/>
                    <a:pt x="164" y="51"/>
                  </a:cubicBezTo>
                  <a:cubicBezTo>
                    <a:pt x="186" y="54"/>
                    <a:pt x="205" y="45"/>
                    <a:pt x="206" y="31"/>
                  </a:cubicBezTo>
                  <a:cubicBezTo>
                    <a:pt x="208" y="18"/>
                    <a:pt x="191" y="5"/>
                    <a:pt x="170" y="2"/>
                  </a:cubicBezTo>
                  <a:cubicBezTo>
                    <a:pt x="151" y="0"/>
                    <a:pt x="134" y="7"/>
                    <a:pt x="129" y="18"/>
                  </a:cubicBezTo>
                  <a:cubicBezTo>
                    <a:pt x="123" y="18"/>
                    <a:pt x="116" y="20"/>
                    <a:pt x="107" y="23"/>
                  </a:cubicBezTo>
                  <a:cubicBezTo>
                    <a:pt x="107" y="23"/>
                    <a:pt x="35" y="54"/>
                    <a:pt x="0" y="0"/>
                  </a:cubicBezTo>
                  <a:cubicBezTo>
                    <a:pt x="0" y="0"/>
                    <a:pt x="13" y="60"/>
                    <a:pt x="104" y="3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6448054" y="1694450"/>
              <a:ext cx="131277" cy="39199"/>
            </a:xfrm>
            <a:custGeom>
              <a:avLst/>
              <a:gdLst/>
              <a:ahLst/>
              <a:cxnLst/>
              <a:rect l="l" t="t" r="r" b="b"/>
              <a:pathLst>
                <a:path w="177" h="52" extrusionOk="0">
                  <a:moveTo>
                    <a:pt x="89" y="19"/>
                  </a:move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1" y="33"/>
                    <a:pt x="91" y="33"/>
                  </a:cubicBezTo>
                  <a:cubicBezTo>
                    <a:pt x="99" y="35"/>
                    <a:pt x="105" y="37"/>
                    <a:pt x="110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3" y="48"/>
                    <a:pt x="177" y="37"/>
                    <a:pt x="176" y="25"/>
                  </a:cubicBezTo>
                  <a:cubicBezTo>
                    <a:pt x="175" y="14"/>
                    <a:pt x="159" y="6"/>
                    <a:pt x="140" y="8"/>
                  </a:cubicBezTo>
                  <a:cubicBezTo>
                    <a:pt x="124" y="10"/>
                    <a:pt x="112" y="18"/>
                    <a:pt x="109" y="28"/>
                  </a:cubicBezTo>
                  <a:cubicBezTo>
                    <a:pt x="102" y="25"/>
                    <a:pt x="95" y="21"/>
                    <a:pt x="89" y="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23"/>
            <p:cNvSpPr/>
            <p:nvPr/>
          </p:nvSpPr>
          <p:spPr>
            <a:xfrm>
              <a:off x="6326467" y="1747948"/>
              <a:ext cx="136298" cy="38810"/>
            </a:xfrm>
            <a:custGeom>
              <a:avLst/>
              <a:gdLst/>
              <a:ahLst/>
              <a:cxnLst/>
              <a:rect l="l" t="t" r="r" b="b"/>
              <a:pathLst>
                <a:path w="190" h="56" extrusionOk="0">
                  <a:moveTo>
                    <a:pt x="95" y="35"/>
                  </a:moveTo>
                  <a:cubicBezTo>
                    <a:pt x="102" y="34"/>
                    <a:pt x="110" y="29"/>
                    <a:pt x="118" y="26"/>
                  </a:cubicBezTo>
                  <a:cubicBezTo>
                    <a:pt x="120" y="36"/>
                    <a:pt x="133" y="46"/>
                    <a:pt x="150" y="48"/>
                  </a:cubicBezTo>
                  <a:cubicBezTo>
                    <a:pt x="170" y="50"/>
                    <a:pt x="187" y="42"/>
                    <a:pt x="189" y="29"/>
                  </a:cubicBezTo>
                  <a:cubicBezTo>
                    <a:pt x="190" y="17"/>
                    <a:pt x="175" y="5"/>
                    <a:pt x="155" y="3"/>
                  </a:cubicBezTo>
                  <a:cubicBezTo>
                    <a:pt x="138" y="1"/>
                    <a:pt x="123" y="7"/>
                    <a:pt x="118" y="17"/>
                  </a:cubicBezTo>
                  <a:cubicBezTo>
                    <a:pt x="113" y="17"/>
                    <a:pt x="106" y="19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6"/>
                    <a:pt x="95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23"/>
            <p:cNvSpPr/>
            <p:nvPr/>
          </p:nvSpPr>
          <p:spPr>
            <a:xfrm>
              <a:off x="6394556" y="1918168"/>
              <a:ext cx="136298" cy="43467"/>
            </a:xfrm>
            <a:custGeom>
              <a:avLst/>
              <a:gdLst/>
              <a:ahLst/>
              <a:cxnLst/>
              <a:rect l="l" t="t" r="r" b="b"/>
              <a:pathLst>
                <a:path w="190" h="55" extrusionOk="0">
                  <a:moveTo>
                    <a:pt x="156" y="2"/>
                  </a:moveTo>
                  <a:cubicBezTo>
                    <a:pt x="138" y="0"/>
                    <a:pt x="123" y="6"/>
                    <a:pt x="119" y="16"/>
                  </a:cubicBezTo>
                  <a:cubicBezTo>
                    <a:pt x="113" y="17"/>
                    <a:pt x="106" y="18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5"/>
                    <a:pt x="95" y="35"/>
                  </a:cubicBezTo>
                  <a:cubicBezTo>
                    <a:pt x="102" y="33"/>
                    <a:pt x="110" y="29"/>
                    <a:pt x="118" y="26"/>
                  </a:cubicBezTo>
                  <a:cubicBezTo>
                    <a:pt x="120" y="36"/>
                    <a:pt x="133" y="45"/>
                    <a:pt x="150" y="47"/>
                  </a:cubicBezTo>
                  <a:cubicBezTo>
                    <a:pt x="170" y="49"/>
                    <a:pt x="187" y="41"/>
                    <a:pt x="189" y="29"/>
                  </a:cubicBezTo>
                  <a:cubicBezTo>
                    <a:pt x="190" y="16"/>
                    <a:pt x="175" y="5"/>
                    <a:pt x="156" y="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23"/>
            <p:cNvSpPr/>
            <p:nvPr/>
          </p:nvSpPr>
          <p:spPr>
            <a:xfrm>
              <a:off x="6579367" y="1582590"/>
              <a:ext cx="97756" cy="97755"/>
            </a:xfrm>
            <a:custGeom>
              <a:avLst/>
              <a:gdLst/>
              <a:ahLst/>
              <a:cxnLst/>
              <a:rect l="l" t="t" r="r" b="b"/>
              <a:pathLst>
                <a:path w="134" h="134" extrusionOk="0">
                  <a:moveTo>
                    <a:pt x="67" y="134"/>
                  </a:moveTo>
                  <a:cubicBezTo>
                    <a:pt x="104" y="134"/>
                    <a:pt x="134" y="104"/>
                    <a:pt x="134" y="67"/>
                  </a:cubicBezTo>
                  <a:cubicBezTo>
                    <a:pt x="134" y="30"/>
                    <a:pt x="104" y="0"/>
                    <a:pt x="67" y="0"/>
                  </a:cubicBezTo>
                  <a:cubicBezTo>
                    <a:pt x="30" y="0"/>
                    <a:pt x="0" y="30"/>
                    <a:pt x="0" y="67"/>
                  </a:cubicBezTo>
                  <a:cubicBezTo>
                    <a:pt x="0" y="104"/>
                    <a:pt x="30" y="134"/>
                    <a:pt x="67" y="134"/>
                  </a:cubicBezTo>
                  <a:close/>
                  <a:moveTo>
                    <a:pt x="67" y="35"/>
                  </a:moveTo>
                  <a:cubicBezTo>
                    <a:pt x="86" y="35"/>
                    <a:pt x="101" y="50"/>
                    <a:pt x="101" y="69"/>
                  </a:cubicBezTo>
                  <a:cubicBezTo>
                    <a:pt x="101" y="88"/>
                    <a:pt x="86" y="103"/>
                    <a:pt x="67" y="103"/>
                  </a:cubicBezTo>
                  <a:cubicBezTo>
                    <a:pt x="48" y="103"/>
                    <a:pt x="33" y="88"/>
                    <a:pt x="33" y="69"/>
                  </a:cubicBezTo>
                  <a:cubicBezTo>
                    <a:pt x="33" y="50"/>
                    <a:pt x="48" y="35"/>
                    <a:pt x="67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23"/>
            <p:cNvSpPr/>
            <p:nvPr/>
          </p:nvSpPr>
          <p:spPr>
            <a:xfrm>
              <a:off x="6598821" y="1723632"/>
              <a:ext cx="78059" cy="78058"/>
            </a:xfrm>
            <a:custGeom>
              <a:avLst/>
              <a:gdLst/>
              <a:ahLst/>
              <a:cxnLst/>
              <a:rect l="l" t="t" r="r" b="b"/>
              <a:pathLst>
                <a:path w="107" h="107" extrusionOk="0">
                  <a:moveTo>
                    <a:pt x="0" y="54"/>
                  </a:move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ubicBezTo>
                    <a:pt x="24" y="0"/>
                    <a:pt x="0" y="24"/>
                    <a:pt x="0" y="54"/>
                  </a:cubicBezTo>
                  <a:close/>
                  <a:moveTo>
                    <a:pt x="80" y="55"/>
                  </a:moveTo>
                  <a:cubicBezTo>
                    <a:pt x="80" y="70"/>
                    <a:pt x="68" y="82"/>
                    <a:pt x="53" y="82"/>
                  </a:cubicBezTo>
                  <a:cubicBezTo>
                    <a:pt x="39" y="82"/>
                    <a:pt x="27" y="70"/>
                    <a:pt x="27" y="55"/>
                  </a:cubicBezTo>
                  <a:cubicBezTo>
                    <a:pt x="27" y="40"/>
                    <a:pt x="39" y="28"/>
                    <a:pt x="53" y="28"/>
                  </a:cubicBezTo>
                  <a:cubicBezTo>
                    <a:pt x="68" y="28"/>
                    <a:pt x="80" y="40"/>
                    <a:pt x="80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7" name="Google Shape;647;p23"/>
            <p:cNvSpPr/>
            <p:nvPr/>
          </p:nvSpPr>
          <p:spPr>
            <a:xfrm>
              <a:off x="6691227" y="1674998"/>
              <a:ext cx="77475" cy="77475"/>
            </a:xfrm>
            <a:custGeom>
              <a:avLst/>
              <a:gdLst/>
              <a:ahLst/>
              <a:cxnLst/>
              <a:rect l="l" t="t" r="r" b="b"/>
              <a:pathLst>
                <a:path w="108" h="108" extrusionOk="0">
                  <a:moveTo>
                    <a:pt x="108" y="54"/>
                  </a:moveTo>
                  <a:cubicBezTo>
                    <a:pt x="108" y="24"/>
                    <a:pt x="8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8"/>
                    <a:pt x="54" y="108"/>
                  </a:cubicBezTo>
                  <a:cubicBezTo>
                    <a:pt x="84" y="108"/>
                    <a:pt x="108" y="83"/>
                    <a:pt x="108" y="54"/>
                  </a:cubicBezTo>
                  <a:close/>
                  <a:moveTo>
                    <a:pt x="27" y="55"/>
                  </a:moveTo>
                  <a:cubicBezTo>
                    <a:pt x="27" y="40"/>
                    <a:pt x="39" y="28"/>
                    <a:pt x="54" y="28"/>
                  </a:cubicBezTo>
                  <a:cubicBezTo>
                    <a:pt x="69" y="28"/>
                    <a:pt x="81" y="40"/>
                    <a:pt x="81" y="55"/>
                  </a:cubicBezTo>
                  <a:cubicBezTo>
                    <a:pt x="81" y="70"/>
                    <a:pt x="69" y="82"/>
                    <a:pt x="54" y="82"/>
                  </a:cubicBezTo>
                  <a:cubicBezTo>
                    <a:pt x="39" y="82"/>
                    <a:pt x="27" y="70"/>
                    <a:pt x="27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23"/>
            <p:cNvSpPr/>
            <p:nvPr/>
          </p:nvSpPr>
          <p:spPr>
            <a:xfrm>
              <a:off x="6603684" y="1830628"/>
              <a:ext cx="83263" cy="77475"/>
            </a:xfrm>
            <a:custGeom>
              <a:avLst/>
              <a:gdLst/>
              <a:ahLst/>
              <a:cxnLst/>
              <a:rect l="l" t="t" r="r" b="b"/>
              <a:pathLst>
                <a:path w="107" h="108" extrusionOk="0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4"/>
                    <a:pt x="24" y="108"/>
                    <a:pt x="53" y="108"/>
                  </a:cubicBezTo>
                  <a:cubicBezTo>
                    <a:pt x="83" y="108"/>
                    <a:pt x="107" y="84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83"/>
                  </a:moveTo>
                  <a:cubicBezTo>
                    <a:pt x="39" y="83"/>
                    <a:pt x="26" y="71"/>
                    <a:pt x="26" y="56"/>
                  </a:cubicBezTo>
                  <a:cubicBezTo>
                    <a:pt x="26" y="41"/>
                    <a:pt x="39" y="29"/>
                    <a:pt x="53" y="29"/>
                  </a:cubicBezTo>
                  <a:cubicBezTo>
                    <a:pt x="68" y="29"/>
                    <a:pt x="80" y="41"/>
                    <a:pt x="80" y="56"/>
                  </a:cubicBezTo>
                  <a:cubicBezTo>
                    <a:pt x="80" y="71"/>
                    <a:pt x="68" y="83"/>
                    <a:pt x="53" y="8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23"/>
            <p:cNvSpPr/>
            <p:nvPr/>
          </p:nvSpPr>
          <p:spPr>
            <a:xfrm>
              <a:off x="6710681" y="1781994"/>
              <a:ext cx="67845" cy="68575"/>
            </a:xfrm>
            <a:custGeom>
              <a:avLst/>
              <a:gdLst/>
              <a:ahLst/>
              <a:cxnLst/>
              <a:rect l="l" t="t" r="r" b="b"/>
              <a:pathLst>
                <a:path w="93" h="94" extrusionOk="0">
                  <a:moveTo>
                    <a:pt x="46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4"/>
                    <a:pt x="46" y="94"/>
                  </a:cubicBezTo>
                  <a:cubicBezTo>
                    <a:pt x="72" y="94"/>
                    <a:pt x="93" y="73"/>
                    <a:pt x="93" y="47"/>
                  </a:cubicBezTo>
                  <a:cubicBezTo>
                    <a:pt x="93" y="21"/>
                    <a:pt x="72" y="0"/>
                    <a:pt x="46" y="0"/>
                  </a:cubicBezTo>
                  <a:close/>
                  <a:moveTo>
                    <a:pt x="46" y="72"/>
                  </a:moveTo>
                  <a:cubicBezTo>
                    <a:pt x="34" y="72"/>
                    <a:pt x="23" y="61"/>
                    <a:pt x="23" y="48"/>
                  </a:cubicBezTo>
                  <a:cubicBezTo>
                    <a:pt x="23" y="36"/>
                    <a:pt x="34" y="25"/>
                    <a:pt x="46" y="25"/>
                  </a:cubicBezTo>
                  <a:cubicBezTo>
                    <a:pt x="59" y="25"/>
                    <a:pt x="70" y="36"/>
                    <a:pt x="70" y="48"/>
                  </a:cubicBezTo>
                  <a:cubicBezTo>
                    <a:pt x="70" y="61"/>
                    <a:pt x="59" y="72"/>
                    <a:pt x="46" y="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23"/>
            <p:cNvSpPr/>
            <p:nvPr/>
          </p:nvSpPr>
          <p:spPr>
            <a:xfrm>
              <a:off x="6589094" y="1942488"/>
              <a:ext cx="68575" cy="67845"/>
            </a:xfrm>
            <a:custGeom>
              <a:avLst/>
              <a:gdLst/>
              <a:ahLst/>
              <a:cxnLst/>
              <a:rect l="l" t="t" r="r" b="b"/>
              <a:pathLst>
                <a:path w="94" h="93" extrusionOk="0">
                  <a:moveTo>
                    <a:pt x="47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2"/>
                    <a:pt x="21" y="93"/>
                    <a:pt x="47" y="93"/>
                  </a:cubicBezTo>
                  <a:cubicBezTo>
                    <a:pt x="73" y="93"/>
                    <a:pt x="94" y="72"/>
                    <a:pt x="94" y="47"/>
                  </a:cubicBezTo>
                  <a:cubicBezTo>
                    <a:pt x="94" y="21"/>
                    <a:pt x="73" y="0"/>
                    <a:pt x="47" y="0"/>
                  </a:cubicBezTo>
                  <a:close/>
                  <a:moveTo>
                    <a:pt x="47" y="71"/>
                  </a:moveTo>
                  <a:cubicBezTo>
                    <a:pt x="34" y="71"/>
                    <a:pt x="24" y="61"/>
                    <a:pt x="24" y="48"/>
                  </a:cubicBezTo>
                  <a:cubicBezTo>
                    <a:pt x="24" y="35"/>
                    <a:pt x="34" y="25"/>
                    <a:pt x="47" y="25"/>
                  </a:cubicBezTo>
                  <a:cubicBezTo>
                    <a:pt x="60" y="25"/>
                    <a:pt x="70" y="35"/>
                    <a:pt x="70" y="48"/>
                  </a:cubicBezTo>
                  <a:cubicBezTo>
                    <a:pt x="70" y="61"/>
                    <a:pt x="60" y="71"/>
                    <a:pt x="47" y="7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23"/>
            <p:cNvSpPr/>
            <p:nvPr/>
          </p:nvSpPr>
          <p:spPr>
            <a:xfrm>
              <a:off x="6336194" y="1825765"/>
              <a:ext cx="126973" cy="39066"/>
            </a:xfrm>
            <a:custGeom>
              <a:avLst/>
              <a:gdLst/>
              <a:ahLst/>
              <a:cxnLst/>
              <a:rect l="l" t="t" r="r" b="b"/>
              <a:pathLst>
                <a:path w="177" h="51" extrusionOk="0">
                  <a:moveTo>
                    <a:pt x="111" y="36"/>
                  </a:moveTo>
                  <a:cubicBezTo>
                    <a:pt x="115" y="45"/>
                    <a:pt x="129" y="51"/>
                    <a:pt x="145" y="49"/>
                  </a:cubicBezTo>
                  <a:cubicBezTo>
                    <a:pt x="164" y="47"/>
                    <a:pt x="177" y="36"/>
                    <a:pt x="176" y="24"/>
                  </a:cubicBezTo>
                  <a:cubicBezTo>
                    <a:pt x="175" y="13"/>
                    <a:pt x="159" y="5"/>
                    <a:pt x="140" y="7"/>
                  </a:cubicBezTo>
                  <a:cubicBezTo>
                    <a:pt x="124" y="9"/>
                    <a:pt x="112" y="18"/>
                    <a:pt x="110" y="27"/>
                  </a:cubicBezTo>
                  <a:cubicBezTo>
                    <a:pt x="102" y="24"/>
                    <a:pt x="96" y="20"/>
                    <a:pt x="89" y="19"/>
                  </a:cubicBezTo>
                  <a:cubicBezTo>
                    <a:pt x="11" y="0"/>
                    <a:pt x="0" y="51"/>
                    <a:pt x="0" y="51"/>
                  </a:cubicBezTo>
                  <a:cubicBezTo>
                    <a:pt x="30" y="5"/>
                    <a:pt x="92" y="32"/>
                    <a:pt x="92" y="32"/>
                  </a:cubicBezTo>
                  <a:cubicBezTo>
                    <a:pt x="99" y="34"/>
                    <a:pt x="105" y="36"/>
                    <a:pt x="111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23"/>
            <p:cNvSpPr/>
            <p:nvPr/>
          </p:nvSpPr>
          <p:spPr>
            <a:xfrm>
              <a:off x="6452917" y="1859809"/>
              <a:ext cx="125526" cy="39199"/>
            </a:xfrm>
            <a:custGeom>
              <a:avLst/>
              <a:gdLst/>
              <a:ahLst/>
              <a:cxnLst/>
              <a:rect l="l" t="t" r="r" b="b"/>
              <a:pathLst>
                <a:path w="178" h="52" extrusionOk="0">
                  <a:moveTo>
                    <a:pt x="141" y="8"/>
                  </a:moveTo>
                  <a:cubicBezTo>
                    <a:pt x="125" y="10"/>
                    <a:pt x="112" y="18"/>
                    <a:pt x="110" y="28"/>
                  </a:cubicBezTo>
                  <a:cubicBezTo>
                    <a:pt x="102" y="25"/>
                    <a:pt x="96" y="21"/>
                    <a:pt x="89" y="19"/>
                  </a:cubicBez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2" y="33"/>
                    <a:pt x="92" y="33"/>
                  </a:cubicBezTo>
                  <a:cubicBezTo>
                    <a:pt x="99" y="35"/>
                    <a:pt x="105" y="36"/>
                    <a:pt x="111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4" y="48"/>
                    <a:pt x="178" y="37"/>
                    <a:pt x="176" y="25"/>
                  </a:cubicBezTo>
                  <a:cubicBezTo>
                    <a:pt x="175" y="14"/>
                    <a:pt x="159" y="6"/>
                    <a:pt x="141" y="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4" name="Google Shape;654;p24"/>
          <p:cNvGrpSpPr/>
          <p:nvPr/>
        </p:nvGrpSpPr>
        <p:grpSpPr>
          <a:xfrm rot="-8975706" flipH="1">
            <a:off x="8628183" y="832053"/>
            <a:ext cx="898739" cy="1165575"/>
            <a:chOff x="4320925" y="5006625"/>
            <a:chExt cx="329775" cy="427650"/>
          </a:xfrm>
        </p:grpSpPr>
        <p:sp>
          <p:nvSpPr>
            <p:cNvPr id="655" name="Google Shape;655;p24"/>
            <p:cNvSpPr/>
            <p:nvPr/>
          </p:nvSpPr>
          <p:spPr>
            <a:xfrm>
              <a:off x="4374725" y="5161000"/>
              <a:ext cx="39225" cy="14750"/>
            </a:xfrm>
            <a:custGeom>
              <a:avLst/>
              <a:gdLst/>
              <a:ahLst/>
              <a:cxnLst/>
              <a:rect l="l" t="t" r="r" b="b"/>
              <a:pathLst>
                <a:path w="1569" h="590" extrusionOk="0">
                  <a:moveTo>
                    <a:pt x="1254" y="0"/>
                  </a:moveTo>
                  <a:cubicBezTo>
                    <a:pt x="1238" y="0"/>
                    <a:pt x="1222" y="1"/>
                    <a:pt x="1206" y="3"/>
                  </a:cubicBezTo>
                  <a:lnTo>
                    <a:pt x="322" y="40"/>
                  </a:lnTo>
                  <a:cubicBezTo>
                    <a:pt x="150" y="40"/>
                    <a:pt x="1" y="171"/>
                    <a:pt x="19" y="321"/>
                  </a:cubicBezTo>
                  <a:lnTo>
                    <a:pt x="19" y="343"/>
                  </a:lnTo>
                  <a:cubicBezTo>
                    <a:pt x="19" y="482"/>
                    <a:pt x="148" y="590"/>
                    <a:pt x="304" y="590"/>
                  </a:cubicBezTo>
                  <a:cubicBezTo>
                    <a:pt x="316" y="590"/>
                    <a:pt x="328" y="589"/>
                    <a:pt x="340" y="588"/>
                  </a:cubicBezTo>
                  <a:lnTo>
                    <a:pt x="1247" y="547"/>
                  </a:lnTo>
                  <a:cubicBezTo>
                    <a:pt x="1414" y="547"/>
                    <a:pt x="1568" y="416"/>
                    <a:pt x="1546" y="266"/>
                  </a:cubicBezTo>
                  <a:lnTo>
                    <a:pt x="1546" y="248"/>
                  </a:lnTo>
                  <a:cubicBezTo>
                    <a:pt x="1546" y="107"/>
                    <a:pt x="1421" y="0"/>
                    <a:pt x="12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4"/>
            <p:cNvSpPr/>
            <p:nvPr/>
          </p:nvSpPr>
          <p:spPr>
            <a:xfrm>
              <a:off x="4377100" y="5174200"/>
              <a:ext cx="39100" cy="15225"/>
            </a:xfrm>
            <a:custGeom>
              <a:avLst/>
              <a:gdLst/>
              <a:ahLst/>
              <a:cxnLst/>
              <a:rect l="l" t="t" r="r" b="b"/>
              <a:pathLst>
                <a:path w="1564" h="609" extrusionOk="0">
                  <a:moveTo>
                    <a:pt x="1206" y="1"/>
                  </a:moveTo>
                  <a:lnTo>
                    <a:pt x="318" y="42"/>
                  </a:lnTo>
                  <a:cubicBezTo>
                    <a:pt x="150" y="60"/>
                    <a:pt x="1" y="191"/>
                    <a:pt x="19" y="341"/>
                  </a:cubicBezTo>
                  <a:cubicBezTo>
                    <a:pt x="19" y="495"/>
                    <a:pt x="168" y="608"/>
                    <a:pt x="359" y="608"/>
                  </a:cubicBezTo>
                  <a:lnTo>
                    <a:pt x="1247" y="567"/>
                  </a:lnTo>
                  <a:cubicBezTo>
                    <a:pt x="1414" y="549"/>
                    <a:pt x="1564" y="418"/>
                    <a:pt x="1546" y="268"/>
                  </a:cubicBezTo>
                  <a:cubicBezTo>
                    <a:pt x="1546" y="114"/>
                    <a:pt x="1396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4"/>
            <p:cNvSpPr/>
            <p:nvPr/>
          </p:nvSpPr>
          <p:spPr>
            <a:xfrm>
              <a:off x="4379375" y="5187875"/>
              <a:ext cx="39200" cy="14725"/>
            </a:xfrm>
            <a:custGeom>
              <a:avLst/>
              <a:gdLst/>
              <a:ahLst/>
              <a:cxnLst/>
              <a:rect l="l" t="t" r="r" b="b"/>
              <a:pathLst>
                <a:path w="1568" h="589" extrusionOk="0">
                  <a:moveTo>
                    <a:pt x="1250" y="0"/>
                  </a:moveTo>
                  <a:cubicBezTo>
                    <a:pt x="1237" y="0"/>
                    <a:pt x="1224" y="1"/>
                    <a:pt x="1210" y="2"/>
                  </a:cubicBezTo>
                  <a:lnTo>
                    <a:pt x="322" y="38"/>
                  </a:lnTo>
                  <a:cubicBezTo>
                    <a:pt x="154" y="38"/>
                    <a:pt x="0" y="174"/>
                    <a:pt x="23" y="324"/>
                  </a:cubicBezTo>
                  <a:cubicBezTo>
                    <a:pt x="23" y="480"/>
                    <a:pt x="152" y="589"/>
                    <a:pt x="323" y="589"/>
                  </a:cubicBezTo>
                  <a:cubicBezTo>
                    <a:pt x="336" y="589"/>
                    <a:pt x="349" y="588"/>
                    <a:pt x="363" y="587"/>
                  </a:cubicBezTo>
                  <a:lnTo>
                    <a:pt x="1246" y="550"/>
                  </a:lnTo>
                  <a:cubicBezTo>
                    <a:pt x="1418" y="532"/>
                    <a:pt x="1568" y="419"/>
                    <a:pt x="1550" y="265"/>
                  </a:cubicBezTo>
                  <a:lnTo>
                    <a:pt x="1550" y="247"/>
                  </a:lnTo>
                  <a:cubicBezTo>
                    <a:pt x="1550" y="108"/>
                    <a:pt x="1421" y="0"/>
                    <a:pt x="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4"/>
            <p:cNvSpPr/>
            <p:nvPr/>
          </p:nvSpPr>
          <p:spPr>
            <a:xfrm>
              <a:off x="4381750" y="5201125"/>
              <a:ext cx="39225" cy="15125"/>
            </a:xfrm>
            <a:custGeom>
              <a:avLst/>
              <a:gdLst/>
              <a:ahLst/>
              <a:cxnLst/>
              <a:rect l="l" t="t" r="r" b="b"/>
              <a:pathLst>
                <a:path w="1569" h="605" extrusionOk="0">
                  <a:moveTo>
                    <a:pt x="1245" y="1"/>
                  </a:moveTo>
                  <a:cubicBezTo>
                    <a:pt x="1234" y="1"/>
                    <a:pt x="1222" y="1"/>
                    <a:pt x="1210" y="2"/>
                  </a:cubicBezTo>
                  <a:lnTo>
                    <a:pt x="322" y="38"/>
                  </a:lnTo>
                  <a:cubicBezTo>
                    <a:pt x="155" y="57"/>
                    <a:pt x="0" y="188"/>
                    <a:pt x="19" y="342"/>
                  </a:cubicBezTo>
                  <a:cubicBezTo>
                    <a:pt x="19" y="492"/>
                    <a:pt x="173" y="605"/>
                    <a:pt x="358" y="605"/>
                  </a:cubicBezTo>
                  <a:lnTo>
                    <a:pt x="1246" y="550"/>
                  </a:lnTo>
                  <a:cubicBezTo>
                    <a:pt x="1419" y="550"/>
                    <a:pt x="1568" y="415"/>
                    <a:pt x="1550" y="265"/>
                  </a:cubicBezTo>
                  <a:cubicBezTo>
                    <a:pt x="1550" y="125"/>
                    <a:pt x="1419" y="1"/>
                    <a:pt x="12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4"/>
            <p:cNvSpPr/>
            <p:nvPr/>
          </p:nvSpPr>
          <p:spPr>
            <a:xfrm>
              <a:off x="4407225" y="5199725"/>
              <a:ext cx="25525" cy="24150"/>
            </a:xfrm>
            <a:custGeom>
              <a:avLst/>
              <a:gdLst/>
              <a:ahLst/>
              <a:cxnLst/>
              <a:rect l="l" t="t" r="r" b="b"/>
              <a:pathLst>
                <a:path w="1021" h="966" extrusionOk="0">
                  <a:moveTo>
                    <a:pt x="599" y="0"/>
                  </a:moveTo>
                  <a:cubicBezTo>
                    <a:pt x="502" y="0"/>
                    <a:pt x="406" y="38"/>
                    <a:pt x="341" y="113"/>
                  </a:cubicBezTo>
                  <a:lnTo>
                    <a:pt x="132" y="321"/>
                  </a:lnTo>
                  <a:cubicBezTo>
                    <a:pt x="1" y="471"/>
                    <a:pt x="1" y="720"/>
                    <a:pt x="155" y="851"/>
                  </a:cubicBezTo>
                  <a:lnTo>
                    <a:pt x="155" y="869"/>
                  </a:lnTo>
                  <a:cubicBezTo>
                    <a:pt x="227" y="933"/>
                    <a:pt x="322" y="966"/>
                    <a:pt x="415" y="966"/>
                  </a:cubicBezTo>
                  <a:cubicBezTo>
                    <a:pt x="515" y="966"/>
                    <a:pt x="613" y="928"/>
                    <a:pt x="681" y="851"/>
                  </a:cubicBezTo>
                  <a:lnTo>
                    <a:pt x="889" y="643"/>
                  </a:lnTo>
                  <a:cubicBezTo>
                    <a:pt x="1020" y="493"/>
                    <a:pt x="1020" y="244"/>
                    <a:pt x="871" y="113"/>
                  </a:cubicBezTo>
                  <a:cubicBezTo>
                    <a:pt x="796" y="38"/>
                    <a:pt x="696" y="0"/>
                    <a:pt x="5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4"/>
            <p:cNvSpPr/>
            <p:nvPr/>
          </p:nvSpPr>
          <p:spPr>
            <a:xfrm>
              <a:off x="4481300" y="5212500"/>
              <a:ext cx="86450" cy="81675"/>
            </a:xfrm>
            <a:custGeom>
              <a:avLst/>
              <a:gdLst/>
              <a:ahLst/>
              <a:cxnLst/>
              <a:rect l="l" t="t" r="r" b="b"/>
              <a:pathLst>
                <a:path w="3458" h="3267" extrusionOk="0">
                  <a:moveTo>
                    <a:pt x="2117" y="0"/>
                  </a:moveTo>
                  <a:lnTo>
                    <a:pt x="1" y="1414"/>
                  </a:lnTo>
                  <a:lnTo>
                    <a:pt x="1664" y="3267"/>
                  </a:lnTo>
                  <a:lnTo>
                    <a:pt x="3458" y="2152"/>
                  </a:lnTo>
                  <a:lnTo>
                    <a:pt x="2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4"/>
            <p:cNvSpPr/>
            <p:nvPr/>
          </p:nvSpPr>
          <p:spPr>
            <a:xfrm>
              <a:off x="4359100" y="5246950"/>
              <a:ext cx="213425" cy="187325"/>
            </a:xfrm>
            <a:custGeom>
              <a:avLst/>
              <a:gdLst/>
              <a:ahLst/>
              <a:cxnLst/>
              <a:rect l="l" t="t" r="r" b="b"/>
              <a:pathLst>
                <a:path w="8537" h="7493" extrusionOk="0">
                  <a:moveTo>
                    <a:pt x="4256" y="1"/>
                  </a:moveTo>
                  <a:cubicBezTo>
                    <a:pt x="3581" y="1"/>
                    <a:pt x="2898" y="183"/>
                    <a:pt x="2284" y="566"/>
                  </a:cubicBezTo>
                  <a:cubicBezTo>
                    <a:pt x="530" y="1662"/>
                    <a:pt x="0" y="3964"/>
                    <a:pt x="1079" y="5717"/>
                  </a:cubicBezTo>
                  <a:cubicBezTo>
                    <a:pt x="1789" y="6861"/>
                    <a:pt x="3013" y="7493"/>
                    <a:pt x="4265" y="7493"/>
                  </a:cubicBezTo>
                  <a:cubicBezTo>
                    <a:pt x="4937" y="7493"/>
                    <a:pt x="5617" y="7310"/>
                    <a:pt x="6230" y="6927"/>
                  </a:cubicBezTo>
                  <a:cubicBezTo>
                    <a:pt x="8006" y="5831"/>
                    <a:pt x="8536" y="3529"/>
                    <a:pt x="7440" y="1776"/>
                  </a:cubicBezTo>
                  <a:cubicBezTo>
                    <a:pt x="6738" y="632"/>
                    <a:pt x="5512" y="1"/>
                    <a:pt x="42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4"/>
            <p:cNvSpPr/>
            <p:nvPr/>
          </p:nvSpPr>
          <p:spPr>
            <a:xfrm>
              <a:off x="4405425" y="5220775"/>
              <a:ext cx="154300" cy="77375"/>
            </a:xfrm>
            <a:custGeom>
              <a:avLst/>
              <a:gdLst/>
              <a:ahLst/>
              <a:cxnLst/>
              <a:rect l="l" t="t" r="r" b="b"/>
              <a:pathLst>
                <a:path w="6172" h="3095" extrusionOk="0">
                  <a:moveTo>
                    <a:pt x="2173" y="1"/>
                  </a:moveTo>
                  <a:cubicBezTo>
                    <a:pt x="1901" y="1"/>
                    <a:pt x="1524" y="144"/>
                    <a:pt x="884" y="517"/>
                  </a:cubicBezTo>
                  <a:cubicBezTo>
                    <a:pt x="204" y="915"/>
                    <a:pt x="0" y="1821"/>
                    <a:pt x="413" y="2501"/>
                  </a:cubicBezTo>
                  <a:cubicBezTo>
                    <a:pt x="693" y="2938"/>
                    <a:pt x="1121" y="3094"/>
                    <a:pt x="1592" y="3094"/>
                  </a:cubicBezTo>
                  <a:cubicBezTo>
                    <a:pt x="1853" y="3094"/>
                    <a:pt x="2127" y="3046"/>
                    <a:pt x="2397" y="2972"/>
                  </a:cubicBezTo>
                  <a:cubicBezTo>
                    <a:pt x="3303" y="2709"/>
                    <a:pt x="6171" y="3085"/>
                    <a:pt x="3036" y="517"/>
                  </a:cubicBezTo>
                  <a:cubicBezTo>
                    <a:pt x="2699" y="232"/>
                    <a:pt x="2520" y="1"/>
                    <a:pt x="2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4"/>
            <p:cNvSpPr/>
            <p:nvPr/>
          </p:nvSpPr>
          <p:spPr>
            <a:xfrm>
              <a:off x="4396925" y="5252725"/>
              <a:ext cx="32075" cy="34325"/>
            </a:xfrm>
            <a:custGeom>
              <a:avLst/>
              <a:gdLst/>
              <a:ahLst/>
              <a:cxnLst/>
              <a:rect l="l" t="t" r="r" b="b"/>
              <a:pathLst>
                <a:path w="1283" h="1373" extrusionOk="0">
                  <a:moveTo>
                    <a:pt x="693" y="0"/>
                  </a:moveTo>
                  <a:cubicBezTo>
                    <a:pt x="535" y="0"/>
                    <a:pt x="341" y="14"/>
                    <a:pt x="204" y="72"/>
                  </a:cubicBezTo>
                  <a:cubicBezTo>
                    <a:pt x="91" y="127"/>
                    <a:pt x="1" y="317"/>
                    <a:pt x="37" y="353"/>
                  </a:cubicBezTo>
                  <a:cubicBezTo>
                    <a:pt x="359" y="693"/>
                    <a:pt x="204" y="1373"/>
                    <a:pt x="204" y="1373"/>
                  </a:cubicBezTo>
                  <a:lnTo>
                    <a:pt x="1283" y="616"/>
                  </a:lnTo>
                  <a:lnTo>
                    <a:pt x="961" y="13"/>
                  </a:lnTo>
                  <a:cubicBezTo>
                    <a:pt x="961" y="13"/>
                    <a:pt x="844" y="0"/>
                    <a:pt x="6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4"/>
            <p:cNvSpPr/>
            <p:nvPr/>
          </p:nvSpPr>
          <p:spPr>
            <a:xfrm>
              <a:off x="4471000" y="5015825"/>
              <a:ext cx="179700" cy="254050"/>
            </a:xfrm>
            <a:custGeom>
              <a:avLst/>
              <a:gdLst/>
              <a:ahLst/>
              <a:cxnLst/>
              <a:rect l="l" t="t" r="r" b="b"/>
              <a:pathLst>
                <a:path w="7188" h="10162" extrusionOk="0">
                  <a:moveTo>
                    <a:pt x="2048" y="1"/>
                  </a:moveTo>
                  <a:cubicBezTo>
                    <a:pt x="1718" y="1"/>
                    <a:pt x="1391" y="40"/>
                    <a:pt x="1074" y="124"/>
                  </a:cubicBezTo>
                  <a:lnTo>
                    <a:pt x="621" y="1239"/>
                  </a:lnTo>
                  <a:lnTo>
                    <a:pt x="1" y="6449"/>
                  </a:lnTo>
                  <a:cubicBezTo>
                    <a:pt x="37" y="8053"/>
                    <a:pt x="1151" y="9435"/>
                    <a:pt x="2701" y="9829"/>
                  </a:cubicBezTo>
                  <a:lnTo>
                    <a:pt x="3059" y="9924"/>
                  </a:lnTo>
                  <a:cubicBezTo>
                    <a:pt x="3326" y="10089"/>
                    <a:pt x="3603" y="10161"/>
                    <a:pt x="3877" y="10161"/>
                  </a:cubicBezTo>
                  <a:cubicBezTo>
                    <a:pt x="5268" y="10161"/>
                    <a:pt x="6616" y="8327"/>
                    <a:pt x="6570" y="7509"/>
                  </a:cubicBezTo>
                  <a:lnTo>
                    <a:pt x="7023" y="4184"/>
                  </a:lnTo>
                  <a:cubicBezTo>
                    <a:pt x="7187" y="2202"/>
                    <a:pt x="4520" y="1"/>
                    <a:pt x="20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4"/>
            <p:cNvSpPr/>
            <p:nvPr/>
          </p:nvSpPr>
          <p:spPr>
            <a:xfrm>
              <a:off x="4320925" y="5006625"/>
              <a:ext cx="254875" cy="134050"/>
            </a:xfrm>
            <a:custGeom>
              <a:avLst/>
              <a:gdLst/>
              <a:ahLst/>
              <a:cxnLst/>
              <a:rect l="l" t="t" r="r" b="b"/>
              <a:pathLst>
                <a:path w="10195" h="5362" extrusionOk="0">
                  <a:moveTo>
                    <a:pt x="7949" y="1"/>
                  </a:moveTo>
                  <a:cubicBezTo>
                    <a:pt x="7610" y="1"/>
                    <a:pt x="7270" y="83"/>
                    <a:pt x="6964" y="248"/>
                  </a:cubicBezTo>
                  <a:lnTo>
                    <a:pt x="5587" y="2155"/>
                  </a:lnTo>
                  <a:lnTo>
                    <a:pt x="3584" y="1059"/>
                  </a:lnTo>
                  <a:cubicBezTo>
                    <a:pt x="3391" y="979"/>
                    <a:pt x="3188" y="941"/>
                    <a:pt x="2985" y="941"/>
                  </a:cubicBezTo>
                  <a:cubicBezTo>
                    <a:pt x="2516" y="941"/>
                    <a:pt x="2052" y="1145"/>
                    <a:pt x="1736" y="1512"/>
                  </a:cubicBezTo>
                  <a:lnTo>
                    <a:pt x="508" y="2894"/>
                  </a:lnTo>
                  <a:lnTo>
                    <a:pt x="227" y="2894"/>
                  </a:lnTo>
                  <a:cubicBezTo>
                    <a:pt x="150" y="2894"/>
                    <a:pt x="73" y="2966"/>
                    <a:pt x="55" y="3061"/>
                  </a:cubicBezTo>
                  <a:lnTo>
                    <a:pt x="55" y="3079"/>
                  </a:lnTo>
                  <a:cubicBezTo>
                    <a:pt x="37" y="3175"/>
                    <a:pt x="114" y="3270"/>
                    <a:pt x="209" y="3288"/>
                  </a:cubicBezTo>
                  <a:lnTo>
                    <a:pt x="490" y="3347"/>
                  </a:lnTo>
                  <a:lnTo>
                    <a:pt x="132" y="3460"/>
                  </a:lnTo>
                  <a:cubicBezTo>
                    <a:pt x="55" y="3478"/>
                    <a:pt x="1" y="3573"/>
                    <a:pt x="19" y="3664"/>
                  </a:cubicBezTo>
                  <a:lnTo>
                    <a:pt x="19" y="3705"/>
                  </a:lnTo>
                  <a:cubicBezTo>
                    <a:pt x="33" y="3783"/>
                    <a:pt x="100" y="3846"/>
                    <a:pt x="186" y="3846"/>
                  </a:cubicBezTo>
                  <a:cubicBezTo>
                    <a:pt x="205" y="3846"/>
                    <a:pt x="225" y="3843"/>
                    <a:pt x="245" y="3836"/>
                  </a:cubicBezTo>
                  <a:lnTo>
                    <a:pt x="662" y="3741"/>
                  </a:lnTo>
                  <a:lnTo>
                    <a:pt x="245" y="4004"/>
                  </a:lnTo>
                  <a:cubicBezTo>
                    <a:pt x="168" y="4063"/>
                    <a:pt x="132" y="4158"/>
                    <a:pt x="186" y="4230"/>
                  </a:cubicBezTo>
                  <a:lnTo>
                    <a:pt x="186" y="4253"/>
                  </a:lnTo>
                  <a:cubicBezTo>
                    <a:pt x="216" y="4306"/>
                    <a:pt x="274" y="4341"/>
                    <a:pt x="339" y="4341"/>
                  </a:cubicBezTo>
                  <a:cubicBezTo>
                    <a:pt x="363" y="4341"/>
                    <a:pt x="388" y="4336"/>
                    <a:pt x="413" y="4325"/>
                  </a:cubicBezTo>
                  <a:lnTo>
                    <a:pt x="830" y="4140"/>
                  </a:lnTo>
                  <a:lnTo>
                    <a:pt x="830" y="4140"/>
                  </a:lnTo>
                  <a:lnTo>
                    <a:pt x="490" y="4420"/>
                  </a:lnTo>
                  <a:cubicBezTo>
                    <a:pt x="413" y="4479"/>
                    <a:pt x="395" y="4570"/>
                    <a:pt x="435" y="4647"/>
                  </a:cubicBezTo>
                  <a:lnTo>
                    <a:pt x="454" y="4683"/>
                  </a:lnTo>
                  <a:cubicBezTo>
                    <a:pt x="491" y="4748"/>
                    <a:pt x="555" y="4788"/>
                    <a:pt x="617" y="4788"/>
                  </a:cubicBezTo>
                  <a:cubicBezTo>
                    <a:pt x="645" y="4788"/>
                    <a:pt x="674" y="4779"/>
                    <a:pt x="698" y="4760"/>
                  </a:cubicBezTo>
                  <a:lnTo>
                    <a:pt x="1188" y="4479"/>
                  </a:lnTo>
                  <a:lnTo>
                    <a:pt x="811" y="4987"/>
                  </a:lnTo>
                  <a:cubicBezTo>
                    <a:pt x="753" y="5064"/>
                    <a:pt x="775" y="5195"/>
                    <a:pt x="866" y="5250"/>
                  </a:cubicBezTo>
                  <a:lnTo>
                    <a:pt x="1002" y="5327"/>
                  </a:lnTo>
                  <a:cubicBezTo>
                    <a:pt x="1032" y="5351"/>
                    <a:pt x="1066" y="5361"/>
                    <a:pt x="1099" y="5361"/>
                  </a:cubicBezTo>
                  <a:cubicBezTo>
                    <a:pt x="1147" y="5361"/>
                    <a:pt x="1194" y="5340"/>
                    <a:pt x="1228" y="5308"/>
                  </a:cubicBezTo>
                  <a:lnTo>
                    <a:pt x="1772" y="4778"/>
                  </a:lnTo>
                  <a:lnTo>
                    <a:pt x="2171" y="3723"/>
                  </a:lnTo>
                  <a:lnTo>
                    <a:pt x="2945" y="3120"/>
                  </a:lnTo>
                  <a:cubicBezTo>
                    <a:pt x="2945" y="3120"/>
                    <a:pt x="4604" y="3460"/>
                    <a:pt x="4943" y="3931"/>
                  </a:cubicBezTo>
                  <a:cubicBezTo>
                    <a:pt x="5459" y="4665"/>
                    <a:pt x="5937" y="4917"/>
                    <a:pt x="6367" y="4917"/>
                  </a:cubicBezTo>
                  <a:cubicBezTo>
                    <a:pt x="7229" y="4917"/>
                    <a:pt x="7897" y="3904"/>
                    <a:pt x="8287" y="3741"/>
                  </a:cubicBezTo>
                  <a:cubicBezTo>
                    <a:pt x="10195" y="2984"/>
                    <a:pt x="10041" y="1308"/>
                    <a:pt x="10099" y="1285"/>
                  </a:cubicBezTo>
                  <a:cubicBezTo>
                    <a:pt x="10118" y="1267"/>
                    <a:pt x="9569" y="701"/>
                    <a:pt x="9175" y="402"/>
                  </a:cubicBezTo>
                  <a:cubicBezTo>
                    <a:pt x="8814" y="135"/>
                    <a:pt x="8382" y="1"/>
                    <a:pt x="79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4"/>
            <p:cNvSpPr/>
            <p:nvPr/>
          </p:nvSpPr>
          <p:spPr>
            <a:xfrm>
              <a:off x="4478475" y="5286575"/>
              <a:ext cx="29825" cy="38425"/>
            </a:xfrm>
            <a:custGeom>
              <a:avLst/>
              <a:gdLst/>
              <a:ahLst/>
              <a:cxnLst/>
              <a:rect l="l" t="t" r="r" b="b"/>
              <a:pathLst>
                <a:path w="1193" h="1537" extrusionOk="0">
                  <a:moveTo>
                    <a:pt x="495" y="0"/>
                  </a:moveTo>
                  <a:cubicBezTo>
                    <a:pt x="418" y="0"/>
                    <a:pt x="341" y="37"/>
                    <a:pt x="304" y="96"/>
                  </a:cubicBezTo>
                  <a:cubicBezTo>
                    <a:pt x="250" y="150"/>
                    <a:pt x="227" y="191"/>
                    <a:pt x="227" y="245"/>
                  </a:cubicBezTo>
                  <a:cubicBezTo>
                    <a:pt x="209" y="281"/>
                    <a:pt x="209" y="322"/>
                    <a:pt x="191" y="340"/>
                  </a:cubicBezTo>
                  <a:lnTo>
                    <a:pt x="191" y="376"/>
                  </a:lnTo>
                  <a:cubicBezTo>
                    <a:pt x="191" y="376"/>
                    <a:pt x="209" y="322"/>
                    <a:pt x="250" y="245"/>
                  </a:cubicBezTo>
                  <a:cubicBezTo>
                    <a:pt x="284" y="195"/>
                    <a:pt x="368" y="94"/>
                    <a:pt x="470" y="94"/>
                  </a:cubicBezTo>
                  <a:cubicBezTo>
                    <a:pt x="478" y="94"/>
                    <a:pt x="486" y="94"/>
                    <a:pt x="495" y="96"/>
                  </a:cubicBezTo>
                  <a:cubicBezTo>
                    <a:pt x="608" y="114"/>
                    <a:pt x="739" y="245"/>
                    <a:pt x="834" y="376"/>
                  </a:cubicBezTo>
                  <a:cubicBezTo>
                    <a:pt x="871" y="453"/>
                    <a:pt x="907" y="549"/>
                    <a:pt x="948" y="603"/>
                  </a:cubicBezTo>
                  <a:cubicBezTo>
                    <a:pt x="984" y="716"/>
                    <a:pt x="1002" y="775"/>
                    <a:pt x="1002" y="870"/>
                  </a:cubicBezTo>
                  <a:cubicBezTo>
                    <a:pt x="1020" y="961"/>
                    <a:pt x="1002" y="1038"/>
                    <a:pt x="966" y="1115"/>
                  </a:cubicBezTo>
                  <a:cubicBezTo>
                    <a:pt x="930" y="1187"/>
                    <a:pt x="889" y="1264"/>
                    <a:pt x="816" y="1301"/>
                  </a:cubicBezTo>
                  <a:lnTo>
                    <a:pt x="794" y="1323"/>
                  </a:lnTo>
                  <a:lnTo>
                    <a:pt x="775" y="1342"/>
                  </a:lnTo>
                  <a:lnTo>
                    <a:pt x="721" y="1360"/>
                  </a:lnTo>
                  <a:cubicBezTo>
                    <a:pt x="680" y="1396"/>
                    <a:pt x="644" y="1396"/>
                    <a:pt x="608" y="1414"/>
                  </a:cubicBezTo>
                  <a:cubicBezTo>
                    <a:pt x="569" y="1414"/>
                    <a:pt x="523" y="1424"/>
                    <a:pt x="475" y="1424"/>
                  </a:cubicBezTo>
                  <a:cubicBezTo>
                    <a:pt x="450" y="1424"/>
                    <a:pt x="425" y="1422"/>
                    <a:pt x="399" y="1414"/>
                  </a:cubicBezTo>
                  <a:cubicBezTo>
                    <a:pt x="341" y="1414"/>
                    <a:pt x="268" y="1396"/>
                    <a:pt x="227" y="1378"/>
                  </a:cubicBezTo>
                  <a:cubicBezTo>
                    <a:pt x="173" y="1360"/>
                    <a:pt x="137" y="1323"/>
                    <a:pt x="96" y="1283"/>
                  </a:cubicBezTo>
                  <a:cubicBezTo>
                    <a:pt x="42" y="1228"/>
                    <a:pt x="1" y="1210"/>
                    <a:pt x="1" y="1210"/>
                  </a:cubicBezTo>
                  <a:lnTo>
                    <a:pt x="1" y="1210"/>
                  </a:lnTo>
                  <a:cubicBezTo>
                    <a:pt x="1" y="1210"/>
                    <a:pt x="23" y="1246"/>
                    <a:pt x="78" y="1323"/>
                  </a:cubicBezTo>
                  <a:cubicBezTo>
                    <a:pt x="96" y="1342"/>
                    <a:pt x="137" y="1396"/>
                    <a:pt x="191" y="1414"/>
                  </a:cubicBezTo>
                  <a:cubicBezTo>
                    <a:pt x="250" y="1473"/>
                    <a:pt x="304" y="1491"/>
                    <a:pt x="381" y="1509"/>
                  </a:cubicBezTo>
                  <a:cubicBezTo>
                    <a:pt x="432" y="1522"/>
                    <a:pt x="494" y="1537"/>
                    <a:pt x="559" y="1537"/>
                  </a:cubicBezTo>
                  <a:cubicBezTo>
                    <a:pt x="587" y="1537"/>
                    <a:pt x="616" y="1534"/>
                    <a:pt x="644" y="1527"/>
                  </a:cubicBezTo>
                  <a:cubicBezTo>
                    <a:pt x="680" y="1527"/>
                    <a:pt x="739" y="1509"/>
                    <a:pt x="775" y="1491"/>
                  </a:cubicBezTo>
                  <a:lnTo>
                    <a:pt x="834" y="1473"/>
                  </a:lnTo>
                  <a:lnTo>
                    <a:pt x="852" y="1455"/>
                  </a:lnTo>
                  <a:lnTo>
                    <a:pt x="871" y="1455"/>
                  </a:lnTo>
                  <a:lnTo>
                    <a:pt x="907" y="1414"/>
                  </a:lnTo>
                  <a:cubicBezTo>
                    <a:pt x="1002" y="1360"/>
                    <a:pt x="1061" y="1283"/>
                    <a:pt x="1115" y="1187"/>
                  </a:cubicBezTo>
                  <a:cubicBezTo>
                    <a:pt x="1156" y="1074"/>
                    <a:pt x="1192" y="961"/>
                    <a:pt x="1174" y="870"/>
                  </a:cubicBezTo>
                  <a:cubicBezTo>
                    <a:pt x="1174" y="757"/>
                    <a:pt x="1133" y="644"/>
                    <a:pt x="1097" y="549"/>
                  </a:cubicBezTo>
                  <a:cubicBezTo>
                    <a:pt x="1061" y="453"/>
                    <a:pt x="1002" y="376"/>
                    <a:pt x="948" y="304"/>
                  </a:cubicBezTo>
                  <a:cubicBezTo>
                    <a:pt x="834" y="150"/>
                    <a:pt x="680" y="0"/>
                    <a:pt x="4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4"/>
            <p:cNvSpPr/>
            <p:nvPr/>
          </p:nvSpPr>
          <p:spPr>
            <a:xfrm>
              <a:off x="4403050" y="5119700"/>
              <a:ext cx="197225" cy="152800"/>
            </a:xfrm>
            <a:custGeom>
              <a:avLst/>
              <a:gdLst/>
              <a:ahLst/>
              <a:cxnLst/>
              <a:rect l="l" t="t" r="r" b="b"/>
              <a:pathLst>
                <a:path w="7889" h="6112" extrusionOk="0">
                  <a:moveTo>
                    <a:pt x="4088" y="0"/>
                  </a:moveTo>
                  <a:cubicBezTo>
                    <a:pt x="3762" y="0"/>
                    <a:pt x="3391" y="59"/>
                    <a:pt x="2963" y="183"/>
                  </a:cubicBezTo>
                  <a:cubicBezTo>
                    <a:pt x="925" y="767"/>
                    <a:pt x="0" y="1954"/>
                    <a:pt x="0" y="1954"/>
                  </a:cubicBezTo>
                  <a:lnTo>
                    <a:pt x="95" y="3409"/>
                  </a:lnTo>
                  <a:cubicBezTo>
                    <a:pt x="95" y="3409"/>
                    <a:pt x="2170" y="3051"/>
                    <a:pt x="2678" y="2616"/>
                  </a:cubicBezTo>
                  <a:cubicBezTo>
                    <a:pt x="3051" y="2297"/>
                    <a:pt x="3649" y="2250"/>
                    <a:pt x="3970" y="2250"/>
                  </a:cubicBezTo>
                  <a:cubicBezTo>
                    <a:pt x="4105" y="2250"/>
                    <a:pt x="4191" y="2258"/>
                    <a:pt x="4191" y="2258"/>
                  </a:cubicBezTo>
                  <a:cubicBezTo>
                    <a:pt x="4191" y="2258"/>
                    <a:pt x="4341" y="4691"/>
                    <a:pt x="4812" y="5221"/>
                  </a:cubicBezTo>
                  <a:cubicBezTo>
                    <a:pt x="5145" y="5583"/>
                    <a:pt x="5554" y="6112"/>
                    <a:pt x="6113" y="6112"/>
                  </a:cubicBezTo>
                  <a:cubicBezTo>
                    <a:pt x="6345" y="6112"/>
                    <a:pt x="6603" y="6020"/>
                    <a:pt x="6891" y="5787"/>
                  </a:cubicBezTo>
                  <a:cubicBezTo>
                    <a:pt x="7888" y="4995"/>
                    <a:pt x="7286" y="4088"/>
                    <a:pt x="6529" y="2276"/>
                  </a:cubicBezTo>
                  <a:cubicBezTo>
                    <a:pt x="5920" y="844"/>
                    <a:pt x="5320" y="0"/>
                    <a:pt x="40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4"/>
            <p:cNvSpPr/>
            <p:nvPr/>
          </p:nvSpPr>
          <p:spPr>
            <a:xfrm>
              <a:off x="4412900" y="5280000"/>
              <a:ext cx="23125" cy="23125"/>
            </a:xfrm>
            <a:custGeom>
              <a:avLst/>
              <a:gdLst/>
              <a:ahLst/>
              <a:cxnLst/>
              <a:rect l="l" t="t" r="r" b="b"/>
              <a:pathLst>
                <a:path w="925" h="925" extrusionOk="0">
                  <a:moveTo>
                    <a:pt x="472" y="1"/>
                  </a:moveTo>
                  <a:cubicBezTo>
                    <a:pt x="209" y="1"/>
                    <a:pt x="0" y="205"/>
                    <a:pt x="0" y="472"/>
                  </a:cubicBezTo>
                  <a:cubicBezTo>
                    <a:pt x="0" y="716"/>
                    <a:pt x="209" y="925"/>
                    <a:pt x="472" y="925"/>
                  </a:cubicBezTo>
                  <a:cubicBezTo>
                    <a:pt x="721" y="925"/>
                    <a:pt x="925" y="716"/>
                    <a:pt x="925" y="472"/>
                  </a:cubicBezTo>
                  <a:cubicBezTo>
                    <a:pt x="925" y="205"/>
                    <a:pt x="721" y="1"/>
                    <a:pt x="4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" name="Google Shape;669;p24"/>
          <p:cNvGrpSpPr/>
          <p:nvPr/>
        </p:nvGrpSpPr>
        <p:grpSpPr>
          <a:xfrm>
            <a:off x="-6189588" y="-1397793"/>
            <a:ext cx="17932577" cy="11176736"/>
            <a:chOff x="-6189588" y="-1397793"/>
            <a:chExt cx="17932577" cy="11176736"/>
          </a:xfrm>
        </p:grpSpPr>
        <p:grpSp>
          <p:nvGrpSpPr>
            <p:cNvPr id="670" name="Google Shape;670;p24"/>
            <p:cNvGrpSpPr/>
            <p:nvPr/>
          </p:nvGrpSpPr>
          <p:grpSpPr>
            <a:xfrm rot="-9135064">
              <a:off x="7038848" y="-555114"/>
              <a:ext cx="4077388" cy="3699374"/>
              <a:chOff x="4673875" y="2927376"/>
              <a:chExt cx="4077371" cy="3699358"/>
            </a:xfrm>
          </p:grpSpPr>
          <p:sp>
            <p:nvSpPr>
              <p:cNvPr id="671" name="Google Shape;671;p24"/>
              <p:cNvSpPr/>
              <p:nvPr/>
            </p:nvSpPr>
            <p:spPr>
              <a:xfrm rot="-4296346">
                <a:off x="4948497" y="3409639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672" name="Google Shape;672;p24"/>
              <p:cNvSpPr/>
              <p:nvPr/>
            </p:nvSpPr>
            <p:spPr>
              <a:xfrm rot="-1869324">
                <a:off x="5869135" y="3442022"/>
                <a:ext cx="2474856" cy="2264306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673" name="Google Shape;673;p24"/>
            <p:cNvGrpSpPr/>
            <p:nvPr/>
          </p:nvGrpSpPr>
          <p:grpSpPr>
            <a:xfrm rot="8397184">
              <a:off x="-4716597" y="385718"/>
              <a:ext cx="8317129" cy="7609715"/>
              <a:chOff x="2526785" y="2762149"/>
              <a:chExt cx="8317321" cy="7609890"/>
            </a:xfrm>
          </p:grpSpPr>
          <p:sp>
            <p:nvSpPr>
              <p:cNvPr id="674" name="Google Shape;674;p24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675" name="Google Shape;675;p24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676" name="Google Shape;676;p24"/>
          <p:cNvSpPr txBox="1">
            <a:spLocks noGrp="1"/>
          </p:cNvSpPr>
          <p:nvPr>
            <p:ph type="ctrTitle"/>
          </p:nvPr>
        </p:nvSpPr>
        <p:spPr>
          <a:xfrm>
            <a:off x="4227400" y="934700"/>
            <a:ext cx="4201500" cy="79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4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677" name="Google Shape;677;p24"/>
          <p:cNvSpPr txBox="1">
            <a:spLocks noGrp="1"/>
          </p:cNvSpPr>
          <p:nvPr>
            <p:ph type="subTitle" idx="1"/>
          </p:nvPr>
        </p:nvSpPr>
        <p:spPr>
          <a:xfrm>
            <a:off x="4227400" y="1707475"/>
            <a:ext cx="4201500" cy="9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78" name="Google Shape;678;p24"/>
          <p:cNvSpPr txBox="1"/>
          <p:nvPr/>
        </p:nvSpPr>
        <p:spPr>
          <a:xfrm>
            <a:off x="4227400" y="3496925"/>
            <a:ext cx="4201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 This presentation template was created by </a:t>
            </a:r>
            <a:r>
              <a:rPr lang="en" sz="1000" b="1" u="sng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 b="1" u="sng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,</a:t>
            </a:r>
            <a:r>
              <a:rPr lang="en" sz="10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 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and includes icons by </a:t>
            </a:r>
            <a:r>
              <a:rPr lang="en" sz="1000" b="1" u="sng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 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and infographics &amp; images by </a:t>
            </a:r>
            <a:r>
              <a:rPr lang="en" sz="1000" b="1" u="sng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000" b="1" u="sng">
              <a:solidFill>
                <a:schemeClr val="dk1"/>
              </a:solidFill>
              <a:highlight>
                <a:srgbClr val="DFDEFC"/>
              </a:highlight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cxnSp>
        <p:nvCxnSpPr>
          <p:cNvPr id="679" name="Google Shape;679;p24"/>
          <p:cNvCxnSpPr/>
          <p:nvPr/>
        </p:nvCxnSpPr>
        <p:spPr>
          <a:xfrm>
            <a:off x="-18750" y="331775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" name="Google Shape;681;p25"/>
          <p:cNvGrpSpPr/>
          <p:nvPr/>
        </p:nvGrpSpPr>
        <p:grpSpPr>
          <a:xfrm>
            <a:off x="-1993317" y="-2501095"/>
            <a:ext cx="13474021" cy="9971355"/>
            <a:chOff x="-1993317" y="-2501095"/>
            <a:chExt cx="13474021" cy="9971355"/>
          </a:xfrm>
        </p:grpSpPr>
        <p:sp>
          <p:nvSpPr>
            <p:cNvPr id="682" name="Google Shape;682;p25"/>
            <p:cNvSpPr/>
            <p:nvPr/>
          </p:nvSpPr>
          <p:spPr>
            <a:xfrm rot="-2551616">
              <a:off x="7960489" y="-1432276"/>
              <a:ext cx="2989072" cy="2734816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  <a:latin typeface="Lexend ExtraBold"/>
                <a:ea typeface="Lexend ExtraBold"/>
                <a:cs typeface="Lexend ExtraBold"/>
                <a:sym typeface="Lexend ExtraBold"/>
              </a:endParaRPr>
            </a:p>
          </p:txBody>
        </p:sp>
        <p:sp>
          <p:nvSpPr>
            <p:cNvPr id="683" name="Google Shape;683;p25"/>
            <p:cNvSpPr/>
            <p:nvPr/>
          </p:nvSpPr>
          <p:spPr>
            <a:xfrm rot="-7566681">
              <a:off x="7885904" y="-696049"/>
              <a:ext cx="2474888" cy="2264335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684" name="Google Shape;684;p25"/>
            <p:cNvSpPr/>
            <p:nvPr/>
          </p:nvSpPr>
          <p:spPr>
            <a:xfrm rot="1048298">
              <a:off x="-1552781" y="3446144"/>
              <a:ext cx="3854691" cy="3526821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685" name="Google Shape;685;p25"/>
            <p:cNvSpPr/>
            <p:nvPr/>
          </p:nvSpPr>
          <p:spPr>
            <a:xfrm rot="-8699852">
              <a:off x="5056834" y="-1971285"/>
              <a:ext cx="2596438" cy="237565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686" name="Google Shape;686;p25"/>
            <p:cNvSpPr/>
            <p:nvPr/>
          </p:nvSpPr>
          <p:spPr>
            <a:xfrm rot="9119342">
              <a:off x="-1177714" y="3224983"/>
              <a:ext cx="2596420" cy="2375628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</p:grpSp>
      <p:cxnSp>
        <p:nvCxnSpPr>
          <p:cNvPr id="687" name="Google Shape;687;p25"/>
          <p:cNvCxnSpPr/>
          <p:nvPr/>
        </p:nvCxnSpPr>
        <p:spPr>
          <a:xfrm>
            <a:off x="88099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88" name="Google Shape;688;p25"/>
          <p:cNvGrpSpPr/>
          <p:nvPr/>
        </p:nvGrpSpPr>
        <p:grpSpPr>
          <a:xfrm rot="-2953848" flipH="1">
            <a:off x="-95844" y="3955075"/>
            <a:ext cx="1057979" cy="1196252"/>
            <a:chOff x="6000615" y="619626"/>
            <a:chExt cx="720036" cy="814142"/>
          </a:xfrm>
        </p:grpSpPr>
        <p:sp>
          <p:nvSpPr>
            <p:cNvPr id="689" name="Google Shape;689;p25"/>
            <p:cNvSpPr/>
            <p:nvPr/>
          </p:nvSpPr>
          <p:spPr>
            <a:xfrm>
              <a:off x="6083294" y="989249"/>
              <a:ext cx="237094" cy="208752"/>
            </a:xfrm>
            <a:custGeom>
              <a:avLst/>
              <a:gdLst/>
              <a:ahLst/>
              <a:cxnLst/>
              <a:rect l="l" t="t" r="r" b="b"/>
              <a:pathLst>
                <a:path w="325" h="291" extrusionOk="0">
                  <a:moveTo>
                    <a:pt x="325" y="0"/>
                  </a:moveTo>
                  <a:cubicBezTo>
                    <a:pt x="319" y="8"/>
                    <a:pt x="312" y="17"/>
                    <a:pt x="306" y="25"/>
                  </a:cubicBezTo>
                  <a:cubicBezTo>
                    <a:pt x="288" y="47"/>
                    <a:pt x="266" y="68"/>
                    <a:pt x="239" y="73"/>
                  </a:cubicBezTo>
                  <a:cubicBezTo>
                    <a:pt x="225" y="75"/>
                    <a:pt x="209" y="72"/>
                    <a:pt x="196" y="65"/>
                  </a:cubicBezTo>
                  <a:cubicBezTo>
                    <a:pt x="196" y="66"/>
                    <a:pt x="195" y="66"/>
                    <a:pt x="195" y="67"/>
                  </a:cubicBezTo>
                  <a:cubicBezTo>
                    <a:pt x="194" y="67"/>
                    <a:pt x="193" y="68"/>
                    <a:pt x="192" y="68"/>
                  </a:cubicBezTo>
                  <a:cubicBezTo>
                    <a:pt x="191" y="68"/>
                    <a:pt x="191" y="68"/>
                    <a:pt x="190" y="67"/>
                  </a:cubicBezTo>
                  <a:cubicBezTo>
                    <a:pt x="188" y="66"/>
                    <a:pt x="188" y="64"/>
                    <a:pt x="189" y="62"/>
                  </a:cubicBezTo>
                  <a:cubicBezTo>
                    <a:pt x="190" y="61"/>
                    <a:pt x="190" y="61"/>
                    <a:pt x="190" y="61"/>
                  </a:cubicBezTo>
                  <a:cubicBezTo>
                    <a:pt x="189" y="61"/>
                    <a:pt x="189" y="60"/>
                    <a:pt x="188" y="60"/>
                  </a:cubicBezTo>
                  <a:cubicBezTo>
                    <a:pt x="180" y="64"/>
                    <a:pt x="180" y="64"/>
                    <a:pt x="180" y="64"/>
                  </a:cubicBezTo>
                  <a:cubicBezTo>
                    <a:pt x="171" y="68"/>
                    <a:pt x="160" y="65"/>
                    <a:pt x="156" y="56"/>
                  </a:cubicBezTo>
                  <a:cubicBezTo>
                    <a:pt x="156" y="56"/>
                    <a:pt x="156" y="56"/>
                    <a:pt x="156" y="56"/>
                  </a:cubicBezTo>
                  <a:cubicBezTo>
                    <a:pt x="152" y="49"/>
                    <a:pt x="154" y="41"/>
                    <a:pt x="159" y="36"/>
                  </a:cubicBezTo>
                  <a:cubicBezTo>
                    <a:pt x="156" y="36"/>
                    <a:pt x="154" y="37"/>
                    <a:pt x="151" y="37"/>
                  </a:cubicBezTo>
                  <a:cubicBezTo>
                    <a:pt x="151" y="39"/>
                    <a:pt x="150" y="42"/>
                    <a:pt x="148" y="44"/>
                  </a:cubicBezTo>
                  <a:cubicBezTo>
                    <a:pt x="129" y="68"/>
                    <a:pt x="104" y="85"/>
                    <a:pt x="80" y="102"/>
                  </a:cubicBezTo>
                  <a:cubicBezTo>
                    <a:pt x="50" y="122"/>
                    <a:pt x="21" y="142"/>
                    <a:pt x="9" y="171"/>
                  </a:cubicBezTo>
                  <a:cubicBezTo>
                    <a:pt x="0" y="192"/>
                    <a:pt x="2" y="216"/>
                    <a:pt x="13" y="238"/>
                  </a:cubicBezTo>
                  <a:cubicBezTo>
                    <a:pt x="25" y="261"/>
                    <a:pt x="43" y="276"/>
                    <a:pt x="65" y="281"/>
                  </a:cubicBezTo>
                  <a:cubicBezTo>
                    <a:pt x="109" y="291"/>
                    <a:pt x="153" y="264"/>
                    <a:pt x="197" y="238"/>
                  </a:cubicBezTo>
                  <a:cubicBezTo>
                    <a:pt x="201" y="236"/>
                    <a:pt x="206" y="233"/>
                    <a:pt x="210" y="230"/>
                  </a:cubicBezTo>
                  <a:cubicBezTo>
                    <a:pt x="232" y="217"/>
                    <a:pt x="254" y="206"/>
                    <a:pt x="277" y="195"/>
                  </a:cubicBezTo>
                  <a:cubicBezTo>
                    <a:pt x="271" y="195"/>
                    <a:pt x="264" y="194"/>
                    <a:pt x="257" y="193"/>
                  </a:cubicBezTo>
                  <a:cubicBezTo>
                    <a:pt x="256" y="193"/>
                    <a:pt x="256" y="193"/>
                    <a:pt x="255" y="193"/>
                  </a:cubicBezTo>
                  <a:cubicBezTo>
                    <a:pt x="237" y="193"/>
                    <a:pt x="219" y="193"/>
                    <a:pt x="201" y="193"/>
                  </a:cubicBezTo>
                  <a:cubicBezTo>
                    <a:pt x="194" y="193"/>
                    <a:pt x="186" y="193"/>
                    <a:pt x="180" y="190"/>
                  </a:cubicBezTo>
                  <a:cubicBezTo>
                    <a:pt x="173" y="186"/>
                    <a:pt x="169" y="178"/>
                    <a:pt x="171" y="172"/>
                  </a:cubicBezTo>
                  <a:cubicBezTo>
                    <a:pt x="172" y="171"/>
                    <a:pt x="174" y="170"/>
                    <a:pt x="176" y="170"/>
                  </a:cubicBezTo>
                  <a:cubicBezTo>
                    <a:pt x="176" y="169"/>
                    <a:pt x="176" y="169"/>
                    <a:pt x="176" y="169"/>
                  </a:cubicBezTo>
                  <a:cubicBezTo>
                    <a:pt x="168" y="170"/>
                    <a:pt x="160" y="166"/>
                    <a:pt x="158" y="158"/>
                  </a:cubicBezTo>
                  <a:cubicBezTo>
                    <a:pt x="156" y="151"/>
                    <a:pt x="160" y="144"/>
                    <a:pt x="166" y="141"/>
                  </a:cubicBezTo>
                  <a:cubicBezTo>
                    <a:pt x="166" y="140"/>
                    <a:pt x="166" y="139"/>
                    <a:pt x="165" y="138"/>
                  </a:cubicBezTo>
                  <a:cubicBezTo>
                    <a:pt x="161" y="135"/>
                    <a:pt x="157" y="131"/>
                    <a:pt x="155" y="126"/>
                  </a:cubicBezTo>
                  <a:cubicBezTo>
                    <a:pt x="153" y="119"/>
                    <a:pt x="156" y="110"/>
                    <a:pt x="161" y="105"/>
                  </a:cubicBezTo>
                  <a:cubicBezTo>
                    <a:pt x="166" y="101"/>
                    <a:pt x="172" y="98"/>
                    <a:pt x="179" y="98"/>
                  </a:cubicBezTo>
                  <a:cubicBezTo>
                    <a:pt x="185" y="95"/>
                    <a:pt x="193" y="95"/>
                    <a:pt x="200" y="95"/>
                  </a:cubicBezTo>
                  <a:cubicBezTo>
                    <a:pt x="207" y="95"/>
                    <a:pt x="214" y="96"/>
                    <a:pt x="220" y="99"/>
                  </a:cubicBezTo>
                  <a:cubicBezTo>
                    <a:pt x="226" y="102"/>
                    <a:pt x="236" y="106"/>
                    <a:pt x="237" y="113"/>
                  </a:cubicBezTo>
                  <a:cubicBezTo>
                    <a:pt x="264" y="102"/>
                    <a:pt x="297" y="94"/>
                    <a:pt x="325" y="100"/>
                  </a:cubicBezTo>
                  <a:cubicBezTo>
                    <a:pt x="321" y="88"/>
                    <a:pt x="319" y="75"/>
                    <a:pt x="318" y="61"/>
                  </a:cubicBezTo>
                  <a:cubicBezTo>
                    <a:pt x="317" y="40"/>
                    <a:pt x="320" y="20"/>
                    <a:pt x="3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0" name="Google Shape;690;p25"/>
            <p:cNvSpPr/>
            <p:nvPr/>
          </p:nvSpPr>
          <p:spPr>
            <a:xfrm>
              <a:off x="6000615" y="619626"/>
              <a:ext cx="720036" cy="814142"/>
            </a:xfrm>
            <a:custGeom>
              <a:avLst/>
              <a:gdLst/>
              <a:ahLst/>
              <a:cxnLst/>
              <a:rect l="l" t="t" r="r" b="b"/>
              <a:pathLst>
                <a:path w="987" h="1116" extrusionOk="0">
                  <a:moveTo>
                    <a:pt x="688" y="244"/>
                  </a:moveTo>
                  <a:cubicBezTo>
                    <a:pt x="603" y="171"/>
                    <a:pt x="486" y="138"/>
                    <a:pt x="398" y="66"/>
                  </a:cubicBezTo>
                  <a:cubicBezTo>
                    <a:pt x="366" y="39"/>
                    <a:pt x="333" y="16"/>
                    <a:pt x="298" y="0"/>
                  </a:cubicBezTo>
                  <a:cubicBezTo>
                    <a:pt x="282" y="31"/>
                    <a:pt x="256" y="54"/>
                    <a:pt x="214" y="57"/>
                  </a:cubicBezTo>
                  <a:cubicBezTo>
                    <a:pt x="187" y="58"/>
                    <a:pt x="158" y="51"/>
                    <a:pt x="134" y="37"/>
                  </a:cubicBezTo>
                  <a:cubicBezTo>
                    <a:pt x="132" y="40"/>
                    <a:pt x="131" y="43"/>
                    <a:pt x="130" y="45"/>
                  </a:cubicBezTo>
                  <a:cubicBezTo>
                    <a:pt x="114" y="78"/>
                    <a:pt x="124" y="122"/>
                    <a:pt x="153" y="150"/>
                  </a:cubicBezTo>
                  <a:cubicBezTo>
                    <a:pt x="156" y="153"/>
                    <a:pt x="159" y="155"/>
                    <a:pt x="162" y="158"/>
                  </a:cubicBezTo>
                  <a:cubicBezTo>
                    <a:pt x="164" y="158"/>
                    <a:pt x="165" y="160"/>
                    <a:pt x="166" y="161"/>
                  </a:cubicBezTo>
                  <a:cubicBezTo>
                    <a:pt x="167" y="161"/>
                    <a:pt x="167" y="161"/>
                    <a:pt x="168" y="161"/>
                  </a:cubicBezTo>
                  <a:cubicBezTo>
                    <a:pt x="186" y="146"/>
                    <a:pt x="207" y="133"/>
                    <a:pt x="229" y="124"/>
                  </a:cubicBezTo>
                  <a:cubicBezTo>
                    <a:pt x="247" y="117"/>
                    <a:pt x="266" y="112"/>
                    <a:pt x="285" y="110"/>
                  </a:cubicBezTo>
                  <a:cubicBezTo>
                    <a:pt x="291" y="110"/>
                    <a:pt x="297" y="109"/>
                    <a:pt x="303" y="110"/>
                  </a:cubicBezTo>
                  <a:cubicBezTo>
                    <a:pt x="305" y="110"/>
                    <a:pt x="307" y="110"/>
                    <a:pt x="309" y="110"/>
                  </a:cubicBezTo>
                  <a:cubicBezTo>
                    <a:pt x="313" y="110"/>
                    <a:pt x="316" y="110"/>
                    <a:pt x="319" y="111"/>
                  </a:cubicBezTo>
                  <a:cubicBezTo>
                    <a:pt x="320" y="111"/>
                    <a:pt x="321" y="111"/>
                    <a:pt x="322" y="111"/>
                  </a:cubicBezTo>
                  <a:cubicBezTo>
                    <a:pt x="329" y="112"/>
                    <a:pt x="335" y="113"/>
                    <a:pt x="342" y="115"/>
                  </a:cubicBezTo>
                  <a:cubicBezTo>
                    <a:pt x="343" y="115"/>
                    <a:pt x="344" y="115"/>
                    <a:pt x="345" y="115"/>
                  </a:cubicBezTo>
                  <a:cubicBezTo>
                    <a:pt x="350" y="117"/>
                    <a:pt x="354" y="118"/>
                    <a:pt x="359" y="120"/>
                  </a:cubicBezTo>
                  <a:cubicBezTo>
                    <a:pt x="361" y="121"/>
                    <a:pt x="364" y="122"/>
                    <a:pt x="367" y="123"/>
                  </a:cubicBezTo>
                  <a:cubicBezTo>
                    <a:pt x="369" y="123"/>
                    <a:pt x="370" y="124"/>
                    <a:pt x="372" y="125"/>
                  </a:cubicBezTo>
                  <a:cubicBezTo>
                    <a:pt x="378" y="128"/>
                    <a:pt x="384" y="131"/>
                    <a:pt x="389" y="134"/>
                  </a:cubicBezTo>
                  <a:cubicBezTo>
                    <a:pt x="391" y="135"/>
                    <a:pt x="393" y="136"/>
                    <a:pt x="395" y="137"/>
                  </a:cubicBezTo>
                  <a:cubicBezTo>
                    <a:pt x="400" y="141"/>
                    <a:pt x="406" y="145"/>
                    <a:pt x="411" y="149"/>
                  </a:cubicBezTo>
                  <a:cubicBezTo>
                    <a:pt x="466" y="194"/>
                    <a:pt x="496" y="266"/>
                    <a:pt x="496" y="337"/>
                  </a:cubicBezTo>
                  <a:cubicBezTo>
                    <a:pt x="496" y="342"/>
                    <a:pt x="495" y="347"/>
                    <a:pt x="495" y="351"/>
                  </a:cubicBezTo>
                  <a:cubicBezTo>
                    <a:pt x="495" y="353"/>
                    <a:pt x="495" y="354"/>
                    <a:pt x="495" y="355"/>
                  </a:cubicBezTo>
                  <a:cubicBezTo>
                    <a:pt x="495" y="359"/>
                    <a:pt x="494" y="362"/>
                    <a:pt x="494" y="365"/>
                  </a:cubicBezTo>
                  <a:cubicBezTo>
                    <a:pt x="494" y="367"/>
                    <a:pt x="493" y="368"/>
                    <a:pt x="493" y="369"/>
                  </a:cubicBezTo>
                  <a:cubicBezTo>
                    <a:pt x="493" y="372"/>
                    <a:pt x="493" y="375"/>
                    <a:pt x="492" y="378"/>
                  </a:cubicBezTo>
                  <a:cubicBezTo>
                    <a:pt x="515" y="404"/>
                    <a:pt x="543" y="430"/>
                    <a:pt x="561" y="446"/>
                  </a:cubicBezTo>
                  <a:cubicBezTo>
                    <a:pt x="596" y="477"/>
                    <a:pt x="615" y="521"/>
                    <a:pt x="637" y="562"/>
                  </a:cubicBezTo>
                  <a:cubicBezTo>
                    <a:pt x="658" y="603"/>
                    <a:pt x="691" y="637"/>
                    <a:pt x="710" y="680"/>
                  </a:cubicBezTo>
                  <a:cubicBezTo>
                    <a:pt x="726" y="720"/>
                    <a:pt x="713" y="766"/>
                    <a:pt x="682" y="794"/>
                  </a:cubicBezTo>
                  <a:cubicBezTo>
                    <a:pt x="652" y="822"/>
                    <a:pt x="614" y="824"/>
                    <a:pt x="576" y="819"/>
                  </a:cubicBezTo>
                  <a:cubicBezTo>
                    <a:pt x="575" y="821"/>
                    <a:pt x="573" y="822"/>
                    <a:pt x="571" y="822"/>
                  </a:cubicBezTo>
                  <a:cubicBezTo>
                    <a:pt x="570" y="822"/>
                    <a:pt x="570" y="822"/>
                    <a:pt x="569" y="822"/>
                  </a:cubicBezTo>
                  <a:cubicBezTo>
                    <a:pt x="581" y="836"/>
                    <a:pt x="594" y="850"/>
                    <a:pt x="606" y="863"/>
                  </a:cubicBezTo>
                  <a:cubicBezTo>
                    <a:pt x="609" y="867"/>
                    <a:pt x="612" y="870"/>
                    <a:pt x="617" y="872"/>
                  </a:cubicBezTo>
                  <a:cubicBezTo>
                    <a:pt x="620" y="874"/>
                    <a:pt x="624" y="874"/>
                    <a:pt x="628" y="875"/>
                  </a:cubicBezTo>
                  <a:cubicBezTo>
                    <a:pt x="639" y="877"/>
                    <a:pt x="648" y="887"/>
                    <a:pt x="651" y="897"/>
                  </a:cubicBezTo>
                  <a:cubicBezTo>
                    <a:pt x="654" y="908"/>
                    <a:pt x="650" y="921"/>
                    <a:pt x="642" y="928"/>
                  </a:cubicBezTo>
                  <a:cubicBezTo>
                    <a:pt x="639" y="931"/>
                    <a:pt x="636" y="933"/>
                    <a:pt x="633" y="936"/>
                  </a:cubicBezTo>
                  <a:cubicBezTo>
                    <a:pt x="632" y="938"/>
                    <a:pt x="631" y="940"/>
                    <a:pt x="630" y="943"/>
                  </a:cubicBezTo>
                  <a:cubicBezTo>
                    <a:pt x="633" y="948"/>
                    <a:pt x="634" y="954"/>
                    <a:pt x="635" y="960"/>
                  </a:cubicBezTo>
                  <a:cubicBezTo>
                    <a:pt x="636" y="971"/>
                    <a:pt x="638" y="981"/>
                    <a:pt x="637" y="992"/>
                  </a:cubicBezTo>
                  <a:cubicBezTo>
                    <a:pt x="636" y="1002"/>
                    <a:pt x="631" y="1013"/>
                    <a:pt x="623" y="1019"/>
                  </a:cubicBezTo>
                  <a:cubicBezTo>
                    <a:pt x="619" y="1022"/>
                    <a:pt x="614" y="1024"/>
                    <a:pt x="610" y="1023"/>
                  </a:cubicBezTo>
                  <a:cubicBezTo>
                    <a:pt x="605" y="1022"/>
                    <a:pt x="601" y="1017"/>
                    <a:pt x="601" y="1011"/>
                  </a:cubicBezTo>
                  <a:cubicBezTo>
                    <a:pt x="601" y="1006"/>
                    <a:pt x="603" y="1001"/>
                    <a:pt x="607" y="998"/>
                  </a:cubicBezTo>
                  <a:cubicBezTo>
                    <a:pt x="587" y="975"/>
                    <a:pt x="579" y="942"/>
                    <a:pt x="585" y="911"/>
                  </a:cubicBezTo>
                  <a:cubicBezTo>
                    <a:pt x="583" y="911"/>
                    <a:pt x="581" y="911"/>
                    <a:pt x="579" y="910"/>
                  </a:cubicBezTo>
                  <a:cubicBezTo>
                    <a:pt x="576" y="916"/>
                    <a:pt x="573" y="922"/>
                    <a:pt x="570" y="928"/>
                  </a:cubicBezTo>
                  <a:cubicBezTo>
                    <a:pt x="568" y="931"/>
                    <a:pt x="566" y="935"/>
                    <a:pt x="566" y="939"/>
                  </a:cubicBezTo>
                  <a:cubicBezTo>
                    <a:pt x="566" y="945"/>
                    <a:pt x="570" y="949"/>
                    <a:pt x="573" y="954"/>
                  </a:cubicBezTo>
                  <a:cubicBezTo>
                    <a:pt x="579" y="962"/>
                    <a:pt x="584" y="971"/>
                    <a:pt x="587" y="980"/>
                  </a:cubicBezTo>
                  <a:cubicBezTo>
                    <a:pt x="590" y="989"/>
                    <a:pt x="592" y="1000"/>
                    <a:pt x="587" y="1008"/>
                  </a:cubicBezTo>
                  <a:cubicBezTo>
                    <a:pt x="582" y="1016"/>
                    <a:pt x="568" y="1019"/>
                    <a:pt x="563" y="1011"/>
                  </a:cubicBezTo>
                  <a:cubicBezTo>
                    <a:pt x="560" y="1007"/>
                    <a:pt x="560" y="1003"/>
                    <a:pt x="559" y="998"/>
                  </a:cubicBezTo>
                  <a:cubicBezTo>
                    <a:pt x="557" y="987"/>
                    <a:pt x="547" y="978"/>
                    <a:pt x="539" y="970"/>
                  </a:cubicBezTo>
                  <a:cubicBezTo>
                    <a:pt x="531" y="961"/>
                    <a:pt x="525" y="950"/>
                    <a:pt x="529" y="938"/>
                  </a:cubicBezTo>
                  <a:cubicBezTo>
                    <a:pt x="491" y="936"/>
                    <a:pt x="454" y="927"/>
                    <a:pt x="420" y="911"/>
                  </a:cubicBezTo>
                  <a:cubicBezTo>
                    <a:pt x="395" y="899"/>
                    <a:pt x="371" y="882"/>
                    <a:pt x="359" y="857"/>
                  </a:cubicBezTo>
                  <a:cubicBezTo>
                    <a:pt x="343" y="826"/>
                    <a:pt x="352" y="786"/>
                    <a:pt x="376" y="761"/>
                  </a:cubicBezTo>
                  <a:cubicBezTo>
                    <a:pt x="396" y="740"/>
                    <a:pt x="426" y="730"/>
                    <a:pt x="455" y="730"/>
                  </a:cubicBezTo>
                  <a:cubicBezTo>
                    <a:pt x="457" y="729"/>
                    <a:pt x="459" y="727"/>
                    <a:pt x="461" y="726"/>
                  </a:cubicBezTo>
                  <a:cubicBezTo>
                    <a:pt x="472" y="718"/>
                    <a:pt x="486" y="713"/>
                    <a:pt x="500" y="710"/>
                  </a:cubicBezTo>
                  <a:cubicBezTo>
                    <a:pt x="500" y="710"/>
                    <a:pt x="499" y="709"/>
                    <a:pt x="498" y="708"/>
                  </a:cubicBezTo>
                  <a:cubicBezTo>
                    <a:pt x="491" y="705"/>
                    <a:pt x="477" y="706"/>
                    <a:pt x="464" y="710"/>
                  </a:cubicBezTo>
                  <a:cubicBezTo>
                    <a:pt x="422" y="725"/>
                    <a:pt x="381" y="744"/>
                    <a:pt x="342" y="767"/>
                  </a:cubicBezTo>
                  <a:cubicBezTo>
                    <a:pt x="338" y="769"/>
                    <a:pt x="333" y="772"/>
                    <a:pt x="329" y="775"/>
                  </a:cubicBezTo>
                  <a:cubicBezTo>
                    <a:pt x="289" y="798"/>
                    <a:pt x="246" y="825"/>
                    <a:pt x="199" y="825"/>
                  </a:cubicBezTo>
                  <a:cubicBezTo>
                    <a:pt x="190" y="825"/>
                    <a:pt x="181" y="824"/>
                    <a:pt x="172" y="822"/>
                  </a:cubicBezTo>
                  <a:cubicBezTo>
                    <a:pt x="141" y="814"/>
                    <a:pt x="115" y="793"/>
                    <a:pt x="99" y="762"/>
                  </a:cubicBezTo>
                  <a:cubicBezTo>
                    <a:pt x="83" y="730"/>
                    <a:pt x="81" y="696"/>
                    <a:pt x="93" y="666"/>
                  </a:cubicBezTo>
                  <a:cubicBezTo>
                    <a:pt x="110" y="628"/>
                    <a:pt x="143" y="605"/>
                    <a:pt x="176" y="582"/>
                  </a:cubicBezTo>
                  <a:cubicBezTo>
                    <a:pt x="192" y="571"/>
                    <a:pt x="208" y="560"/>
                    <a:pt x="221" y="548"/>
                  </a:cubicBezTo>
                  <a:cubicBezTo>
                    <a:pt x="219" y="548"/>
                    <a:pt x="217" y="548"/>
                    <a:pt x="215" y="548"/>
                  </a:cubicBezTo>
                  <a:cubicBezTo>
                    <a:pt x="193" y="567"/>
                    <a:pt x="158" y="573"/>
                    <a:pt x="133" y="557"/>
                  </a:cubicBezTo>
                  <a:cubicBezTo>
                    <a:pt x="143" y="558"/>
                    <a:pt x="154" y="558"/>
                    <a:pt x="159" y="550"/>
                  </a:cubicBezTo>
                  <a:cubicBezTo>
                    <a:pt x="163" y="542"/>
                    <a:pt x="157" y="532"/>
                    <a:pt x="151" y="525"/>
                  </a:cubicBezTo>
                  <a:cubicBezTo>
                    <a:pt x="150" y="524"/>
                    <a:pt x="148" y="523"/>
                    <a:pt x="147" y="522"/>
                  </a:cubicBezTo>
                  <a:cubicBezTo>
                    <a:pt x="144" y="519"/>
                    <a:pt x="141" y="516"/>
                    <a:pt x="138" y="513"/>
                  </a:cubicBezTo>
                  <a:cubicBezTo>
                    <a:pt x="137" y="511"/>
                    <a:pt x="135" y="509"/>
                    <a:pt x="134" y="508"/>
                  </a:cubicBezTo>
                  <a:cubicBezTo>
                    <a:pt x="132" y="505"/>
                    <a:pt x="130" y="503"/>
                    <a:pt x="128" y="500"/>
                  </a:cubicBezTo>
                  <a:cubicBezTo>
                    <a:pt x="127" y="498"/>
                    <a:pt x="125" y="497"/>
                    <a:pt x="124" y="495"/>
                  </a:cubicBezTo>
                  <a:cubicBezTo>
                    <a:pt x="123" y="493"/>
                    <a:pt x="122" y="492"/>
                    <a:pt x="121" y="491"/>
                  </a:cubicBezTo>
                  <a:cubicBezTo>
                    <a:pt x="102" y="463"/>
                    <a:pt x="89" y="430"/>
                    <a:pt x="83" y="396"/>
                  </a:cubicBezTo>
                  <a:cubicBezTo>
                    <a:pt x="82" y="392"/>
                    <a:pt x="82" y="388"/>
                    <a:pt x="81" y="383"/>
                  </a:cubicBezTo>
                  <a:cubicBezTo>
                    <a:pt x="80" y="375"/>
                    <a:pt x="79" y="366"/>
                    <a:pt x="79" y="358"/>
                  </a:cubicBezTo>
                  <a:cubicBezTo>
                    <a:pt x="78" y="336"/>
                    <a:pt x="80" y="315"/>
                    <a:pt x="85" y="294"/>
                  </a:cubicBezTo>
                  <a:cubicBezTo>
                    <a:pt x="88" y="279"/>
                    <a:pt x="93" y="265"/>
                    <a:pt x="99" y="252"/>
                  </a:cubicBezTo>
                  <a:cubicBezTo>
                    <a:pt x="100" y="250"/>
                    <a:pt x="101" y="248"/>
                    <a:pt x="102" y="246"/>
                  </a:cubicBezTo>
                  <a:cubicBezTo>
                    <a:pt x="105" y="240"/>
                    <a:pt x="108" y="234"/>
                    <a:pt x="111" y="229"/>
                  </a:cubicBezTo>
                  <a:cubicBezTo>
                    <a:pt x="122" y="210"/>
                    <a:pt x="135" y="193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5" y="175"/>
                    <a:pt x="141" y="172"/>
                    <a:pt x="137" y="168"/>
                  </a:cubicBezTo>
                  <a:cubicBezTo>
                    <a:pt x="100" y="133"/>
                    <a:pt x="88" y="77"/>
                    <a:pt x="108" y="35"/>
                  </a:cubicBezTo>
                  <a:cubicBezTo>
                    <a:pt x="110" y="31"/>
                    <a:pt x="112" y="27"/>
                    <a:pt x="114" y="23"/>
                  </a:cubicBezTo>
                  <a:cubicBezTo>
                    <a:pt x="110" y="20"/>
                    <a:pt x="106" y="16"/>
                    <a:pt x="103" y="11"/>
                  </a:cubicBezTo>
                  <a:cubicBezTo>
                    <a:pt x="97" y="15"/>
                    <a:pt x="91" y="20"/>
                    <a:pt x="86" y="24"/>
                  </a:cubicBezTo>
                  <a:cubicBezTo>
                    <a:pt x="76" y="32"/>
                    <a:pt x="66" y="41"/>
                    <a:pt x="58" y="50"/>
                  </a:cubicBezTo>
                  <a:cubicBezTo>
                    <a:pt x="0" y="111"/>
                    <a:pt x="8" y="199"/>
                    <a:pt x="26" y="274"/>
                  </a:cubicBezTo>
                  <a:cubicBezTo>
                    <a:pt x="53" y="385"/>
                    <a:pt x="37" y="500"/>
                    <a:pt x="31" y="613"/>
                  </a:cubicBezTo>
                  <a:cubicBezTo>
                    <a:pt x="25" y="726"/>
                    <a:pt x="29" y="846"/>
                    <a:pt x="90" y="942"/>
                  </a:cubicBezTo>
                  <a:cubicBezTo>
                    <a:pt x="161" y="1055"/>
                    <a:pt x="303" y="1116"/>
                    <a:pt x="437" y="1102"/>
                  </a:cubicBezTo>
                  <a:cubicBezTo>
                    <a:pt x="848" y="1062"/>
                    <a:pt x="987" y="500"/>
                    <a:pt x="688" y="24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2" name="Google Shape;692;p26"/>
          <p:cNvGrpSpPr/>
          <p:nvPr/>
        </p:nvGrpSpPr>
        <p:grpSpPr>
          <a:xfrm>
            <a:off x="-2321993" y="-920032"/>
            <a:ext cx="14304601" cy="8696678"/>
            <a:chOff x="-2321993" y="-920032"/>
            <a:chExt cx="14304601" cy="8696678"/>
          </a:xfrm>
        </p:grpSpPr>
        <p:grpSp>
          <p:nvGrpSpPr>
            <p:cNvPr id="693" name="Google Shape;693;p26"/>
            <p:cNvGrpSpPr/>
            <p:nvPr/>
          </p:nvGrpSpPr>
          <p:grpSpPr>
            <a:xfrm>
              <a:off x="-2321993" y="-920032"/>
              <a:ext cx="3869875" cy="4352577"/>
              <a:chOff x="-2321993" y="-920032"/>
              <a:chExt cx="3869875" cy="4352577"/>
            </a:xfrm>
          </p:grpSpPr>
          <p:sp>
            <p:nvSpPr>
              <p:cNvPr id="694" name="Google Shape;694;p26"/>
              <p:cNvSpPr/>
              <p:nvPr/>
            </p:nvSpPr>
            <p:spPr>
              <a:xfrm rot="6665852">
                <a:off x="-733324" y="-570354"/>
                <a:ext cx="2013336" cy="1842198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695" name="Google Shape;695;p26"/>
              <p:cNvSpPr/>
              <p:nvPr/>
            </p:nvSpPr>
            <p:spPr>
              <a:xfrm rot="9704867">
                <a:off x="-1952233" y="150343"/>
                <a:ext cx="3130354" cy="286403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696" name="Google Shape;696;p26"/>
            <p:cNvGrpSpPr/>
            <p:nvPr/>
          </p:nvGrpSpPr>
          <p:grpSpPr>
            <a:xfrm rot="-4328452">
              <a:off x="6106714" y="1887908"/>
              <a:ext cx="5172874" cy="5245261"/>
              <a:chOff x="3817490" y="-507183"/>
              <a:chExt cx="3287887" cy="3333896"/>
            </a:xfrm>
          </p:grpSpPr>
          <p:sp>
            <p:nvSpPr>
              <p:cNvPr id="697" name="Google Shape;697;p26"/>
              <p:cNvSpPr/>
              <p:nvPr/>
            </p:nvSpPr>
            <p:spPr>
              <a:xfrm rot="7170456">
                <a:off x="4219792" y="255425"/>
                <a:ext cx="2013371" cy="1842188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698" name="Google Shape;698;p26"/>
              <p:cNvSpPr/>
              <p:nvPr/>
            </p:nvSpPr>
            <p:spPr>
              <a:xfrm rot="-7566681">
                <a:off x="4223989" y="27598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cxnSp>
        <p:nvCxnSpPr>
          <p:cNvPr id="699" name="Google Shape;699;p26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00" name="Google Shape;700;p26"/>
          <p:cNvGrpSpPr/>
          <p:nvPr/>
        </p:nvGrpSpPr>
        <p:grpSpPr>
          <a:xfrm>
            <a:off x="7989961" y="3992954"/>
            <a:ext cx="1282322" cy="1230989"/>
            <a:chOff x="6754452" y="2030030"/>
            <a:chExt cx="491745" cy="472059"/>
          </a:xfrm>
        </p:grpSpPr>
        <p:sp>
          <p:nvSpPr>
            <p:cNvPr id="701" name="Google Shape;701;p26"/>
            <p:cNvSpPr/>
            <p:nvPr/>
          </p:nvSpPr>
          <p:spPr>
            <a:xfrm>
              <a:off x="6900356" y="2146753"/>
              <a:ext cx="242201" cy="242929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6" y="0"/>
                  </a:moveTo>
                  <a:cubicBezTo>
                    <a:pt x="75" y="0"/>
                    <a:pt x="0" y="75"/>
                    <a:pt x="0" y="167"/>
                  </a:cubicBezTo>
                  <a:cubicBezTo>
                    <a:pt x="0" y="259"/>
                    <a:pt x="75" y="333"/>
                    <a:pt x="166" y="333"/>
                  </a:cubicBezTo>
                  <a:cubicBezTo>
                    <a:pt x="258" y="333"/>
                    <a:pt x="332" y="259"/>
                    <a:pt x="332" y="167"/>
                  </a:cubicBezTo>
                  <a:cubicBezTo>
                    <a:pt x="332" y="75"/>
                    <a:pt x="258" y="0"/>
                    <a:pt x="166" y="0"/>
                  </a:cubicBezTo>
                  <a:close/>
                  <a:moveTo>
                    <a:pt x="164" y="255"/>
                  </a:moveTo>
                  <a:cubicBezTo>
                    <a:pt x="118" y="255"/>
                    <a:pt x="81" y="218"/>
                    <a:pt x="81" y="172"/>
                  </a:cubicBezTo>
                  <a:cubicBezTo>
                    <a:pt x="81" y="126"/>
                    <a:pt x="118" y="88"/>
                    <a:pt x="164" y="88"/>
                  </a:cubicBezTo>
                  <a:cubicBezTo>
                    <a:pt x="210" y="88"/>
                    <a:pt x="247" y="126"/>
                    <a:pt x="247" y="172"/>
                  </a:cubicBezTo>
                  <a:cubicBezTo>
                    <a:pt x="247" y="218"/>
                    <a:pt x="210" y="255"/>
                    <a:pt x="164" y="2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26"/>
            <p:cNvSpPr/>
            <p:nvPr/>
          </p:nvSpPr>
          <p:spPr>
            <a:xfrm>
              <a:off x="7060850" y="2030030"/>
              <a:ext cx="53620" cy="111252"/>
            </a:xfrm>
            <a:custGeom>
              <a:avLst/>
              <a:gdLst/>
              <a:ahLst/>
              <a:cxnLst/>
              <a:rect l="l" t="t" r="r" b="b"/>
              <a:pathLst>
                <a:path w="70" h="150" extrusionOk="0">
                  <a:moveTo>
                    <a:pt x="14" y="147"/>
                  </a:moveTo>
                  <a:cubicBezTo>
                    <a:pt x="23" y="150"/>
                    <a:pt x="36" y="140"/>
                    <a:pt x="41" y="125"/>
                  </a:cubicBezTo>
                  <a:cubicBezTo>
                    <a:pt x="45" y="111"/>
                    <a:pt x="43" y="98"/>
                    <a:pt x="36" y="93"/>
                  </a:cubicBezTo>
                  <a:cubicBezTo>
                    <a:pt x="37" y="88"/>
                    <a:pt x="37" y="82"/>
                    <a:pt x="36" y="75"/>
                  </a:cubicBezTo>
                  <a:cubicBezTo>
                    <a:pt x="36" y="75"/>
                    <a:pt x="25" y="17"/>
                    <a:pt x="70" y="0"/>
                  </a:cubicBezTo>
                  <a:cubicBezTo>
                    <a:pt x="70" y="0"/>
                    <a:pt x="24" y="0"/>
                    <a:pt x="25" y="71"/>
                  </a:cubicBezTo>
                  <a:cubicBezTo>
                    <a:pt x="25" y="77"/>
                    <a:pt x="28" y="83"/>
                    <a:pt x="29" y="90"/>
                  </a:cubicBezTo>
                  <a:cubicBezTo>
                    <a:pt x="20" y="90"/>
                    <a:pt x="10" y="99"/>
                    <a:pt x="6" y="113"/>
                  </a:cubicBezTo>
                  <a:cubicBezTo>
                    <a:pt x="0" y="128"/>
                    <a:pt x="4" y="143"/>
                    <a:pt x="14" y="1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26"/>
            <p:cNvSpPr/>
            <p:nvPr/>
          </p:nvSpPr>
          <p:spPr>
            <a:xfrm>
              <a:off x="6876038" y="2054347"/>
              <a:ext cx="101403" cy="83214"/>
            </a:xfrm>
            <a:custGeom>
              <a:avLst/>
              <a:gdLst/>
              <a:ahLst/>
              <a:cxnLst/>
              <a:rect l="l" t="t" r="r" b="b"/>
              <a:pathLst>
                <a:path w="139" h="116" extrusionOk="0">
                  <a:moveTo>
                    <a:pt x="66" y="69"/>
                  </a:moveTo>
                  <a:cubicBezTo>
                    <a:pt x="72" y="71"/>
                    <a:pt x="79" y="71"/>
                    <a:pt x="86" y="73"/>
                  </a:cubicBezTo>
                  <a:cubicBezTo>
                    <a:pt x="82" y="81"/>
                    <a:pt x="87" y="93"/>
                    <a:pt x="98" y="103"/>
                  </a:cubicBezTo>
                  <a:cubicBezTo>
                    <a:pt x="110" y="113"/>
                    <a:pt x="125" y="116"/>
                    <a:pt x="132" y="108"/>
                  </a:cubicBezTo>
                  <a:cubicBezTo>
                    <a:pt x="139" y="100"/>
                    <a:pt x="134" y="85"/>
                    <a:pt x="122" y="75"/>
                  </a:cubicBezTo>
                  <a:cubicBezTo>
                    <a:pt x="111" y="65"/>
                    <a:pt x="98" y="62"/>
                    <a:pt x="91" y="67"/>
                  </a:cubicBezTo>
                  <a:cubicBezTo>
                    <a:pt x="86" y="64"/>
                    <a:pt x="81" y="62"/>
                    <a:pt x="75" y="60"/>
                  </a:cubicBezTo>
                  <a:cubicBezTo>
                    <a:pt x="75" y="60"/>
                    <a:pt x="16" y="49"/>
                    <a:pt x="18" y="0"/>
                  </a:cubicBezTo>
                  <a:cubicBezTo>
                    <a:pt x="18" y="0"/>
                    <a:pt x="0" y="43"/>
                    <a:pt x="66" y="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26"/>
            <p:cNvSpPr/>
            <p:nvPr/>
          </p:nvSpPr>
          <p:spPr>
            <a:xfrm>
              <a:off x="6832267" y="2137026"/>
              <a:ext cx="72368" cy="58361"/>
            </a:xfrm>
            <a:custGeom>
              <a:avLst/>
              <a:gdLst/>
              <a:ahLst/>
              <a:cxnLst/>
              <a:rect l="l" t="t" r="r" b="b"/>
              <a:pathLst>
                <a:path w="96" h="80" extrusionOk="0">
                  <a:moveTo>
                    <a:pt x="85" y="52"/>
                  </a:moveTo>
                  <a:cubicBezTo>
                    <a:pt x="77" y="45"/>
                    <a:pt x="68" y="43"/>
                    <a:pt x="63" y="46"/>
                  </a:cubicBezTo>
                  <a:cubicBezTo>
                    <a:pt x="60" y="44"/>
                    <a:pt x="56" y="43"/>
                    <a:pt x="52" y="42"/>
                  </a:cubicBezTo>
                  <a:cubicBezTo>
                    <a:pt x="52" y="42"/>
                    <a:pt x="11" y="34"/>
                    <a:pt x="12" y="0"/>
                  </a:cubicBezTo>
                  <a:cubicBezTo>
                    <a:pt x="12" y="0"/>
                    <a:pt x="0" y="30"/>
                    <a:pt x="46" y="47"/>
                  </a:cubicBezTo>
                  <a:cubicBezTo>
                    <a:pt x="50" y="49"/>
                    <a:pt x="54" y="49"/>
                    <a:pt x="59" y="50"/>
                  </a:cubicBezTo>
                  <a:cubicBezTo>
                    <a:pt x="57" y="56"/>
                    <a:pt x="60" y="65"/>
                    <a:pt x="68" y="71"/>
                  </a:cubicBezTo>
                  <a:cubicBezTo>
                    <a:pt x="76" y="78"/>
                    <a:pt x="87" y="80"/>
                    <a:pt x="92" y="75"/>
                  </a:cubicBezTo>
                  <a:cubicBezTo>
                    <a:pt x="96" y="69"/>
                    <a:pt x="93" y="59"/>
                    <a:pt x="85" y="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26"/>
            <p:cNvSpPr/>
            <p:nvPr/>
          </p:nvSpPr>
          <p:spPr>
            <a:xfrm>
              <a:off x="6754452" y="2244022"/>
              <a:ext cx="125477" cy="38810"/>
            </a:xfrm>
            <a:custGeom>
              <a:avLst/>
              <a:gdLst/>
              <a:ahLst/>
              <a:cxnLst/>
              <a:rect l="l" t="t" r="r" b="b"/>
              <a:pathLst>
                <a:path w="172" h="57" extrusionOk="0">
                  <a:moveTo>
                    <a:pt x="107" y="24"/>
                  </a:moveTo>
                  <a:cubicBezTo>
                    <a:pt x="110" y="33"/>
                    <a:pt x="122" y="40"/>
                    <a:pt x="138" y="41"/>
                  </a:cubicBezTo>
                  <a:cubicBezTo>
                    <a:pt x="156" y="42"/>
                    <a:pt x="171" y="33"/>
                    <a:pt x="171" y="22"/>
                  </a:cubicBezTo>
                  <a:cubicBezTo>
                    <a:pt x="172" y="11"/>
                    <a:pt x="157" y="1"/>
                    <a:pt x="140" y="0"/>
                  </a:cubicBezTo>
                  <a:cubicBezTo>
                    <a:pt x="124" y="0"/>
                    <a:pt x="111" y="6"/>
                    <a:pt x="107" y="15"/>
                  </a:cubicBezTo>
                  <a:cubicBezTo>
                    <a:pt x="102" y="16"/>
                    <a:pt x="96" y="18"/>
                    <a:pt x="89" y="21"/>
                  </a:cubicBezTo>
                  <a:cubicBezTo>
                    <a:pt x="89" y="21"/>
                    <a:pt x="32" y="51"/>
                    <a:pt x="0" y="8"/>
                  </a:cubicBezTo>
                  <a:cubicBezTo>
                    <a:pt x="0" y="8"/>
                    <a:pt x="14" y="57"/>
                    <a:pt x="88" y="34"/>
                  </a:cubicBezTo>
                  <a:cubicBezTo>
                    <a:pt x="94" y="32"/>
                    <a:pt x="100" y="27"/>
                    <a:pt x="107" y="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26"/>
            <p:cNvSpPr/>
            <p:nvPr/>
          </p:nvSpPr>
          <p:spPr>
            <a:xfrm>
              <a:off x="6817677" y="2341291"/>
              <a:ext cx="82509" cy="58593"/>
            </a:xfrm>
            <a:custGeom>
              <a:avLst/>
              <a:gdLst/>
              <a:ahLst/>
              <a:cxnLst/>
              <a:rect l="l" t="t" r="r" b="b"/>
              <a:pathLst>
                <a:path w="117" h="79" extrusionOk="0">
                  <a:moveTo>
                    <a:pt x="87" y="5"/>
                  </a:moveTo>
                  <a:cubicBezTo>
                    <a:pt x="77" y="9"/>
                    <a:pt x="70" y="17"/>
                    <a:pt x="71" y="24"/>
                  </a:cubicBezTo>
                  <a:cubicBezTo>
                    <a:pt x="68" y="26"/>
                    <a:pt x="65" y="29"/>
                    <a:pt x="61" y="33"/>
                  </a:cubicBezTo>
                  <a:cubicBezTo>
                    <a:pt x="61" y="33"/>
                    <a:pt x="34" y="70"/>
                    <a:pt x="0" y="52"/>
                  </a:cubicBezTo>
                  <a:cubicBezTo>
                    <a:pt x="0" y="52"/>
                    <a:pt x="25" y="79"/>
                    <a:pt x="64" y="42"/>
                  </a:cubicBezTo>
                  <a:cubicBezTo>
                    <a:pt x="67" y="39"/>
                    <a:pt x="70" y="34"/>
                    <a:pt x="73" y="30"/>
                  </a:cubicBezTo>
                  <a:cubicBezTo>
                    <a:pt x="78" y="35"/>
                    <a:pt x="88" y="36"/>
                    <a:pt x="98" y="31"/>
                  </a:cubicBezTo>
                  <a:cubicBezTo>
                    <a:pt x="110" y="26"/>
                    <a:pt x="117" y="16"/>
                    <a:pt x="114" y="9"/>
                  </a:cubicBezTo>
                  <a:cubicBezTo>
                    <a:pt x="110" y="2"/>
                    <a:pt x="99" y="0"/>
                    <a:pt x="87" y="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26"/>
            <p:cNvSpPr/>
            <p:nvPr/>
          </p:nvSpPr>
          <p:spPr>
            <a:xfrm>
              <a:off x="7162983" y="2195388"/>
              <a:ext cx="83214" cy="58593"/>
            </a:xfrm>
            <a:custGeom>
              <a:avLst/>
              <a:gdLst/>
              <a:ahLst/>
              <a:cxnLst/>
              <a:rect l="l" t="t" r="r" b="b"/>
              <a:pathLst>
                <a:path w="116" h="79" extrusionOk="0">
                  <a:moveTo>
                    <a:pt x="53" y="37"/>
                  </a:moveTo>
                  <a:cubicBezTo>
                    <a:pt x="49" y="40"/>
                    <a:pt x="47" y="45"/>
                    <a:pt x="43" y="50"/>
                  </a:cubicBezTo>
                  <a:cubicBezTo>
                    <a:pt x="39" y="44"/>
                    <a:pt x="29" y="44"/>
                    <a:pt x="19" y="48"/>
                  </a:cubicBezTo>
                  <a:cubicBezTo>
                    <a:pt x="7" y="53"/>
                    <a:pt x="0" y="63"/>
                    <a:pt x="3" y="70"/>
                  </a:cubicBezTo>
                  <a:cubicBezTo>
                    <a:pt x="6" y="77"/>
                    <a:pt x="18" y="79"/>
                    <a:pt x="30" y="74"/>
                  </a:cubicBezTo>
                  <a:cubicBezTo>
                    <a:pt x="40" y="70"/>
                    <a:pt x="47" y="62"/>
                    <a:pt x="46" y="55"/>
                  </a:cubicBezTo>
                  <a:cubicBezTo>
                    <a:pt x="49" y="53"/>
                    <a:pt x="52" y="50"/>
                    <a:pt x="56" y="46"/>
                  </a:cubicBezTo>
                  <a:cubicBezTo>
                    <a:pt x="56" y="46"/>
                    <a:pt x="83" y="9"/>
                    <a:pt x="116" y="27"/>
                  </a:cubicBezTo>
                  <a:cubicBezTo>
                    <a:pt x="116" y="27"/>
                    <a:pt x="92" y="0"/>
                    <a:pt x="53" y="3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26"/>
            <p:cNvSpPr/>
            <p:nvPr/>
          </p:nvSpPr>
          <p:spPr>
            <a:xfrm>
              <a:off x="7128938" y="2117572"/>
              <a:ext cx="67845" cy="49024"/>
            </a:xfrm>
            <a:custGeom>
              <a:avLst/>
              <a:gdLst/>
              <a:ahLst/>
              <a:cxnLst/>
              <a:rect l="l" t="t" r="r" b="b"/>
              <a:pathLst>
                <a:path w="93" h="64" extrusionOk="0">
                  <a:moveTo>
                    <a:pt x="24" y="60"/>
                  </a:moveTo>
                  <a:cubicBezTo>
                    <a:pt x="32" y="56"/>
                    <a:pt x="37" y="50"/>
                    <a:pt x="37" y="44"/>
                  </a:cubicBezTo>
                  <a:cubicBezTo>
                    <a:pt x="39" y="42"/>
                    <a:pt x="42" y="40"/>
                    <a:pt x="44" y="37"/>
                  </a:cubicBezTo>
                  <a:cubicBezTo>
                    <a:pt x="44" y="37"/>
                    <a:pt x="66" y="8"/>
                    <a:pt x="93" y="22"/>
                  </a:cubicBezTo>
                  <a:cubicBezTo>
                    <a:pt x="93" y="22"/>
                    <a:pt x="73" y="0"/>
                    <a:pt x="42" y="30"/>
                  </a:cubicBezTo>
                  <a:cubicBezTo>
                    <a:pt x="39" y="33"/>
                    <a:pt x="37" y="36"/>
                    <a:pt x="35" y="40"/>
                  </a:cubicBezTo>
                  <a:cubicBezTo>
                    <a:pt x="31" y="36"/>
                    <a:pt x="23" y="35"/>
                    <a:pt x="15" y="39"/>
                  </a:cubicBezTo>
                  <a:cubicBezTo>
                    <a:pt x="6" y="43"/>
                    <a:pt x="0" y="51"/>
                    <a:pt x="3" y="56"/>
                  </a:cubicBezTo>
                  <a:cubicBezTo>
                    <a:pt x="5" y="62"/>
                    <a:pt x="15" y="64"/>
                    <a:pt x="24" y="6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26"/>
            <p:cNvSpPr/>
            <p:nvPr/>
          </p:nvSpPr>
          <p:spPr>
            <a:xfrm>
              <a:off x="7162983" y="2297520"/>
              <a:ext cx="62739" cy="48780"/>
            </a:xfrm>
            <a:custGeom>
              <a:avLst/>
              <a:gdLst/>
              <a:ahLst/>
              <a:cxnLst/>
              <a:rect l="l" t="t" r="r" b="b"/>
              <a:pathLst>
                <a:path w="86" h="68" extrusionOk="0">
                  <a:moveTo>
                    <a:pt x="45" y="27"/>
                  </a:moveTo>
                  <a:cubicBezTo>
                    <a:pt x="42" y="26"/>
                    <a:pt x="37" y="26"/>
                    <a:pt x="33" y="25"/>
                  </a:cubicBezTo>
                  <a:cubicBezTo>
                    <a:pt x="35" y="20"/>
                    <a:pt x="32" y="12"/>
                    <a:pt x="25" y="7"/>
                  </a:cubicBezTo>
                  <a:cubicBezTo>
                    <a:pt x="17" y="1"/>
                    <a:pt x="8" y="0"/>
                    <a:pt x="4" y="5"/>
                  </a:cubicBezTo>
                  <a:cubicBezTo>
                    <a:pt x="0" y="9"/>
                    <a:pt x="3" y="19"/>
                    <a:pt x="11" y="25"/>
                  </a:cubicBezTo>
                  <a:cubicBezTo>
                    <a:pt x="17" y="30"/>
                    <a:pt x="26" y="32"/>
                    <a:pt x="30" y="29"/>
                  </a:cubicBezTo>
                  <a:cubicBezTo>
                    <a:pt x="33" y="30"/>
                    <a:pt x="36" y="31"/>
                    <a:pt x="40" y="32"/>
                  </a:cubicBezTo>
                  <a:cubicBezTo>
                    <a:pt x="40" y="32"/>
                    <a:pt x="76" y="38"/>
                    <a:pt x="76" y="68"/>
                  </a:cubicBezTo>
                  <a:cubicBezTo>
                    <a:pt x="76" y="68"/>
                    <a:pt x="86" y="41"/>
                    <a:pt x="45" y="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26"/>
            <p:cNvSpPr/>
            <p:nvPr/>
          </p:nvSpPr>
          <p:spPr>
            <a:xfrm>
              <a:off x="7114348" y="2375335"/>
              <a:ext cx="83068" cy="63128"/>
            </a:xfrm>
            <a:custGeom>
              <a:avLst/>
              <a:gdLst/>
              <a:ahLst/>
              <a:cxnLst/>
              <a:rect l="l" t="t" r="r" b="b"/>
              <a:pathLst>
                <a:path w="112" h="88" extrusionOk="0">
                  <a:moveTo>
                    <a:pt x="59" y="36"/>
                  </a:moveTo>
                  <a:cubicBezTo>
                    <a:pt x="55" y="34"/>
                    <a:pt x="49" y="34"/>
                    <a:pt x="44" y="33"/>
                  </a:cubicBezTo>
                  <a:cubicBezTo>
                    <a:pt x="46" y="27"/>
                    <a:pt x="42" y="17"/>
                    <a:pt x="33" y="10"/>
                  </a:cubicBezTo>
                  <a:cubicBezTo>
                    <a:pt x="23" y="2"/>
                    <a:pt x="10" y="0"/>
                    <a:pt x="5" y="7"/>
                  </a:cubicBezTo>
                  <a:cubicBezTo>
                    <a:pt x="0" y="13"/>
                    <a:pt x="4" y="25"/>
                    <a:pt x="14" y="33"/>
                  </a:cubicBezTo>
                  <a:cubicBezTo>
                    <a:pt x="23" y="40"/>
                    <a:pt x="34" y="42"/>
                    <a:pt x="40" y="38"/>
                  </a:cubicBezTo>
                  <a:cubicBezTo>
                    <a:pt x="43" y="40"/>
                    <a:pt x="47" y="41"/>
                    <a:pt x="53" y="43"/>
                  </a:cubicBezTo>
                  <a:cubicBezTo>
                    <a:pt x="53" y="43"/>
                    <a:pt x="99" y="50"/>
                    <a:pt x="99" y="88"/>
                  </a:cubicBezTo>
                  <a:cubicBezTo>
                    <a:pt x="99" y="88"/>
                    <a:pt x="112" y="53"/>
                    <a:pt x="59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26"/>
            <p:cNvSpPr/>
            <p:nvPr/>
          </p:nvSpPr>
          <p:spPr>
            <a:xfrm>
              <a:off x="7046259" y="2409380"/>
              <a:ext cx="39200" cy="92710"/>
            </a:xfrm>
            <a:custGeom>
              <a:avLst/>
              <a:gdLst/>
              <a:ahLst/>
              <a:cxnLst/>
              <a:rect l="l" t="t" r="r" b="b"/>
              <a:pathLst>
                <a:path w="52" h="125" extrusionOk="0">
                  <a:moveTo>
                    <a:pt x="20" y="47"/>
                  </a:moveTo>
                  <a:cubicBezTo>
                    <a:pt x="27" y="44"/>
                    <a:pt x="31" y="34"/>
                    <a:pt x="30" y="23"/>
                  </a:cubicBezTo>
                  <a:cubicBezTo>
                    <a:pt x="29" y="10"/>
                    <a:pt x="22" y="0"/>
                    <a:pt x="14" y="1"/>
                  </a:cubicBezTo>
                  <a:cubicBezTo>
                    <a:pt x="5" y="1"/>
                    <a:pt x="0" y="12"/>
                    <a:pt x="1" y="25"/>
                  </a:cubicBezTo>
                  <a:cubicBezTo>
                    <a:pt x="1" y="36"/>
                    <a:pt x="7" y="46"/>
                    <a:pt x="14" y="47"/>
                  </a:cubicBezTo>
                  <a:cubicBezTo>
                    <a:pt x="15" y="51"/>
                    <a:pt x="17" y="55"/>
                    <a:pt x="20" y="60"/>
                  </a:cubicBezTo>
                  <a:cubicBezTo>
                    <a:pt x="20" y="60"/>
                    <a:pt x="46" y="99"/>
                    <a:pt x="18" y="125"/>
                  </a:cubicBezTo>
                  <a:cubicBezTo>
                    <a:pt x="18" y="125"/>
                    <a:pt x="52" y="111"/>
                    <a:pt x="29" y="60"/>
                  </a:cubicBezTo>
                  <a:cubicBezTo>
                    <a:pt x="27" y="56"/>
                    <a:pt x="23" y="51"/>
                    <a:pt x="20" y="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26"/>
            <p:cNvSpPr/>
            <p:nvPr/>
          </p:nvSpPr>
          <p:spPr>
            <a:xfrm>
              <a:off x="6905219" y="2399653"/>
              <a:ext cx="53255" cy="72368"/>
            </a:xfrm>
            <a:custGeom>
              <a:avLst/>
              <a:gdLst/>
              <a:ahLst/>
              <a:cxnLst/>
              <a:rect l="l" t="t" r="r" b="b"/>
              <a:pathLst>
                <a:path w="73" h="96" extrusionOk="0">
                  <a:moveTo>
                    <a:pt x="45" y="12"/>
                  </a:moveTo>
                  <a:cubicBezTo>
                    <a:pt x="39" y="20"/>
                    <a:pt x="38" y="29"/>
                    <a:pt x="41" y="34"/>
                  </a:cubicBezTo>
                  <a:cubicBezTo>
                    <a:pt x="40" y="37"/>
                    <a:pt x="39" y="41"/>
                    <a:pt x="38" y="45"/>
                  </a:cubicBezTo>
                  <a:cubicBezTo>
                    <a:pt x="38" y="45"/>
                    <a:pt x="33" y="85"/>
                    <a:pt x="0" y="86"/>
                  </a:cubicBezTo>
                  <a:cubicBezTo>
                    <a:pt x="0" y="86"/>
                    <a:pt x="30" y="96"/>
                    <a:pt x="44" y="51"/>
                  </a:cubicBezTo>
                  <a:cubicBezTo>
                    <a:pt x="45" y="47"/>
                    <a:pt x="45" y="42"/>
                    <a:pt x="46" y="37"/>
                  </a:cubicBezTo>
                  <a:cubicBezTo>
                    <a:pt x="51" y="39"/>
                    <a:pt x="60" y="35"/>
                    <a:pt x="65" y="28"/>
                  </a:cubicBezTo>
                  <a:cubicBezTo>
                    <a:pt x="72" y="19"/>
                    <a:pt x="73" y="8"/>
                    <a:pt x="68" y="4"/>
                  </a:cubicBezTo>
                  <a:cubicBezTo>
                    <a:pt x="62" y="0"/>
                    <a:pt x="52" y="4"/>
                    <a:pt x="45" y="1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20000" y="1073400"/>
            <a:ext cx="7704000" cy="3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cxnSp>
        <p:nvCxnSpPr>
          <p:cNvPr id="35" name="Google Shape;35;p4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" name="Google Shape;36;p4"/>
          <p:cNvGrpSpPr/>
          <p:nvPr/>
        </p:nvGrpSpPr>
        <p:grpSpPr>
          <a:xfrm>
            <a:off x="5363194" y="701164"/>
            <a:ext cx="7184359" cy="7808096"/>
            <a:chOff x="5363194" y="701164"/>
            <a:chExt cx="7184359" cy="7808096"/>
          </a:xfrm>
        </p:grpSpPr>
        <p:sp>
          <p:nvSpPr>
            <p:cNvPr id="37" name="Google Shape;37;p4"/>
            <p:cNvSpPr/>
            <p:nvPr/>
          </p:nvSpPr>
          <p:spPr>
            <a:xfrm rot="-4296328">
              <a:off x="5717342" y="4360532"/>
              <a:ext cx="3854663" cy="352679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 rot="-6099781">
              <a:off x="8224156" y="1741373"/>
              <a:ext cx="2940355" cy="2690235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 rot="-4296328">
              <a:off x="8338742" y="1323095"/>
              <a:ext cx="3854663" cy="352679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</p:grpSp>
      <p:grpSp>
        <p:nvGrpSpPr>
          <p:cNvPr id="40" name="Google Shape;40;p4"/>
          <p:cNvGrpSpPr/>
          <p:nvPr/>
        </p:nvGrpSpPr>
        <p:grpSpPr>
          <a:xfrm>
            <a:off x="8376416" y="3021934"/>
            <a:ext cx="1356991" cy="2805070"/>
            <a:chOff x="4830625" y="1272900"/>
            <a:chExt cx="2033250" cy="4202982"/>
          </a:xfrm>
        </p:grpSpPr>
        <p:sp>
          <p:nvSpPr>
            <p:cNvPr id="41" name="Google Shape;41;p4"/>
            <p:cNvSpPr/>
            <p:nvPr/>
          </p:nvSpPr>
          <p:spPr>
            <a:xfrm>
              <a:off x="4830625" y="2425799"/>
              <a:ext cx="1730483" cy="3050082"/>
            </a:xfrm>
            <a:custGeom>
              <a:avLst/>
              <a:gdLst/>
              <a:ahLst/>
              <a:cxnLst/>
              <a:rect l="l" t="t" r="r" b="b"/>
              <a:pathLst>
                <a:path w="8419" h="14839" extrusionOk="0">
                  <a:moveTo>
                    <a:pt x="6398" y="0"/>
                  </a:moveTo>
                  <a:cubicBezTo>
                    <a:pt x="5700" y="36"/>
                    <a:pt x="5397" y="752"/>
                    <a:pt x="5039" y="1300"/>
                  </a:cubicBezTo>
                  <a:cubicBezTo>
                    <a:pt x="4852" y="1605"/>
                    <a:pt x="4468" y="1684"/>
                    <a:pt x="4133" y="1684"/>
                  </a:cubicBezTo>
                  <a:cubicBezTo>
                    <a:pt x="4094" y="1684"/>
                    <a:pt x="4056" y="1683"/>
                    <a:pt x="4019" y="1681"/>
                  </a:cubicBezTo>
                  <a:cubicBezTo>
                    <a:pt x="3566" y="2338"/>
                    <a:pt x="2339" y="2660"/>
                    <a:pt x="1999" y="3285"/>
                  </a:cubicBezTo>
                  <a:cubicBezTo>
                    <a:pt x="1342" y="4531"/>
                    <a:pt x="2493" y="4717"/>
                    <a:pt x="2416" y="4794"/>
                  </a:cubicBezTo>
                  <a:cubicBezTo>
                    <a:pt x="1885" y="5306"/>
                    <a:pt x="209" y="6361"/>
                    <a:pt x="73" y="8305"/>
                  </a:cubicBezTo>
                  <a:cubicBezTo>
                    <a:pt x="1" y="9288"/>
                    <a:pt x="526" y="10153"/>
                    <a:pt x="1247" y="10742"/>
                  </a:cubicBezTo>
                  <a:cubicBezTo>
                    <a:pt x="1586" y="11173"/>
                    <a:pt x="1605" y="14838"/>
                    <a:pt x="1605" y="14838"/>
                  </a:cubicBezTo>
                  <a:lnTo>
                    <a:pt x="8364" y="14761"/>
                  </a:lnTo>
                  <a:cubicBezTo>
                    <a:pt x="8364" y="14761"/>
                    <a:pt x="7757" y="13080"/>
                    <a:pt x="8097" y="11363"/>
                  </a:cubicBezTo>
                  <a:cubicBezTo>
                    <a:pt x="8419" y="9646"/>
                    <a:pt x="6910" y="7399"/>
                    <a:pt x="6230" y="5872"/>
                  </a:cubicBezTo>
                  <a:cubicBezTo>
                    <a:pt x="5569" y="4341"/>
                    <a:pt x="7250" y="2660"/>
                    <a:pt x="7381" y="2021"/>
                  </a:cubicBezTo>
                  <a:cubicBezTo>
                    <a:pt x="7531" y="1377"/>
                    <a:pt x="6457" y="227"/>
                    <a:pt x="6457" y="227"/>
                  </a:cubicBezTo>
                  <a:lnTo>
                    <a:pt x="63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5656710" y="2083979"/>
              <a:ext cx="488992" cy="687959"/>
            </a:xfrm>
            <a:custGeom>
              <a:avLst/>
              <a:gdLst/>
              <a:ahLst/>
              <a:cxnLst/>
              <a:rect l="l" t="t" r="r" b="b"/>
              <a:pathLst>
                <a:path w="2379" h="3347" extrusionOk="0">
                  <a:moveTo>
                    <a:pt x="1890" y="0"/>
                  </a:moveTo>
                  <a:lnTo>
                    <a:pt x="322" y="435"/>
                  </a:lnTo>
                  <a:cubicBezTo>
                    <a:pt x="322" y="435"/>
                    <a:pt x="852" y="1699"/>
                    <a:pt x="793" y="2171"/>
                  </a:cubicBezTo>
                  <a:cubicBezTo>
                    <a:pt x="739" y="2624"/>
                    <a:pt x="494" y="2492"/>
                    <a:pt x="77" y="3249"/>
                  </a:cubicBezTo>
                  <a:cubicBezTo>
                    <a:pt x="59" y="3267"/>
                    <a:pt x="41" y="3303"/>
                    <a:pt x="0" y="3344"/>
                  </a:cubicBezTo>
                  <a:cubicBezTo>
                    <a:pt x="37" y="3346"/>
                    <a:pt x="75" y="3347"/>
                    <a:pt x="114" y="3347"/>
                  </a:cubicBezTo>
                  <a:cubicBezTo>
                    <a:pt x="449" y="3347"/>
                    <a:pt x="833" y="3268"/>
                    <a:pt x="1020" y="2963"/>
                  </a:cubicBezTo>
                  <a:cubicBezTo>
                    <a:pt x="1378" y="2415"/>
                    <a:pt x="1681" y="1699"/>
                    <a:pt x="2379" y="1663"/>
                  </a:cubicBezTo>
                  <a:lnTo>
                    <a:pt x="189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5373675" y="1558196"/>
              <a:ext cx="1001621" cy="906659"/>
            </a:xfrm>
            <a:custGeom>
              <a:avLst/>
              <a:gdLst/>
              <a:ahLst/>
              <a:cxnLst/>
              <a:rect l="l" t="t" r="r" b="b"/>
              <a:pathLst>
                <a:path w="4873" h="4411" extrusionOk="0">
                  <a:moveTo>
                    <a:pt x="2887" y="0"/>
                  </a:moveTo>
                  <a:cubicBezTo>
                    <a:pt x="2369" y="0"/>
                    <a:pt x="1670" y="168"/>
                    <a:pt x="739" y="578"/>
                  </a:cubicBezTo>
                  <a:cubicBezTo>
                    <a:pt x="739" y="578"/>
                    <a:pt x="304" y="1503"/>
                    <a:pt x="417" y="1879"/>
                  </a:cubicBezTo>
                  <a:cubicBezTo>
                    <a:pt x="548" y="2255"/>
                    <a:pt x="548" y="2200"/>
                    <a:pt x="489" y="2350"/>
                  </a:cubicBezTo>
                  <a:cubicBezTo>
                    <a:pt x="453" y="2445"/>
                    <a:pt x="263" y="2654"/>
                    <a:pt x="95" y="2785"/>
                  </a:cubicBezTo>
                  <a:cubicBezTo>
                    <a:pt x="0" y="2880"/>
                    <a:pt x="36" y="3048"/>
                    <a:pt x="150" y="3088"/>
                  </a:cubicBezTo>
                  <a:cubicBezTo>
                    <a:pt x="245" y="3107"/>
                    <a:pt x="358" y="3143"/>
                    <a:pt x="453" y="3161"/>
                  </a:cubicBezTo>
                  <a:cubicBezTo>
                    <a:pt x="643" y="3202"/>
                    <a:pt x="512" y="3410"/>
                    <a:pt x="435" y="3501"/>
                  </a:cubicBezTo>
                  <a:cubicBezTo>
                    <a:pt x="417" y="3523"/>
                    <a:pt x="435" y="3560"/>
                    <a:pt x="453" y="3560"/>
                  </a:cubicBezTo>
                  <a:lnTo>
                    <a:pt x="698" y="3596"/>
                  </a:lnTo>
                  <a:lnTo>
                    <a:pt x="530" y="3709"/>
                  </a:lnTo>
                  <a:cubicBezTo>
                    <a:pt x="512" y="3727"/>
                    <a:pt x="512" y="3750"/>
                    <a:pt x="512" y="3768"/>
                  </a:cubicBezTo>
                  <a:lnTo>
                    <a:pt x="625" y="3881"/>
                  </a:lnTo>
                  <a:lnTo>
                    <a:pt x="680" y="4257"/>
                  </a:lnTo>
                  <a:cubicBezTo>
                    <a:pt x="696" y="4341"/>
                    <a:pt x="771" y="4411"/>
                    <a:pt x="854" y="4411"/>
                  </a:cubicBezTo>
                  <a:cubicBezTo>
                    <a:pt x="865" y="4411"/>
                    <a:pt x="877" y="4410"/>
                    <a:pt x="888" y="4407"/>
                  </a:cubicBezTo>
                  <a:cubicBezTo>
                    <a:pt x="1473" y="4334"/>
                    <a:pt x="3249" y="4031"/>
                    <a:pt x="3720" y="3238"/>
                  </a:cubicBezTo>
                  <a:cubicBezTo>
                    <a:pt x="4183" y="2476"/>
                    <a:pt x="4872" y="0"/>
                    <a:pt x="28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5459181" y="1446791"/>
              <a:ext cx="892476" cy="851778"/>
            </a:xfrm>
            <a:custGeom>
              <a:avLst/>
              <a:gdLst/>
              <a:ahLst/>
              <a:cxnLst/>
              <a:rect l="l" t="t" r="r" b="b"/>
              <a:pathLst>
                <a:path w="4342" h="4144" extrusionOk="0">
                  <a:moveTo>
                    <a:pt x="2138" y="0"/>
                  </a:moveTo>
                  <a:cubicBezTo>
                    <a:pt x="2000" y="0"/>
                    <a:pt x="1859" y="14"/>
                    <a:pt x="1718" y="42"/>
                  </a:cubicBezTo>
                  <a:cubicBezTo>
                    <a:pt x="1188" y="155"/>
                    <a:pt x="735" y="477"/>
                    <a:pt x="454" y="894"/>
                  </a:cubicBezTo>
                  <a:cubicBezTo>
                    <a:pt x="132" y="1347"/>
                    <a:pt x="1" y="1913"/>
                    <a:pt x="114" y="2498"/>
                  </a:cubicBezTo>
                  <a:cubicBezTo>
                    <a:pt x="328" y="3473"/>
                    <a:pt x="1195" y="4144"/>
                    <a:pt x="2152" y="4144"/>
                  </a:cubicBezTo>
                  <a:cubicBezTo>
                    <a:pt x="2289" y="4144"/>
                    <a:pt x="2427" y="4130"/>
                    <a:pt x="2565" y="4102"/>
                  </a:cubicBezTo>
                  <a:cubicBezTo>
                    <a:pt x="2869" y="4043"/>
                    <a:pt x="3154" y="3911"/>
                    <a:pt x="3399" y="3726"/>
                  </a:cubicBezTo>
                  <a:cubicBezTo>
                    <a:pt x="4020" y="3250"/>
                    <a:pt x="4341" y="2457"/>
                    <a:pt x="4174" y="1646"/>
                  </a:cubicBezTo>
                  <a:cubicBezTo>
                    <a:pt x="3975" y="670"/>
                    <a:pt x="3111" y="0"/>
                    <a:pt x="21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6188455" y="1272900"/>
              <a:ext cx="675421" cy="962978"/>
            </a:xfrm>
            <a:custGeom>
              <a:avLst/>
              <a:gdLst/>
              <a:ahLst/>
              <a:cxnLst/>
              <a:rect l="l" t="t" r="r" b="b"/>
              <a:pathLst>
                <a:path w="3286" h="4685" extrusionOk="0">
                  <a:moveTo>
                    <a:pt x="1622" y="0"/>
                  </a:moveTo>
                  <a:cubicBezTo>
                    <a:pt x="435" y="0"/>
                    <a:pt x="304" y="1323"/>
                    <a:pt x="304" y="1323"/>
                  </a:cubicBezTo>
                  <a:lnTo>
                    <a:pt x="0" y="1663"/>
                  </a:lnTo>
                  <a:lnTo>
                    <a:pt x="77" y="2170"/>
                  </a:lnTo>
                  <a:lnTo>
                    <a:pt x="549" y="1871"/>
                  </a:lnTo>
                  <a:cubicBezTo>
                    <a:pt x="549" y="1871"/>
                    <a:pt x="777" y="1741"/>
                    <a:pt x="978" y="1741"/>
                  </a:cubicBezTo>
                  <a:cubicBezTo>
                    <a:pt x="1218" y="1741"/>
                    <a:pt x="1420" y="1926"/>
                    <a:pt x="1151" y="2737"/>
                  </a:cubicBezTo>
                  <a:cubicBezTo>
                    <a:pt x="603" y="4495"/>
                    <a:pt x="2945" y="4685"/>
                    <a:pt x="2945" y="4685"/>
                  </a:cubicBezTo>
                  <a:cubicBezTo>
                    <a:pt x="2945" y="4685"/>
                    <a:pt x="2302" y="4608"/>
                    <a:pt x="2302" y="3797"/>
                  </a:cubicBezTo>
                  <a:cubicBezTo>
                    <a:pt x="2302" y="2986"/>
                    <a:pt x="3285" y="2533"/>
                    <a:pt x="3285" y="1418"/>
                  </a:cubicBezTo>
                  <a:cubicBezTo>
                    <a:pt x="3285" y="775"/>
                    <a:pt x="2814" y="0"/>
                    <a:pt x="1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5931934" y="2150164"/>
              <a:ext cx="16444" cy="5344"/>
            </a:xfrm>
            <a:custGeom>
              <a:avLst/>
              <a:gdLst/>
              <a:ahLst/>
              <a:cxnLst/>
              <a:rect l="l" t="t" r="r" b="b"/>
              <a:pathLst>
                <a:path w="80" h="26" extrusionOk="0">
                  <a:moveTo>
                    <a:pt x="80" y="0"/>
                  </a:moveTo>
                  <a:cubicBezTo>
                    <a:pt x="25" y="13"/>
                    <a:pt x="0" y="26"/>
                    <a:pt x="3" y="26"/>
                  </a:cubicBezTo>
                  <a:cubicBezTo>
                    <a:pt x="4" y="26"/>
                    <a:pt x="10" y="23"/>
                    <a:pt x="21" y="18"/>
                  </a:cubicBezTo>
                  <a:cubicBezTo>
                    <a:pt x="39" y="18"/>
                    <a:pt x="61" y="18"/>
                    <a:pt x="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5552293" y="1446791"/>
              <a:ext cx="799365" cy="784565"/>
            </a:xfrm>
            <a:custGeom>
              <a:avLst/>
              <a:gdLst/>
              <a:ahLst/>
              <a:cxnLst/>
              <a:rect l="l" t="t" r="r" b="b"/>
              <a:pathLst>
                <a:path w="3889" h="3817" extrusionOk="0">
                  <a:moveTo>
                    <a:pt x="1685" y="0"/>
                  </a:moveTo>
                  <a:cubicBezTo>
                    <a:pt x="1547" y="0"/>
                    <a:pt x="1406" y="14"/>
                    <a:pt x="1265" y="42"/>
                  </a:cubicBezTo>
                  <a:cubicBezTo>
                    <a:pt x="735" y="155"/>
                    <a:pt x="282" y="477"/>
                    <a:pt x="1" y="894"/>
                  </a:cubicBezTo>
                  <a:cubicBezTo>
                    <a:pt x="246" y="930"/>
                    <a:pt x="490" y="1025"/>
                    <a:pt x="640" y="1193"/>
                  </a:cubicBezTo>
                  <a:cubicBezTo>
                    <a:pt x="980" y="1551"/>
                    <a:pt x="1492" y="2593"/>
                    <a:pt x="1492" y="2593"/>
                  </a:cubicBezTo>
                  <a:cubicBezTo>
                    <a:pt x="1492" y="2593"/>
                    <a:pt x="1786" y="2213"/>
                    <a:pt x="2030" y="2213"/>
                  </a:cubicBezTo>
                  <a:cubicBezTo>
                    <a:pt x="2095" y="2213"/>
                    <a:pt x="2156" y="2240"/>
                    <a:pt x="2207" y="2308"/>
                  </a:cubicBezTo>
                  <a:cubicBezTo>
                    <a:pt x="2416" y="2629"/>
                    <a:pt x="2094" y="3273"/>
                    <a:pt x="1927" y="3422"/>
                  </a:cubicBezTo>
                  <a:cubicBezTo>
                    <a:pt x="1931" y="3421"/>
                    <a:pt x="1936" y="3421"/>
                    <a:pt x="1940" y="3421"/>
                  </a:cubicBezTo>
                  <a:cubicBezTo>
                    <a:pt x="2073" y="3421"/>
                    <a:pt x="2083" y="3817"/>
                    <a:pt x="2472" y="3817"/>
                  </a:cubicBezTo>
                  <a:cubicBezTo>
                    <a:pt x="2582" y="3817"/>
                    <a:pt x="2723" y="3785"/>
                    <a:pt x="2905" y="3703"/>
                  </a:cubicBezTo>
                  <a:cubicBezTo>
                    <a:pt x="2928" y="3703"/>
                    <a:pt x="2928" y="3726"/>
                    <a:pt x="2946" y="3726"/>
                  </a:cubicBezTo>
                  <a:cubicBezTo>
                    <a:pt x="3567" y="3250"/>
                    <a:pt x="3888" y="2457"/>
                    <a:pt x="3721" y="1646"/>
                  </a:cubicBezTo>
                  <a:cubicBezTo>
                    <a:pt x="3522" y="670"/>
                    <a:pt x="2658" y="0"/>
                    <a:pt x="1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5556198" y="1983468"/>
              <a:ext cx="116544" cy="46659"/>
            </a:xfrm>
            <a:custGeom>
              <a:avLst/>
              <a:gdLst/>
              <a:ahLst/>
              <a:cxnLst/>
              <a:rect l="l" t="t" r="r" b="b"/>
              <a:pathLst>
                <a:path w="567" h="227" extrusionOk="0">
                  <a:moveTo>
                    <a:pt x="0" y="0"/>
                  </a:moveTo>
                  <a:lnTo>
                    <a:pt x="18" y="73"/>
                  </a:lnTo>
                  <a:lnTo>
                    <a:pt x="190" y="95"/>
                  </a:lnTo>
                  <a:lnTo>
                    <a:pt x="304" y="113"/>
                  </a:lnTo>
                  <a:lnTo>
                    <a:pt x="566" y="227"/>
                  </a:lnTo>
                  <a:lnTo>
                    <a:pt x="340" y="54"/>
                  </a:lnTo>
                  <a:cubicBezTo>
                    <a:pt x="340" y="54"/>
                    <a:pt x="190" y="18"/>
                    <a:pt x="113" y="18"/>
                  </a:cubicBezTo>
                  <a:cubicBezTo>
                    <a:pt x="36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5552910" y="1994567"/>
              <a:ext cx="49947" cy="47686"/>
            </a:xfrm>
            <a:custGeom>
              <a:avLst/>
              <a:gdLst/>
              <a:ahLst/>
              <a:cxnLst/>
              <a:rect l="l" t="t" r="r" b="b"/>
              <a:pathLst>
                <a:path w="243" h="232" extrusionOk="0">
                  <a:moveTo>
                    <a:pt x="147" y="0"/>
                  </a:moveTo>
                  <a:lnTo>
                    <a:pt x="34" y="19"/>
                  </a:lnTo>
                  <a:lnTo>
                    <a:pt x="16" y="114"/>
                  </a:lnTo>
                  <a:cubicBezTo>
                    <a:pt x="1" y="193"/>
                    <a:pt x="77" y="231"/>
                    <a:pt x="124" y="231"/>
                  </a:cubicBezTo>
                  <a:cubicBezTo>
                    <a:pt x="133" y="231"/>
                    <a:pt x="141" y="230"/>
                    <a:pt x="147" y="227"/>
                  </a:cubicBezTo>
                  <a:cubicBezTo>
                    <a:pt x="243" y="114"/>
                    <a:pt x="147" y="0"/>
                    <a:pt x="1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5129693" y="2499384"/>
              <a:ext cx="1485474" cy="1712190"/>
            </a:xfrm>
            <a:custGeom>
              <a:avLst/>
              <a:gdLst/>
              <a:ahLst/>
              <a:cxnLst/>
              <a:rect l="l" t="t" r="r" b="b"/>
              <a:pathLst>
                <a:path w="7227" h="8330" extrusionOk="0">
                  <a:moveTo>
                    <a:pt x="5002" y="0"/>
                  </a:moveTo>
                  <a:cubicBezTo>
                    <a:pt x="4001" y="0"/>
                    <a:pt x="4019" y="1115"/>
                    <a:pt x="4019" y="1115"/>
                  </a:cubicBezTo>
                  <a:lnTo>
                    <a:pt x="5700" y="5813"/>
                  </a:lnTo>
                  <a:cubicBezTo>
                    <a:pt x="5700" y="5813"/>
                    <a:pt x="5230" y="5763"/>
                    <a:pt x="4844" y="5763"/>
                  </a:cubicBezTo>
                  <a:cubicBezTo>
                    <a:pt x="4651" y="5763"/>
                    <a:pt x="4478" y="5775"/>
                    <a:pt x="4395" y="5813"/>
                  </a:cubicBezTo>
                  <a:cubicBezTo>
                    <a:pt x="4096" y="5944"/>
                    <a:pt x="3679" y="6212"/>
                    <a:pt x="3303" y="6456"/>
                  </a:cubicBezTo>
                  <a:lnTo>
                    <a:pt x="2755" y="6533"/>
                  </a:lnTo>
                  <a:lnTo>
                    <a:pt x="2379" y="6194"/>
                  </a:lnTo>
                  <a:lnTo>
                    <a:pt x="1812" y="5967"/>
                  </a:lnTo>
                  <a:lnTo>
                    <a:pt x="1223" y="6003"/>
                  </a:lnTo>
                  <a:cubicBezTo>
                    <a:pt x="1223" y="6003"/>
                    <a:pt x="1056" y="6266"/>
                    <a:pt x="1640" y="6266"/>
                  </a:cubicBezTo>
                  <a:cubicBezTo>
                    <a:pt x="1849" y="6266"/>
                    <a:pt x="1903" y="6379"/>
                    <a:pt x="1926" y="6456"/>
                  </a:cubicBezTo>
                  <a:cubicBezTo>
                    <a:pt x="1849" y="6474"/>
                    <a:pt x="1772" y="6474"/>
                    <a:pt x="1717" y="6511"/>
                  </a:cubicBezTo>
                  <a:cubicBezTo>
                    <a:pt x="1676" y="6511"/>
                    <a:pt x="1640" y="6533"/>
                    <a:pt x="1604" y="6551"/>
                  </a:cubicBezTo>
                  <a:lnTo>
                    <a:pt x="1133" y="6624"/>
                  </a:lnTo>
                  <a:lnTo>
                    <a:pt x="340" y="6683"/>
                  </a:lnTo>
                  <a:cubicBezTo>
                    <a:pt x="281" y="6683"/>
                    <a:pt x="227" y="6737"/>
                    <a:pt x="227" y="6796"/>
                  </a:cubicBezTo>
                  <a:cubicBezTo>
                    <a:pt x="227" y="6879"/>
                    <a:pt x="282" y="6931"/>
                    <a:pt x="347" y="6931"/>
                  </a:cubicBezTo>
                  <a:cubicBezTo>
                    <a:pt x="356" y="6931"/>
                    <a:pt x="366" y="6930"/>
                    <a:pt x="376" y="6928"/>
                  </a:cubicBezTo>
                  <a:lnTo>
                    <a:pt x="1151" y="6909"/>
                  </a:lnTo>
                  <a:lnTo>
                    <a:pt x="1337" y="6909"/>
                  </a:lnTo>
                  <a:lnTo>
                    <a:pt x="1337" y="6964"/>
                  </a:lnTo>
                  <a:lnTo>
                    <a:pt x="811" y="7077"/>
                  </a:lnTo>
                  <a:lnTo>
                    <a:pt x="113" y="7231"/>
                  </a:lnTo>
                  <a:cubicBezTo>
                    <a:pt x="54" y="7231"/>
                    <a:pt x="0" y="7285"/>
                    <a:pt x="0" y="7344"/>
                  </a:cubicBezTo>
                  <a:cubicBezTo>
                    <a:pt x="0" y="7410"/>
                    <a:pt x="59" y="7478"/>
                    <a:pt x="127" y="7478"/>
                  </a:cubicBezTo>
                  <a:cubicBezTo>
                    <a:pt x="134" y="7478"/>
                    <a:pt x="142" y="7478"/>
                    <a:pt x="150" y="7476"/>
                  </a:cubicBezTo>
                  <a:lnTo>
                    <a:pt x="865" y="7362"/>
                  </a:lnTo>
                  <a:lnTo>
                    <a:pt x="1395" y="7285"/>
                  </a:lnTo>
                  <a:cubicBezTo>
                    <a:pt x="1414" y="7304"/>
                    <a:pt x="1414" y="7344"/>
                    <a:pt x="1432" y="7362"/>
                  </a:cubicBezTo>
                  <a:lnTo>
                    <a:pt x="884" y="7530"/>
                  </a:lnTo>
                  <a:lnTo>
                    <a:pt x="204" y="7757"/>
                  </a:lnTo>
                  <a:cubicBezTo>
                    <a:pt x="150" y="7797"/>
                    <a:pt x="113" y="7834"/>
                    <a:pt x="113" y="7911"/>
                  </a:cubicBezTo>
                  <a:cubicBezTo>
                    <a:pt x="128" y="7968"/>
                    <a:pt x="176" y="8017"/>
                    <a:pt x="234" y="8017"/>
                  </a:cubicBezTo>
                  <a:cubicBezTo>
                    <a:pt x="249" y="8017"/>
                    <a:pt x="265" y="8013"/>
                    <a:pt x="281" y="8006"/>
                  </a:cubicBezTo>
                  <a:lnTo>
                    <a:pt x="979" y="7816"/>
                  </a:lnTo>
                  <a:lnTo>
                    <a:pt x="1563" y="7666"/>
                  </a:lnTo>
                  <a:cubicBezTo>
                    <a:pt x="1586" y="7684"/>
                    <a:pt x="1604" y="7720"/>
                    <a:pt x="1622" y="7757"/>
                  </a:cubicBezTo>
                  <a:lnTo>
                    <a:pt x="1359" y="7852"/>
                  </a:lnTo>
                  <a:lnTo>
                    <a:pt x="752" y="8096"/>
                  </a:lnTo>
                  <a:cubicBezTo>
                    <a:pt x="698" y="8119"/>
                    <a:pt x="657" y="8173"/>
                    <a:pt x="657" y="8232"/>
                  </a:cubicBezTo>
                  <a:cubicBezTo>
                    <a:pt x="675" y="8291"/>
                    <a:pt x="727" y="8329"/>
                    <a:pt x="787" y="8329"/>
                  </a:cubicBezTo>
                  <a:cubicBezTo>
                    <a:pt x="800" y="8329"/>
                    <a:pt x="815" y="8327"/>
                    <a:pt x="829" y="8323"/>
                  </a:cubicBezTo>
                  <a:lnTo>
                    <a:pt x="1450" y="8096"/>
                  </a:lnTo>
                  <a:lnTo>
                    <a:pt x="2152" y="7834"/>
                  </a:lnTo>
                  <a:cubicBezTo>
                    <a:pt x="2510" y="7739"/>
                    <a:pt x="2981" y="7512"/>
                    <a:pt x="2981" y="7512"/>
                  </a:cubicBezTo>
                  <a:lnTo>
                    <a:pt x="3113" y="7476"/>
                  </a:lnTo>
                  <a:cubicBezTo>
                    <a:pt x="4304" y="7381"/>
                    <a:pt x="7226" y="7059"/>
                    <a:pt x="7172" y="6212"/>
                  </a:cubicBezTo>
                  <a:cubicBezTo>
                    <a:pt x="7041" y="4078"/>
                    <a:pt x="5981" y="0"/>
                    <a:pt x="5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5509540" y="1913582"/>
              <a:ext cx="205956" cy="38231"/>
            </a:xfrm>
            <a:custGeom>
              <a:avLst/>
              <a:gdLst/>
              <a:ahLst/>
              <a:cxnLst/>
              <a:rect l="l" t="t" r="r" b="b"/>
              <a:pathLst>
                <a:path w="1002" h="186" extrusionOk="0">
                  <a:moveTo>
                    <a:pt x="508" y="0"/>
                  </a:moveTo>
                  <a:cubicBezTo>
                    <a:pt x="377" y="0"/>
                    <a:pt x="132" y="37"/>
                    <a:pt x="132" y="37"/>
                  </a:cubicBezTo>
                  <a:cubicBezTo>
                    <a:pt x="132" y="37"/>
                    <a:pt x="1" y="150"/>
                    <a:pt x="132" y="168"/>
                  </a:cubicBezTo>
                  <a:cubicBezTo>
                    <a:pt x="144" y="170"/>
                    <a:pt x="155" y="170"/>
                    <a:pt x="166" y="170"/>
                  </a:cubicBezTo>
                  <a:cubicBezTo>
                    <a:pt x="278" y="170"/>
                    <a:pt x="354" y="93"/>
                    <a:pt x="490" y="73"/>
                  </a:cubicBezTo>
                  <a:cubicBezTo>
                    <a:pt x="503" y="72"/>
                    <a:pt x="517" y="71"/>
                    <a:pt x="531" y="71"/>
                  </a:cubicBezTo>
                  <a:cubicBezTo>
                    <a:pt x="736" y="71"/>
                    <a:pt x="1002" y="186"/>
                    <a:pt x="1002" y="186"/>
                  </a:cubicBezTo>
                  <a:cubicBezTo>
                    <a:pt x="1002" y="186"/>
                    <a:pt x="775" y="18"/>
                    <a:pt x="5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-1907367" y="-3059303"/>
            <a:ext cx="13096420" cy="10293555"/>
            <a:chOff x="-1907367" y="-3059303"/>
            <a:chExt cx="13096420" cy="10293555"/>
          </a:xfrm>
        </p:grpSpPr>
        <p:grpSp>
          <p:nvGrpSpPr>
            <p:cNvPr id="54" name="Google Shape;54;p5"/>
            <p:cNvGrpSpPr/>
            <p:nvPr/>
          </p:nvGrpSpPr>
          <p:grpSpPr>
            <a:xfrm rot="-9565913">
              <a:off x="-1313934" y="-2492863"/>
              <a:ext cx="3968244" cy="4098312"/>
              <a:chOff x="3501651" y="2769340"/>
              <a:chExt cx="3968478" cy="4098553"/>
            </a:xfrm>
          </p:grpSpPr>
          <p:sp>
            <p:nvSpPr>
              <p:cNvPr id="55" name="Google Shape;55;p5"/>
              <p:cNvSpPr/>
              <p:nvPr/>
            </p:nvSpPr>
            <p:spPr>
              <a:xfrm rot="-4296346">
                <a:off x="4206452" y="3251604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56" name="Google Shape;56;p5"/>
              <p:cNvSpPr/>
              <p:nvPr/>
            </p:nvSpPr>
            <p:spPr>
              <a:xfrm rot="-7566681">
                <a:off x="3908150" y="4068778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57" name="Google Shape;57;p5"/>
            <p:cNvGrpSpPr/>
            <p:nvPr/>
          </p:nvGrpSpPr>
          <p:grpSpPr>
            <a:xfrm rot="-4328455">
              <a:off x="6465189" y="2500063"/>
              <a:ext cx="4158678" cy="4216873"/>
              <a:chOff x="3824252" y="-831097"/>
              <a:chExt cx="3287887" cy="3333896"/>
            </a:xfrm>
          </p:grpSpPr>
          <p:sp>
            <p:nvSpPr>
              <p:cNvPr id="58" name="Google Shape;58;p5"/>
              <p:cNvSpPr/>
              <p:nvPr/>
            </p:nvSpPr>
            <p:spPr>
              <a:xfrm rot="7170456">
                <a:off x="4420157" y="106984"/>
                <a:ext cx="2013371" cy="1842188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59" name="Google Shape;59;p5"/>
              <p:cNvSpPr/>
              <p:nvPr/>
            </p:nvSpPr>
            <p:spPr>
              <a:xfrm rot="-7566681">
                <a:off x="4230752" y="-296316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subTitle" idx="1"/>
          </p:nvPr>
        </p:nvSpPr>
        <p:spPr>
          <a:xfrm>
            <a:off x="4905895" y="2541208"/>
            <a:ext cx="2884500" cy="14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subTitle" idx="2"/>
          </p:nvPr>
        </p:nvSpPr>
        <p:spPr>
          <a:xfrm>
            <a:off x="1506004" y="2541208"/>
            <a:ext cx="2884500" cy="14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ubTitle" idx="3"/>
          </p:nvPr>
        </p:nvSpPr>
        <p:spPr>
          <a:xfrm>
            <a:off x="1506004" y="2053475"/>
            <a:ext cx="2884500" cy="5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subTitle" idx="4"/>
          </p:nvPr>
        </p:nvSpPr>
        <p:spPr>
          <a:xfrm>
            <a:off x="4905896" y="2053475"/>
            <a:ext cx="2884500" cy="5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19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exend ExtraBold"/>
              <a:buNone/>
              <a:defRPr sz="2400"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cxnSp>
        <p:nvCxnSpPr>
          <p:cNvPr id="65" name="Google Shape;65;p5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6" name="Google Shape;66;p5"/>
          <p:cNvGrpSpPr/>
          <p:nvPr/>
        </p:nvGrpSpPr>
        <p:grpSpPr>
          <a:xfrm rot="-1513322">
            <a:off x="7954786" y="4103269"/>
            <a:ext cx="1067856" cy="1010455"/>
            <a:chOff x="6326467" y="1582590"/>
            <a:chExt cx="452059" cy="427743"/>
          </a:xfrm>
        </p:grpSpPr>
        <p:sp>
          <p:nvSpPr>
            <p:cNvPr id="67" name="Google Shape;67;p5"/>
            <p:cNvSpPr/>
            <p:nvPr/>
          </p:nvSpPr>
          <p:spPr>
            <a:xfrm>
              <a:off x="6375102" y="1606907"/>
              <a:ext cx="151740" cy="43771"/>
            </a:xfrm>
            <a:custGeom>
              <a:avLst/>
              <a:gdLst/>
              <a:ahLst/>
              <a:cxnLst/>
              <a:rect l="l" t="t" r="r" b="b"/>
              <a:pathLst>
                <a:path w="208" h="60" extrusionOk="0">
                  <a:moveTo>
                    <a:pt x="104" y="38"/>
                  </a:moveTo>
                  <a:cubicBezTo>
                    <a:pt x="112" y="36"/>
                    <a:pt x="119" y="31"/>
                    <a:pt x="128" y="28"/>
                  </a:cubicBezTo>
                  <a:cubicBezTo>
                    <a:pt x="131" y="39"/>
                    <a:pt x="145" y="49"/>
                    <a:pt x="164" y="51"/>
                  </a:cubicBezTo>
                  <a:cubicBezTo>
                    <a:pt x="186" y="54"/>
                    <a:pt x="205" y="45"/>
                    <a:pt x="206" y="31"/>
                  </a:cubicBezTo>
                  <a:cubicBezTo>
                    <a:pt x="208" y="18"/>
                    <a:pt x="191" y="5"/>
                    <a:pt x="170" y="2"/>
                  </a:cubicBezTo>
                  <a:cubicBezTo>
                    <a:pt x="151" y="0"/>
                    <a:pt x="134" y="7"/>
                    <a:pt x="129" y="18"/>
                  </a:cubicBezTo>
                  <a:cubicBezTo>
                    <a:pt x="123" y="18"/>
                    <a:pt x="116" y="20"/>
                    <a:pt x="107" y="23"/>
                  </a:cubicBezTo>
                  <a:cubicBezTo>
                    <a:pt x="107" y="23"/>
                    <a:pt x="35" y="54"/>
                    <a:pt x="0" y="0"/>
                  </a:cubicBezTo>
                  <a:cubicBezTo>
                    <a:pt x="0" y="0"/>
                    <a:pt x="13" y="60"/>
                    <a:pt x="104" y="3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6448054" y="1694450"/>
              <a:ext cx="131277" cy="39199"/>
            </a:xfrm>
            <a:custGeom>
              <a:avLst/>
              <a:gdLst/>
              <a:ahLst/>
              <a:cxnLst/>
              <a:rect l="l" t="t" r="r" b="b"/>
              <a:pathLst>
                <a:path w="177" h="52" extrusionOk="0">
                  <a:moveTo>
                    <a:pt x="89" y="19"/>
                  </a:move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1" y="33"/>
                    <a:pt x="91" y="33"/>
                  </a:cubicBezTo>
                  <a:cubicBezTo>
                    <a:pt x="99" y="35"/>
                    <a:pt x="105" y="37"/>
                    <a:pt x="110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3" y="48"/>
                    <a:pt x="177" y="37"/>
                    <a:pt x="176" y="25"/>
                  </a:cubicBezTo>
                  <a:cubicBezTo>
                    <a:pt x="175" y="14"/>
                    <a:pt x="159" y="6"/>
                    <a:pt x="140" y="8"/>
                  </a:cubicBezTo>
                  <a:cubicBezTo>
                    <a:pt x="124" y="10"/>
                    <a:pt x="112" y="18"/>
                    <a:pt x="109" y="28"/>
                  </a:cubicBezTo>
                  <a:cubicBezTo>
                    <a:pt x="102" y="25"/>
                    <a:pt x="95" y="21"/>
                    <a:pt x="89" y="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6326467" y="1747948"/>
              <a:ext cx="136298" cy="38810"/>
            </a:xfrm>
            <a:custGeom>
              <a:avLst/>
              <a:gdLst/>
              <a:ahLst/>
              <a:cxnLst/>
              <a:rect l="l" t="t" r="r" b="b"/>
              <a:pathLst>
                <a:path w="190" h="56" extrusionOk="0">
                  <a:moveTo>
                    <a:pt x="95" y="35"/>
                  </a:moveTo>
                  <a:cubicBezTo>
                    <a:pt x="102" y="34"/>
                    <a:pt x="110" y="29"/>
                    <a:pt x="118" y="26"/>
                  </a:cubicBezTo>
                  <a:cubicBezTo>
                    <a:pt x="120" y="36"/>
                    <a:pt x="133" y="46"/>
                    <a:pt x="150" y="48"/>
                  </a:cubicBezTo>
                  <a:cubicBezTo>
                    <a:pt x="170" y="50"/>
                    <a:pt x="187" y="42"/>
                    <a:pt x="189" y="29"/>
                  </a:cubicBezTo>
                  <a:cubicBezTo>
                    <a:pt x="190" y="17"/>
                    <a:pt x="175" y="5"/>
                    <a:pt x="155" y="3"/>
                  </a:cubicBezTo>
                  <a:cubicBezTo>
                    <a:pt x="138" y="1"/>
                    <a:pt x="123" y="7"/>
                    <a:pt x="118" y="17"/>
                  </a:cubicBezTo>
                  <a:cubicBezTo>
                    <a:pt x="113" y="17"/>
                    <a:pt x="106" y="19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6"/>
                    <a:pt x="95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6394556" y="1918168"/>
              <a:ext cx="136298" cy="43467"/>
            </a:xfrm>
            <a:custGeom>
              <a:avLst/>
              <a:gdLst/>
              <a:ahLst/>
              <a:cxnLst/>
              <a:rect l="l" t="t" r="r" b="b"/>
              <a:pathLst>
                <a:path w="190" h="55" extrusionOk="0">
                  <a:moveTo>
                    <a:pt x="156" y="2"/>
                  </a:moveTo>
                  <a:cubicBezTo>
                    <a:pt x="138" y="0"/>
                    <a:pt x="123" y="6"/>
                    <a:pt x="119" y="16"/>
                  </a:cubicBezTo>
                  <a:cubicBezTo>
                    <a:pt x="113" y="17"/>
                    <a:pt x="106" y="18"/>
                    <a:pt x="98" y="21"/>
                  </a:cubicBezTo>
                  <a:cubicBezTo>
                    <a:pt x="98" y="21"/>
                    <a:pt x="32" y="50"/>
                    <a:pt x="0" y="0"/>
                  </a:cubicBezTo>
                  <a:cubicBezTo>
                    <a:pt x="0" y="0"/>
                    <a:pt x="12" y="55"/>
                    <a:pt x="95" y="35"/>
                  </a:cubicBezTo>
                  <a:cubicBezTo>
                    <a:pt x="102" y="33"/>
                    <a:pt x="110" y="29"/>
                    <a:pt x="118" y="26"/>
                  </a:cubicBezTo>
                  <a:cubicBezTo>
                    <a:pt x="120" y="36"/>
                    <a:pt x="133" y="45"/>
                    <a:pt x="150" y="47"/>
                  </a:cubicBezTo>
                  <a:cubicBezTo>
                    <a:pt x="170" y="49"/>
                    <a:pt x="187" y="41"/>
                    <a:pt x="189" y="29"/>
                  </a:cubicBezTo>
                  <a:cubicBezTo>
                    <a:pt x="190" y="16"/>
                    <a:pt x="175" y="5"/>
                    <a:pt x="156" y="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6579367" y="1582590"/>
              <a:ext cx="97756" cy="97755"/>
            </a:xfrm>
            <a:custGeom>
              <a:avLst/>
              <a:gdLst/>
              <a:ahLst/>
              <a:cxnLst/>
              <a:rect l="l" t="t" r="r" b="b"/>
              <a:pathLst>
                <a:path w="134" h="134" extrusionOk="0">
                  <a:moveTo>
                    <a:pt x="67" y="134"/>
                  </a:moveTo>
                  <a:cubicBezTo>
                    <a:pt x="104" y="134"/>
                    <a:pt x="134" y="104"/>
                    <a:pt x="134" y="67"/>
                  </a:cubicBezTo>
                  <a:cubicBezTo>
                    <a:pt x="134" y="30"/>
                    <a:pt x="104" y="0"/>
                    <a:pt x="67" y="0"/>
                  </a:cubicBezTo>
                  <a:cubicBezTo>
                    <a:pt x="30" y="0"/>
                    <a:pt x="0" y="30"/>
                    <a:pt x="0" y="67"/>
                  </a:cubicBezTo>
                  <a:cubicBezTo>
                    <a:pt x="0" y="104"/>
                    <a:pt x="30" y="134"/>
                    <a:pt x="67" y="134"/>
                  </a:cubicBezTo>
                  <a:close/>
                  <a:moveTo>
                    <a:pt x="67" y="35"/>
                  </a:moveTo>
                  <a:cubicBezTo>
                    <a:pt x="86" y="35"/>
                    <a:pt x="101" y="50"/>
                    <a:pt x="101" y="69"/>
                  </a:cubicBezTo>
                  <a:cubicBezTo>
                    <a:pt x="101" y="88"/>
                    <a:pt x="86" y="103"/>
                    <a:pt x="67" y="103"/>
                  </a:cubicBezTo>
                  <a:cubicBezTo>
                    <a:pt x="48" y="103"/>
                    <a:pt x="33" y="88"/>
                    <a:pt x="33" y="69"/>
                  </a:cubicBezTo>
                  <a:cubicBezTo>
                    <a:pt x="33" y="50"/>
                    <a:pt x="48" y="35"/>
                    <a:pt x="67" y="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6598821" y="1723632"/>
              <a:ext cx="78059" cy="78058"/>
            </a:xfrm>
            <a:custGeom>
              <a:avLst/>
              <a:gdLst/>
              <a:ahLst/>
              <a:cxnLst/>
              <a:rect l="l" t="t" r="r" b="b"/>
              <a:pathLst>
                <a:path w="107" h="107" extrusionOk="0">
                  <a:moveTo>
                    <a:pt x="0" y="54"/>
                  </a:move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ubicBezTo>
                    <a:pt x="24" y="0"/>
                    <a:pt x="0" y="24"/>
                    <a:pt x="0" y="54"/>
                  </a:cubicBezTo>
                  <a:close/>
                  <a:moveTo>
                    <a:pt x="80" y="55"/>
                  </a:moveTo>
                  <a:cubicBezTo>
                    <a:pt x="80" y="70"/>
                    <a:pt x="68" y="82"/>
                    <a:pt x="53" y="82"/>
                  </a:cubicBezTo>
                  <a:cubicBezTo>
                    <a:pt x="39" y="82"/>
                    <a:pt x="27" y="70"/>
                    <a:pt x="27" y="55"/>
                  </a:cubicBezTo>
                  <a:cubicBezTo>
                    <a:pt x="27" y="40"/>
                    <a:pt x="39" y="28"/>
                    <a:pt x="53" y="28"/>
                  </a:cubicBezTo>
                  <a:cubicBezTo>
                    <a:pt x="68" y="28"/>
                    <a:pt x="80" y="40"/>
                    <a:pt x="80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6691227" y="1674998"/>
              <a:ext cx="77475" cy="77475"/>
            </a:xfrm>
            <a:custGeom>
              <a:avLst/>
              <a:gdLst/>
              <a:ahLst/>
              <a:cxnLst/>
              <a:rect l="l" t="t" r="r" b="b"/>
              <a:pathLst>
                <a:path w="108" h="108" extrusionOk="0">
                  <a:moveTo>
                    <a:pt x="108" y="54"/>
                  </a:moveTo>
                  <a:cubicBezTo>
                    <a:pt x="108" y="24"/>
                    <a:pt x="8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8"/>
                    <a:pt x="54" y="108"/>
                  </a:cubicBezTo>
                  <a:cubicBezTo>
                    <a:pt x="84" y="108"/>
                    <a:pt x="108" y="83"/>
                    <a:pt x="108" y="54"/>
                  </a:cubicBezTo>
                  <a:close/>
                  <a:moveTo>
                    <a:pt x="27" y="55"/>
                  </a:moveTo>
                  <a:cubicBezTo>
                    <a:pt x="27" y="40"/>
                    <a:pt x="39" y="28"/>
                    <a:pt x="54" y="28"/>
                  </a:cubicBezTo>
                  <a:cubicBezTo>
                    <a:pt x="69" y="28"/>
                    <a:pt x="81" y="40"/>
                    <a:pt x="81" y="55"/>
                  </a:cubicBezTo>
                  <a:cubicBezTo>
                    <a:pt x="81" y="70"/>
                    <a:pt x="69" y="82"/>
                    <a:pt x="54" y="82"/>
                  </a:cubicBezTo>
                  <a:cubicBezTo>
                    <a:pt x="39" y="82"/>
                    <a:pt x="27" y="70"/>
                    <a:pt x="27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6603684" y="1830628"/>
              <a:ext cx="83263" cy="77475"/>
            </a:xfrm>
            <a:custGeom>
              <a:avLst/>
              <a:gdLst/>
              <a:ahLst/>
              <a:cxnLst/>
              <a:rect l="l" t="t" r="r" b="b"/>
              <a:pathLst>
                <a:path w="107" h="108" extrusionOk="0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4"/>
                    <a:pt x="24" y="108"/>
                    <a:pt x="53" y="108"/>
                  </a:cubicBezTo>
                  <a:cubicBezTo>
                    <a:pt x="83" y="108"/>
                    <a:pt x="107" y="84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83"/>
                  </a:moveTo>
                  <a:cubicBezTo>
                    <a:pt x="39" y="83"/>
                    <a:pt x="26" y="71"/>
                    <a:pt x="26" y="56"/>
                  </a:cubicBezTo>
                  <a:cubicBezTo>
                    <a:pt x="26" y="41"/>
                    <a:pt x="39" y="29"/>
                    <a:pt x="53" y="29"/>
                  </a:cubicBezTo>
                  <a:cubicBezTo>
                    <a:pt x="68" y="29"/>
                    <a:pt x="80" y="41"/>
                    <a:pt x="80" y="56"/>
                  </a:cubicBezTo>
                  <a:cubicBezTo>
                    <a:pt x="80" y="71"/>
                    <a:pt x="68" y="83"/>
                    <a:pt x="53" y="8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6710681" y="1781994"/>
              <a:ext cx="67845" cy="68575"/>
            </a:xfrm>
            <a:custGeom>
              <a:avLst/>
              <a:gdLst/>
              <a:ahLst/>
              <a:cxnLst/>
              <a:rect l="l" t="t" r="r" b="b"/>
              <a:pathLst>
                <a:path w="93" h="94" extrusionOk="0">
                  <a:moveTo>
                    <a:pt x="46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4"/>
                    <a:pt x="46" y="94"/>
                  </a:cubicBezTo>
                  <a:cubicBezTo>
                    <a:pt x="72" y="94"/>
                    <a:pt x="93" y="73"/>
                    <a:pt x="93" y="47"/>
                  </a:cubicBezTo>
                  <a:cubicBezTo>
                    <a:pt x="93" y="21"/>
                    <a:pt x="72" y="0"/>
                    <a:pt x="46" y="0"/>
                  </a:cubicBezTo>
                  <a:close/>
                  <a:moveTo>
                    <a:pt x="46" y="72"/>
                  </a:moveTo>
                  <a:cubicBezTo>
                    <a:pt x="34" y="72"/>
                    <a:pt x="23" y="61"/>
                    <a:pt x="23" y="48"/>
                  </a:cubicBezTo>
                  <a:cubicBezTo>
                    <a:pt x="23" y="36"/>
                    <a:pt x="34" y="25"/>
                    <a:pt x="46" y="25"/>
                  </a:cubicBezTo>
                  <a:cubicBezTo>
                    <a:pt x="59" y="25"/>
                    <a:pt x="70" y="36"/>
                    <a:pt x="70" y="48"/>
                  </a:cubicBezTo>
                  <a:cubicBezTo>
                    <a:pt x="70" y="61"/>
                    <a:pt x="59" y="72"/>
                    <a:pt x="46" y="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6589094" y="1942488"/>
              <a:ext cx="68575" cy="67845"/>
            </a:xfrm>
            <a:custGeom>
              <a:avLst/>
              <a:gdLst/>
              <a:ahLst/>
              <a:cxnLst/>
              <a:rect l="l" t="t" r="r" b="b"/>
              <a:pathLst>
                <a:path w="94" h="93" extrusionOk="0">
                  <a:moveTo>
                    <a:pt x="47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2"/>
                    <a:pt x="21" y="93"/>
                    <a:pt x="47" y="93"/>
                  </a:cubicBezTo>
                  <a:cubicBezTo>
                    <a:pt x="73" y="93"/>
                    <a:pt x="94" y="72"/>
                    <a:pt x="94" y="47"/>
                  </a:cubicBezTo>
                  <a:cubicBezTo>
                    <a:pt x="94" y="21"/>
                    <a:pt x="73" y="0"/>
                    <a:pt x="47" y="0"/>
                  </a:cubicBezTo>
                  <a:close/>
                  <a:moveTo>
                    <a:pt x="47" y="71"/>
                  </a:moveTo>
                  <a:cubicBezTo>
                    <a:pt x="34" y="71"/>
                    <a:pt x="24" y="61"/>
                    <a:pt x="24" y="48"/>
                  </a:cubicBezTo>
                  <a:cubicBezTo>
                    <a:pt x="24" y="35"/>
                    <a:pt x="34" y="25"/>
                    <a:pt x="47" y="25"/>
                  </a:cubicBezTo>
                  <a:cubicBezTo>
                    <a:pt x="60" y="25"/>
                    <a:pt x="70" y="35"/>
                    <a:pt x="70" y="48"/>
                  </a:cubicBezTo>
                  <a:cubicBezTo>
                    <a:pt x="70" y="61"/>
                    <a:pt x="60" y="71"/>
                    <a:pt x="47" y="7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6336194" y="1825765"/>
              <a:ext cx="126973" cy="39066"/>
            </a:xfrm>
            <a:custGeom>
              <a:avLst/>
              <a:gdLst/>
              <a:ahLst/>
              <a:cxnLst/>
              <a:rect l="l" t="t" r="r" b="b"/>
              <a:pathLst>
                <a:path w="177" h="51" extrusionOk="0">
                  <a:moveTo>
                    <a:pt x="111" y="36"/>
                  </a:moveTo>
                  <a:cubicBezTo>
                    <a:pt x="115" y="45"/>
                    <a:pt x="129" y="51"/>
                    <a:pt x="145" y="49"/>
                  </a:cubicBezTo>
                  <a:cubicBezTo>
                    <a:pt x="164" y="47"/>
                    <a:pt x="177" y="36"/>
                    <a:pt x="176" y="24"/>
                  </a:cubicBezTo>
                  <a:cubicBezTo>
                    <a:pt x="175" y="13"/>
                    <a:pt x="159" y="5"/>
                    <a:pt x="140" y="7"/>
                  </a:cubicBezTo>
                  <a:cubicBezTo>
                    <a:pt x="124" y="9"/>
                    <a:pt x="112" y="18"/>
                    <a:pt x="110" y="27"/>
                  </a:cubicBezTo>
                  <a:cubicBezTo>
                    <a:pt x="102" y="24"/>
                    <a:pt x="96" y="20"/>
                    <a:pt x="89" y="19"/>
                  </a:cubicBezTo>
                  <a:cubicBezTo>
                    <a:pt x="11" y="0"/>
                    <a:pt x="0" y="51"/>
                    <a:pt x="0" y="51"/>
                  </a:cubicBezTo>
                  <a:cubicBezTo>
                    <a:pt x="30" y="5"/>
                    <a:pt x="92" y="32"/>
                    <a:pt x="92" y="32"/>
                  </a:cubicBezTo>
                  <a:cubicBezTo>
                    <a:pt x="99" y="34"/>
                    <a:pt x="105" y="36"/>
                    <a:pt x="111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6452917" y="1859809"/>
              <a:ext cx="125526" cy="39199"/>
            </a:xfrm>
            <a:custGeom>
              <a:avLst/>
              <a:gdLst/>
              <a:ahLst/>
              <a:cxnLst/>
              <a:rect l="l" t="t" r="r" b="b"/>
              <a:pathLst>
                <a:path w="178" h="52" extrusionOk="0">
                  <a:moveTo>
                    <a:pt x="141" y="8"/>
                  </a:moveTo>
                  <a:cubicBezTo>
                    <a:pt x="125" y="10"/>
                    <a:pt x="112" y="18"/>
                    <a:pt x="110" y="28"/>
                  </a:cubicBezTo>
                  <a:cubicBezTo>
                    <a:pt x="102" y="25"/>
                    <a:pt x="96" y="21"/>
                    <a:pt x="89" y="19"/>
                  </a:cubicBezTo>
                  <a:cubicBezTo>
                    <a:pt x="11" y="0"/>
                    <a:pt x="0" y="52"/>
                    <a:pt x="0" y="52"/>
                  </a:cubicBezTo>
                  <a:cubicBezTo>
                    <a:pt x="30" y="6"/>
                    <a:pt x="92" y="33"/>
                    <a:pt x="92" y="33"/>
                  </a:cubicBezTo>
                  <a:cubicBezTo>
                    <a:pt x="99" y="35"/>
                    <a:pt x="105" y="36"/>
                    <a:pt x="111" y="37"/>
                  </a:cubicBezTo>
                  <a:cubicBezTo>
                    <a:pt x="115" y="46"/>
                    <a:pt x="129" y="52"/>
                    <a:pt x="145" y="50"/>
                  </a:cubicBezTo>
                  <a:cubicBezTo>
                    <a:pt x="164" y="48"/>
                    <a:pt x="178" y="37"/>
                    <a:pt x="176" y="25"/>
                  </a:cubicBezTo>
                  <a:cubicBezTo>
                    <a:pt x="175" y="14"/>
                    <a:pt x="159" y="6"/>
                    <a:pt x="141" y="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cxnSp>
        <p:nvCxnSpPr>
          <p:cNvPr id="81" name="Google Shape;81;p6"/>
          <p:cNvCxnSpPr/>
          <p:nvPr/>
        </p:nvCxnSpPr>
        <p:spPr>
          <a:xfrm>
            <a:off x="-18750" y="4812600"/>
            <a:ext cx="9181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82" name="Google Shape;82;p6"/>
          <p:cNvGrpSpPr/>
          <p:nvPr/>
        </p:nvGrpSpPr>
        <p:grpSpPr>
          <a:xfrm>
            <a:off x="-2237719" y="-2584505"/>
            <a:ext cx="14422711" cy="9562929"/>
            <a:chOff x="-2237719" y="-2584505"/>
            <a:chExt cx="14422711" cy="9562929"/>
          </a:xfrm>
        </p:grpSpPr>
        <p:grpSp>
          <p:nvGrpSpPr>
            <p:cNvPr id="83" name="Google Shape;83;p6"/>
            <p:cNvGrpSpPr/>
            <p:nvPr/>
          </p:nvGrpSpPr>
          <p:grpSpPr>
            <a:xfrm rot="8360604">
              <a:off x="7358110" y="-1861083"/>
              <a:ext cx="3855039" cy="4411478"/>
              <a:chOff x="-932691" y="2210640"/>
              <a:chExt cx="3855181" cy="4411640"/>
            </a:xfrm>
          </p:grpSpPr>
          <p:sp>
            <p:nvSpPr>
              <p:cNvPr id="84" name="Google Shape;84;p6"/>
              <p:cNvSpPr/>
              <p:nvPr/>
            </p:nvSpPr>
            <p:spPr>
              <a:xfrm rot="-4296346">
                <a:off x="-341187" y="3405186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85" name="Google Shape;85;p6"/>
              <p:cNvSpPr/>
              <p:nvPr/>
            </p:nvSpPr>
            <p:spPr>
              <a:xfrm rot="8224727">
                <a:off x="-457681" y="2793534"/>
                <a:ext cx="2673502" cy="244601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86" name="Google Shape;86;p6"/>
            <p:cNvGrpSpPr/>
            <p:nvPr/>
          </p:nvGrpSpPr>
          <p:grpSpPr>
            <a:xfrm>
              <a:off x="-2237719" y="3244128"/>
              <a:ext cx="4323849" cy="3734296"/>
              <a:chOff x="3931831" y="2734403"/>
              <a:chExt cx="4323849" cy="3734296"/>
            </a:xfrm>
          </p:grpSpPr>
          <p:sp>
            <p:nvSpPr>
              <p:cNvPr id="87" name="Google Shape;87;p6"/>
              <p:cNvSpPr/>
              <p:nvPr/>
            </p:nvSpPr>
            <p:spPr>
              <a:xfrm rot="-4296346">
                <a:off x="4206452" y="3251604"/>
                <a:ext cx="2989055" cy="2734831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88" name="Google Shape;88;p6"/>
              <p:cNvSpPr/>
              <p:nvPr/>
            </p:nvSpPr>
            <p:spPr>
              <a:xfrm rot="-7566681">
                <a:off x="5374292" y="3269183"/>
                <a:ext cx="2474888" cy="2264335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grpSp>
        <p:nvGrpSpPr>
          <p:cNvPr id="89" name="Google Shape;89;p6"/>
          <p:cNvGrpSpPr/>
          <p:nvPr/>
        </p:nvGrpSpPr>
        <p:grpSpPr>
          <a:xfrm rot="-8975697" flipH="1">
            <a:off x="8667407" y="421468"/>
            <a:ext cx="693680" cy="899655"/>
            <a:chOff x="4320925" y="5006625"/>
            <a:chExt cx="329775" cy="427650"/>
          </a:xfrm>
        </p:grpSpPr>
        <p:sp>
          <p:nvSpPr>
            <p:cNvPr id="90" name="Google Shape;90;p6"/>
            <p:cNvSpPr/>
            <p:nvPr/>
          </p:nvSpPr>
          <p:spPr>
            <a:xfrm>
              <a:off x="4374725" y="5161000"/>
              <a:ext cx="39225" cy="14750"/>
            </a:xfrm>
            <a:custGeom>
              <a:avLst/>
              <a:gdLst/>
              <a:ahLst/>
              <a:cxnLst/>
              <a:rect l="l" t="t" r="r" b="b"/>
              <a:pathLst>
                <a:path w="1569" h="590" extrusionOk="0">
                  <a:moveTo>
                    <a:pt x="1254" y="0"/>
                  </a:moveTo>
                  <a:cubicBezTo>
                    <a:pt x="1238" y="0"/>
                    <a:pt x="1222" y="1"/>
                    <a:pt x="1206" y="3"/>
                  </a:cubicBezTo>
                  <a:lnTo>
                    <a:pt x="322" y="40"/>
                  </a:lnTo>
                  <a:cubicBezTo>
                    <a:pt x="150" y="40"/>
                    <a:pt x="1" y="171"/>
                    <a:pt x="19" y="321"/>
                  </a:cubicBezTo>
                  <a:lnTo>
                    <a:pt x="19" y="343"/>
                  </a:lnTo>
                  <a:cubicBezTo>
                    <a:pt x="19" y="482"/>
                    <a:pt x="148" y="590"/>
                    <a:pt x="304" y="590"/>
                  </a:cubicBezTo>
                  <a:cubicBezTo>
                    <a:pt x="316" y="590"/>
                    <a:pt x="328" y="589"/>
                    <a:pt x="340" y="588"/>
                  </a:cubicBezTo>
                  <a:lnTo>
                    <a:pt x="1247" y="547"/>
                  </a:lnTo>
                  <a:cubicBezTo>
                    <a:pt x="1414" y="547"/>
                    <a:pt x="1568" y="416"/>
                    <a:pt x="1546" y="266"/>
                  </a:cubicBezTo>
                  <a:lnTo>
                    <a:pt x="1546" y="248"/>
                  </a:lnTo>
                  <a:cubicBezTo>
                    <a:pt x="1546" y="107"/>
                    <a:pt x="1421" y="0"/>
                    <a:pt x="12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377100" y="5174200"/>
              <a:ext cx="39100" cy="15225"/>
            </a:xfrm>
            <a:custGeom>
              <a:avLst/>
              <a:gdLst/>
              <a:ahLst/>
              <a:cxnLst/>
              <a:rect l="l" t="t" r="r" b="b"/>
              <a:pathLst>
                <a:path w="1564" h="609" extrusionOk="0">
                  <a:moveTo>
                    <a:pt x="1206" y="1"/>
                  </a:moveTo>
                  <a:lnTo>
                    <a:pt x="318" y="42"/>
                  </a:lnTo>
                  <a:cubicBezTo>
                    <a:pt x="150" y="60"/>
                    <a:pt x="1" y="191"/>
                    <a:pt x="19" y="341"/>
                  </a:cubicBezTo>
                  <a:cubicBezTo>
                    <a:pt x="19" y="495"/>
                    <a:pt x="168" y="608"/>
                    <a:pt x="359" y="608"/>
                  </a:cubicBezTo>
                  <a:lnTo>
                    <a:pt x="1247" y="567"/>
                  </a:lnTo>
                  <a:cubicBezTo>
                    <a:pt x="1414" y="549"/>
                    <a:pt x="1564" y="418"/>
                    <a:pt x="1546" y="268"/>
                  </a:cubicBezTo>
                  <a:cubicBezTo>
                    <a:pt x="1546" y="114"/>
                    <a:pt x="1396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4379375" y="5187875"/>
              <a:ext cx="39200" cy="14725"/>
            </a:xfrm>
            <a:custGeom>
              <a:avLst/>
              <a:gdLst/>
              <a:ahLst/>
              <a:cxnLst/>
              <a:rect l="l" t="t" r="r" b="b"/>
              <a:pathLst>
                <a:path w="1568" h="589" extrusionOk="0">
                  <a:moveTo>
                    <a:pt x="1250" y="0"/>
                  </a:moveTo>
                  <a:cubicBezTo>
                    <a:pt x="1237" y="0"/>
                    <a:pt x="1224" y="1"/>
                    <a:pt x="1210" y="2"/>
                  </a:cubicBezTo>
                  <a:lnTo>
                    <a:pt x="322" y="38"/>
                  </a:lnTo>
                  <a:cubicBezTo>
                    <a:pt x="154" y="38"/>
                    <a:pt x="0" y="174"/>
                    <a:pt x="23" y="324"/>
                  </a:cubicBezTo>
                  <a:cubicBezTo>
                    <a:pt x="23" y="480"/>
                    <a:pt x="152" y="589"/>
                    <a:pt x="323" y="589"/>
                  </a:cubicBezTo>
                  <a:cubicBezTo>
                    <a:pt x="336" y="589"/>
                    <a:pt x="349" y="588"/>
                    <a:pt x="363" y="587"/>
                  </a:cubicBezTo>
                  <a:lnTo>
                    <a:pt x="1246" y="550"/>
                  </a:lnTo>
                  <a:cubicBezTo>
                    <a:pt x="1418" y="532"/>
                    <a:pt x="1568" y="419"/>
                    <a:pt x="1550" y="265"/>
                  </a:cubicBezTo>
                  <a:lnTo>
                    <a:pt x="1550" y="247"/>
                  </a:lnTo>
                  <a:cubicBezTo>
                    <a:pt x="1550" y="108"/>
                    <a:pt x="1421" y="0"/>
                    <a:pt x="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4381750" y="5201125"/>
              <a:ext cx="39225" cy="15125"/>
            </a:xfrm>
            <a:custGeom>
              <a:avLst/>
              <a:gdLst/>
              <a:ahLst/>
              <a:cxnLst/>
              <a:rect l="l" t="t" r="r" b="b"/>
              <a:pathLst>
                <a:path w="1569" h="605" extrusionOk="0">
                  <a:moveTo>
                    <a:pt x="1245" y="1"/>
                  </a:moveTo>
                  <a:cubicBezTo>
                    <a:pt x="1234" y="1"/>
                    <a:pt x="1222" y="1"/>
                    <a:pt x="1210" y="2"/>
                  </a:cubicBezTo>
                  <a:lnTo>
                    <a:pt x="322" y="38"/>
                  </a:lnTo>
                  <a:cubicBezTo>
                    <a:pt x="155" y="57"/>
                    <a:pt x="0" y="188"/>
                    <a:pt x="19" y="342"/>
                  </a:cubicBezTo>
                  <a:cubicBezTo>
                    <a:pt x="19" y="492"/>
                    <a:pt x="173" y="605"/>
                    <a:pt x="358" y="605"/>
                  </a:cubicBezTo>
                  <a:lnTo>
                    <a:pt x="1246" y="550"/>
                  </a:lnTo>
                  <a:cubicBezTo>
                    <a:pt x="1419" y="550"/>
                    <a:pt x="1568" y="415"/>
                    <a:pt x="1550" y="265"/>
                  </a:cubicBezTo>
                  <a:cubicBezTo>
                    <a:pt x="1550" y="125"/>
                    <a:pt x="1419" y="1"/>
                    <a:pt x="12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4407225" y="5199725"/>
              <a:ext cx="25525" cy="24150"/>
            </a:xfrm>
            <a:custGeom>
              <a:avLst/>
              <a:gdLst/>
              <a:ahLst/>
              <a:cxnLst/>
              <a:rect l="l" t="t" r="r" b="b"/>
              <a:pathLst>
                <a:path w="1021" h="966" extrusionOk="0">
                  <a:moveTo>
                    <a:pt x="599" y="0"/>
                  </a:moveTo>
                  <a:cubicBezTo>
                    <a:pt x="502" y="0"/>
                    <a:pt x="406" y="38"/>
                    <a:pt x="341" y="113"/>
                  </a:cubicBezTo>
                  <a:lnTo>
                    <a:pt x="132" y="321"/>
                  </a:lnTo>
                  <a:cubicBezTo>
                    <a:pt x="1" y="471"/>
                    <a:pt x="1" y="720"/>
                    <a:pt x="155" y="851"/>
                  </a:cubicBezTo>
                  <a:lnTo>
                    <a:pt x="155" y="869"/>
                  </a:lnTo>
                  <a:cubicBezTo>
                    <a:pt x="227" y="933"/>
                    <a:pt x="322" y="966"/>
                    <a:pt x="415" y="966"/>
                  </a:cubicBezTo>
                  <a:cubicBezTo>
                    <a:pt x="515" y="966"/>
                    <a:pt x="613" y="928"/>
                    <a:pt x="681" y="851"/>
                  </a:cubicBezTo>
                  <a:lnTo>
                    <a:pt x="889" y="643"/>
                  </a:lnTo>
                  <a:cubicBezTo>
                    <a:pt x="1020" y="493"/>
                    <a:pt x="1020" y="244"/>
                    <a:pt x="871" y="113"/>
                  </a:cubicBezTo>
                  <a:cubicBezTo>
                    <a:pt x="796" y="38"/>
                    <a:pt x="696" y="0"/>
                    <a:pt x="5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4481300" y="5212500"/>
              <a:ext cx="86450" cy="81675"/>
            </a:xfrm>
            <a:custGeom>
              <a:avLst/>
              <a:gdLst/>
              <a:ahLst/>
              <a:cxnLst/>
              <a:rect l="l" t="t" r="r" b="b"/>
              <a:pathLst>
                <a:path w="3458" h="3267" extrusionOk="0">
                  <a:moveTo>
                    <a:pt x="2117" y="0"/>
                  </a:moveTo>
                  <a:lnTo>
                    <a:pt x="1" y="1414"/>
                  </a:lnTo>
                  <a:lnTo>
                    <a:pt x="1664" y="3267"/>
                  </a:lnTo>
                  <a:lnTo>
                    <a:pt x="3458" y="2152"/>
                  </a:lnTo>
                  <a:lnTo>
                    <a:pt x="2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4359100" y="5246950"/>
              <a:ext cx="213425" cy="187325"/>
            </a:xfrm>
            <a:custGeom>
              <a:avLst/>
              <a:gdLst/>
              <a:ahLst/>
              <a:cxnLst/>
              <a:rect l="l" t="t" r="r" b="b"/>
              <a:pathLst>
                <a:path w="8537" h="7493" extrusionOk="0">
                  <a:moveTo>
                    <a:pt x="4256" y="1"/>
                  </a:moveTo>
                  <a:cubicBezTo>
                    <a:pt x="3581" y="1"/>
                    <a:pt x="2898" y="183"/>
                    <a:pt x="2284" y="566"/>
                  </a:cubicBezTo>
                  <a:cubicBezTo>
                    <a:pt x="530" y="1662"/>
                    <a:pt x="0" y="3964"/>
                    <a:pt x="1079" y="5717"/>
                  </a:cubicBezTo>
                  <a:cubicBezTo>
                    <a:pt x="1789" y="6861"/>
                    <a:pt x="3013" y="7493"/>
                    <a:pt x="4265" y="7493"/>
                  </a:cubicBezTo>
                  <a:cubicBezTo>
                    <a:pt x="4937" y="7493"/>
                    <a:pt x="5617" y="7310"/>
                    <a:pt x="6230" y="6927"/>
                  </a:cubicBezTo>
                  <a:cubicBezTo>
                    <a:pt x="8006" y="5831"/>
                    <a:pt x="8536" y="3529"/>
                    <a:pt x="7440" y="1776"/>
                  </a:cubicBezTo>
                  <a:cubicBezTo>
                    <a:pt x="6738" y="632"/>
                    <a:pt x="5512" y="1"/>
                    <a:pt x="42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4405425" y="5220775"/>
              <a:ext cx="154300" cy="77375"/>
            </a:xfrm>
            <a:custGeom>
              <a:avLst/>
              <a:gdLst/>
              <a:ahLst/>
              <a:cxnLst/>
              <a:rect l="l" t="t" r="r" b="b"/>
              <a:pathLst>
                <a:path w="6172" h="3095" extrusionOk="0">
                  <a:moveTo>
                    <a:pt x="2173" y="1"/>
                  </a:moveTo>
                  <a:cubicBezTo>
                    <a:pt x="1901" y="1"/>
                    <a:pt x="1524" y="144"/>
                    <a:pt x="884" y="517"/>
                  </a:cubicBezTo>
                  <a:cubicBezTo>
                    <a:pt x="204" y="915"/>
                    <a:pt x="0" y="1821"/>
                    <a:pt x="413" y="2501"/>
                  </a:cubicBezTo>
                  <a:cubicBezTo>
                    <a:pt x="693" y="2938"/>
                    <a:pt x="1121" y="3094"/>
                    <a:pt x="1592" y="3094"/>
                  </a:cubicBezTo>
                  <a:cubicBezTo>
                    <a:pt x="1853" y="3094"/>
                    <a:pt x="2127" y="3046"/>
                    <a:pt x="2397" y="2972"/>
                  </a:cubicBezTo>
                  <a:cubicBezTo>
                    <a:pt x="3303" y="2709"/>
                    <a:pt x="6171" y="3085"/>
                    <a:pt x="3036" y="517"/>
                  </a:cubicBezTo>
                  <a:cubicBezTo>
                    <a:pt x="2699" y="232"/>
                    <a:pt x="2520" y="1"/>
                    <a:pt x="2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4396925" y="5252725"/>
              <a:ext cx="32075" cy="34325"/>
            </a:xfrm>
            <a:custGeom>
              <a:avLst/>
              <a:gdLst/>
              <a:ahLst/>
              <a:cxnLst/>
              <a:rect l="l" t="t" r="r" b="b"/>
              <a:pathLst>
                <a:path w="1283" h="1373" extrusionOk="0">
                  <a:moveTo>
                    <a:pt x="693" y="0"/>
                  </a:moveTo>
                  <a:cubicBezTo>
                    <a:pt x="535" y="0"/>
                    <a:pt x="341" y="14"/>
                    <a:pt x="204" y="72"/>
                  </a:cubicBezTo>
                  <a:cubicBezTo>
                    <a:pt x="91" y="127"/>
                    <a:pt x="1" y="317"/>
                    <a:pt x="37" y="353"/>
                  </a:cubicBezTo>
                  <a:cubicBezTo>
                    <a:pt x="359" y="693"/>
                    <a:pt x="204" y="1373"/>
                    <a:pt x="204" y="1373"/>
                  </a:cubicBezTo>
                  <a:lnTo>
                    <a:pt x="1283" y="616"/>
                  </a:lnTo>
                  <a:lnTo>
                    <a:pt x="961" y="13"/>
                  </a:lnTo>
                  <a:cubicBezTo>
                    <a:pt x="961" y="13"/>
                    <a:pt x="844" y="0"/>
                    <a:pt x="6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4471000" y="5015825"/>
              <a:ext cx="179700" cy="254050"/>
            </a:xfrm>
            <a:custGeom>
              <a:avLst/>
              <a:gdLst/>
              <a:ahLst/>
              <a:cxnLst/>
              <a:rect l="l" t="t" r="r" b="b"/>
              <a:pathLst>
                <a:path w="7188" h="10162" extrusionOk="0">
                  <a:moveTo>
                    <a:pt x="2048" y="1"/>
                  </a:moveTo>
                  <a:cubicBezTo>
                    <a:pt x="1718" y="1"/>
                    <a:pt x="1391" y="40"/>
                    <a:pt x="1074" y="124"/>
                  </a:cubicBezTo>
                  <a:lnTo>
                    <a:pt x="621" y="1239"/>
                  </a:lnTo>
                  <a:lnTo>
                    <a:pt x="1" y="6449"/>
                  </a:lnTo>
                  <a:cubicBezTo>
                    <a:pt x="37" y="8053"/>
                    <a:pt x="1151" y="9435"/>
                    <a:pt x="2701" y="9829"/>
                  </a:cubicBezTo>
                  <a:lnTo>
                    <a:pt x="3059" y="9924"/>
                  </a:lnTo>
                  <a:cubicBezTo>
                    <a:pt x="3326" y="10089"/>
                    <a:pt x="3603" y="10161"/>
                    <a:pt x="3877" y="10161"/>
                  </a:cubicBezTo>
                  <a:cubicBezTo>
                    <a:pt x="5268" y="10161"/>
                    <a:pt x="6616" y="8327"/>
                    <a:pt x="6570" y="7509"/>
                  </a:cubicBezTo>
                  <a:lnTo>
                    <a:pt x="7023" y="4184"/>
                  </a:lnTo>
                  <a:cubicBezTo>
                    <a:pt x="7187" y="2202"/>
                    <a:pt x="4520" y="1"/>
                    <a:pt x="20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4320925" y="5006625"/>
              <a:ext cx="254875" cy="134050"/>
            </a:xfrm>
            <a:custGeom>
              <a:avLst/>
              <a:gdLst/>
              <a:ahLst/>
              <a:cxnLst/>
              <a:rect l="l" t="t" r="r" b="b"/>
              <a:pathLst>
                <a:path w="10195" h="5362" extrusionOk="0">
                  <a:moveTo>
                    <a:pt x="7949" y="1"/>
                  </a:moveTo>
                  <a:cubicBezTo>
                    <a:pt x="7610" y="1"/>
                    <a:pt x="7270" y="83"/>
                    <a:pt x="6964" y="248"/>
                  </a:cubicBezTo>
                  <a:lnTo>
                    <a:pt x="5587" y="2155"/>
                  </a:lnTo>
                  <a:lnTo>
                    <a:pt x="3584" y="1059"/>
                  </a:lnTo>
                  <a:cubicBezTo>
                    <a:pt x="3391" y="979"/>
                    <a:pt x="3188" y="941"/>
                    <a:pt x="2985" y="941"/>
                  </a:cubicBezTo>
                  <a:cubicBezTo>
                    <a:pt x="2516" y="941"/>
                    <a:pt x="2052" y="1145"/>
                    <a:pt x="1736" y="1512"/>
                  </a:cubicBezTo>
                  <a:lnTo>
                    <a:pt x="508" y="2894"/>
                  </a:lnTo>
                  <a:lnTo>
                    <a:pt x="227" y="2894"/>
                  </a:lnTo>
                  <a:cubicBezTo>
                    <a:pt x="150" y="2894"/>
                    <a:pt x="73" y="2966"/>
                    <a:pt x="55" y="3061"/>
                  </a:cubicBezTo>
                  <a:lnTo>
                    <a:pt x="55" y="3079"/>
                  </a:lnTo>
                  <a:cubicBezTo>
                    <a:pt x="37" y="3175"/>
                    <a:pt x="114" y="3270"/>
                    <a:pt x="209" y="3288"/>
                  </a:cubicBezTo>
                  <a:lnTo>
                    <a:pt x="490" y="3347"/>
                  </a:lnTo>
                  <a:lnTo>
                    <a:pt x="132" y="3460"/>
                  </a:lnTo>
                  <a:cubicBezTo>
                    <a:pt x="55" y="3478"/>
                    <a:pt x="1" y="3573"/>
                    <a:pt x="19" y="3664"/>
                  </a:cubicBezTo>
                  <a:lnTo>
                    <a:pt x="19" y="3705"/>
                  </a:lnTo>
                  <a:cubicBezTo>
                    <a:pt x="33" y="3783"/>
                    <a:pt x="100" y="3846"/>
                    <a:pt x="186" y="3846"/>
                  </a:cubicBezTo>
                  <a:cubicBezTo>
                    <a:pt x="205" y="3846"/>
                    <a:pt x="225" y="3843"/>
                    <a:pt x="245" y="3836"/>
                  </a:cubicBezTo>
                  <a:lnTo>
                    <a:pt x="662" y="3741"/>
                  </a:lnTo>
                  <a:lnTo>
                    <a:pt x="245" y="4004"/>
                  </a:lnTo>
                  <a:cubicBezTo>
                    <a:pt x="168" y="4063"/>
                    <a:pt x="132" y="4158"/>
                    <a:pt x="186" y="4230"/>
                  </a:cubicBezTo>
                  <a:lnTo>
                    <a:pt x="186" y="4253"/>
                  </a:lnTo>
                  <a:cubicBezTo>
                    <a:pt x="216" y="4306"/>
                    <a:pt x="274" y="4341"/>
                    <a:pt x="339" y="4341"/>
                  </a:cubicBezTo>
                  <a:cubicBezTo>
                    <a:pt x="363" y="4341"/>
                    <a:pt x="388" y="4336"/>
                    <a:pt x="413" y="4325"/>
                  </a:cubicBezTo>
                  <a:lnTo>
                    <a:pt x="830" y="4140"/>
                  </a:lnTo>
                  <a:lnTo>
                    <a:pt x="830" y="4140"/>
                  </a:lnTo>
                  <a:lnTo>
                    <a:pt x="490" y="4420"/>
                  </a:lnTo>
                  <a:cubicBezTo>
                    <a:pt x="413" y="4479"/>
                    <a:pt x="395" y="4570"/>
                    <a:pt x="435" y="4647"/>
                  </a:cubicBezTo>
                  <a:lnTo>
                    <a:pt x="454" y="4683"/>
                  </a:lnTo>
                  <a:cubicBezTo>
                    <a:pt x="491" y="4748"/>
                    <a:pt x="555" y="4788"/>
                    <a:pt x="617" y="4788"/>
                  </a:cubicBezTo>
                  <a:cubicBezTo>
                    <a:pt x="645" y="4788"/>
                    <a:pt x="674" y="4779"/>
                    <a:pt x="698" y="4760"/>
                  </a:cubicBezTo>
                  <a:lnTo>
                    <a:pt x="1188" y="4479"/>
                  </a:lnTo>
                  <a:lnTo>
                    <a:pt x="811" y="4987"/>
                  </a:lnTo>
                  <a:cubicBezTo>
                    <a:pt x="753" y="5064"/>
                    <a:pt x="775" y="5195"/>
                    <a:pt x="866" y="5250"/>
                  </a:cubicBezTo>
                  <a:lnTo>
                    <a:pt x="1002" y="5327"/>
                  </a:lnTo>
                  <a:cubicBezTo>
                    <a:pt x="1032" y="5351"/>
                    <a:pt x="1066" y="5361"/>
                    <a:pt x="1099" y="5361"/>
                  </a:cubicBezTo>
                  <a:cubicBezTo>
                    <a:pt x="1147" y="5361"/>
                    <a:pt x="1194" y="5340"/>
                    <a:pt x="1228" y="5308"/>
                  </a:cubicBezTo>
                  <a:lnTo>
                    <a:pt x="1772" y="4778"/>
                  </a:lnTo>
                  <a:lnTo>
                    <a:pt x="2171" y="3723"/>
                  </a:lnTo>
                  <a:lnTo>
                    <a:pt x="2945" y="3120"/>
                  </a:lnTo>
                  <a:cubicBezTo>
                    <a:pt x="2945" y="3120"/>
                    <a:pt x="4604" y="3460"/>
                    <a:pt x="4943" y="3931"/>
                  </a:cubicBezTo>
                  <a:cubicBezTo>
                    <a:pt x="5459" y="4665"/>
                    <a:pt x="5937" y="4917"/>
                    <a:pt x="6367" y="4917"/>
                  </a:cubicBezTo>
                  <a:cubicBezTo>
                    <a:pt x="7229" y="4917"/>
                    <a:pt x="7897" y="3904"/>
                    <a:pt x="8287" y="3741"/>
                  </a:cubicBezTo>
                  <a:cubicBezTo>
                    <a:pt x="10195" y="2984"/>
                    <a:pt x="10041" y="1308"/>
                    <a:pt x="10099" y="1285"/>
                  </a:cubicBezTo>
                  <a:cubicBezTo>
                    <a:pt x="10118" y="1267"/>
                    <a:pt x="9569" y="701"/>
                    <a:pt x="9175" y="402"/>
                  </a:cubicBezTo>
                  <a:cubicBezTo>
                    <a:pt x="8814" y="135"/>
                    <a:pt x="8382" y="1"/>
                    <a:pt x="79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4478475" y="5286575"/>
              <a:ext cx="29825" cy="38425"/>
            </a:xfrm>
            <a:custGeom>
              <a:avLst/>
              <a:gdLst/>
              <a:ahLst/>
              <a:cxnLst/>
              <a:rect l="l" t="t" r="r" b="b"/>
              <a:pathLst>
                <a:path w="1193" h="1537" extrusionOk="0">
                  <a:moveTo>
                    <a:pt x="495" y="0"/>
                  </a:moveTo>
                  <a:cubicBezTo>
                    <a:pt x="418" y="0"/>
                    <a:pt x="341" y="37"/>
                    <a:pt x="304" y="96"/>
                  </a:cubicBezTo>
                  <a:cubicBezTo>
                    <a:pt x="250" y="150"/>
                    <a:pt x="227" y="191"/>
                    <a:pt x="227" y="245"/>
                  </a:cubicBezTo>
                  <a:cubicBezTo>
                    <a:pt x="209" y="281"/>
                    <a:pt x="209" y="322"/>
                    <a:pt x="191" y="340"/>
                  </a:cubicBezTo>
                  <a:lnTo>
                    <a:pt x="191" y="376"/>
                  </a:lnTo>
                  <a:cubicBezTo>
                    <a:pt x="191" y="376"/>
                    <a:pt x="209" y="322"/>
                    <a:pt x="250" y="245"/>
                  </a:cubicBezTo>
                  <a:cubicBezTo>
                    <a:pt x="284" y="195"/>
                    <a:pt x="368" y="94"/>
                    <a:pt x="470" y="94"/>
                  </a:cubicBezTo>
                  <a:cubicBezTo>
                    <a:pt x="478" y="94"/>
                    <a:pt x="486" y="94"/>
                    <a:pt x="495" y="96"/>
                  </a:cubicBezTo>
                  <a:cubicBezTo>
                    <a:pt x="608" y="114"/>
                    <a:pt x="739" y="245"/>
                    <a:pt x="834" y="376"/>
                  </a:cubicBezTo>
                  <a:cubicBezTo>
                    <a:pt x="871" y="453"/>
                    <a:pt x="907" y="549"/>
                    <a:pt x="948" y="603"/>
                  </a:cubicBezTo>
                  <a:cubicBezTo>
                    <a:pt x="984" y="716"/>
                    <a:pt x="1002" y="775"/>
                    <a:pt x="1002" y="870"/>
                  </a:cubicBezTo>
                  <a:cubicBezTo>
                    <a:pt x="1020" y="961"/>
                    <a:pt x="1002" y="1038"/>
                    <a:pt x="966" y="1115"/>
                  </a:cubicBezTo>
                  <a:cubicBezTo>
                    <a:pt x="930" y="1187"/>
                    <a:pt x="889" y="1264"/>
                    <a:pt x="816" y="1301"/>
                  </a:cubicBezTo>
                  <a:lnTo>
                    <a:pt x="794" y="1323"/>
                  </a:lnTo>
                  <a:lnTo>
                    <a:pt x="775" y="1342"/>
                  </a:lnTo>
                  <a:lnTo>
                    <a:pt x="721" y="1360"/>
                  </a:lnTo>
                  <a:cubicBezTo>
                    <a:pt x="680" y="1396"/>
                    <a:pt x="644" y="1396"/>
                    <a:pt x="608" y="1414"/>
                  </a:cubicBezTo>
                  <a:cubicBezTo>
                    <a:pt x="569" y="1414"/>
                    <a:pt x="523" y="1424"/>
                    <a:pt x="475" y="1424"/>
                  </a:cubicBezTo>
                  <a:cubicBezTo>
                    <a:pt x="450" y="1424"/>
                    <a:pt x="425" y="1422"/>
                    <a:pt x="399" y="1414"/>
                  </a:cubicBezTo>
                  <a:cubicBezTo>
                    <a:pt x="341" y="1414"/>
                    <a:pt x="268" y="1396"/>
                    <a:pt x="227" y="1378"/>
                  </a:cubicBezTo>
                  <a:cubicBezTo>
                    <a:pt x="173" y="1360"/>
                    <a:pt x="137" y="1323"/>
                    <a:pt x="96" y="1283"/>
                  </a:cubicBezTo>
                  <a:cubicBezTo>
                    <a:pt x="42" y="1228"/>
                    <a:pt x="1" y="1210"/>
                    <a:pt x="1" y="1210"/>
                  </a:cubicBezTo>
                  <a:lnTo>
                    <a:pt x="1" y="1210"/>
                  </a:lnTo>
                  <a:cubicBezTo>
                    <a:pt x="1" y="1210"/>
                    <a:pt x="23" y="1246"/>
                    <a:pt x="78" y="1323"/>
                  </a:cubicBezTo>
                  <a:cubicBezTo>
                    <a:pt x="96" y="1342"/>
                    <a:pt x="137" y="1396"/>
                    <a:pt x="191" y="1414"/>
                  </a:cubicBezTo>
                  <a:cubicBezTo>
                    <a:pt x="250" y="1473"/>
                    <a:pt x="304" y="1491"/>
                    <a:pt x="381" y="1509"/>
                  </a:cubicBezTo>
                  <a:cubicBezTo>
                    <a:pt x="432" y="1522"/>
                    <a:pt x="494" y="1537"/>
                    <a:pt x="559" y="1537"/>
                  </a:cubicBezTo>
                  <a:cubicBezTo>
                    <a:pt x="587" y="1537"/>
                    <a:pt x="616" y="1534"/>
                    <a:pt x="644" y="1527"/>
                  </a:cubicBezTo>
                  <a:cubicBezTo>
                    <a:pt x="680" y="1527"/>
                    <a:pt x="739" y="1509"/>
                    <a:pt x="775" y="1491"/>
                  </a:cubicBezTo>
                  <a:lnTo>
                    <a:pt x="834" y="1473"/>
                  </a:lnTo>
                  <a:lnTo>
                    <a:pt x="852" y="1455"/>
                  </a:lnTo>
                  <a:lnTo>
                    <a:pt x="871" y="1455"/>
                  </a:lnTo>
                  <a:lnTo>
                    <a:pt x="907" y="1414"/>
                  </a:lnTo>
                  <a:cubicBezTo>
                    <a:pt x="1002" y="1360"/>
                    <a:pt x="1061" y="1283"/>
                    <a:pt x="1115" y="1187"/>
                  </a:cubicBezTo>
                  <a:cubicBezTo>
                    <a:pt x="1156" y="1074"/>
                    <a:pt x="1192" y="961"/>
                    <a:pt x="1174" y="870"/>
                  </a:cubicBezTo>
                  <a:cubicBezTo>
                    <a:pt x="1174" y="757"/>
                    <a:pt x="1133" y="644"/>
                    <a:pt x="1097" y="549"/>
                  </a:cubicBezTo>
                  <a:cubicBezTo>
                    <a:pt x="1061" y="453"/>
                    <a:pt x="1002" y="376"/>
                    <a:pt x="948" y="304"/>
                  </a:cubicBezTo>
                  <a:cubicBezTo>
                    <a:pt x="834" y="150"/>
                    <a:pt x="680" y="0"/>
                    <a:pt x="4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4403050" y="5119700"/>
              <a:ext cx="197225" cy="152800"/>
            </a:xfrm>
            <a:custGeom>
              <a:avLst/>
              <a:gdLst/>
              <a:ahLst/>
              <a:cxnLst/>
              <a:rect l="l" t="t" r="r" b="b"/>
              <a:pathLst>
                <a:path w="7889" h="6112" extrusionOk="0">
                  <a:moveTo>
                    <a:pt x="4088" y="0"/>
                  </a:moveTo>
                  <a:cubicBezTo>
                    <a:pt x="3762" y="0"/>
                    <a:pt x="3391" y="59"/>
                    <a:pt x="2963" y="183"/>
                  </a:cubicBezTo>
                  <a:cubicBezTo>
                    <a:pt x="925" y="767"/>
                    <a:pt x="0" y="1954"/>
                    <a:pt x="0" y="1954"/>
                  </a:cubicBezTo>
                  <a:lnTo>
                    <a:pt x="95" y="3409"/>
                  </a:lnTo>
                  <a:cubicBezTo>
                    <a:pt x="95" y="3409"/>
                    <a:pt x="2170" y="3051"/>
                    <a:pt x="2678" y="2616"/>
                  </a:cubicBezTo>
                  <a:cubicBezTo>
                    <a:pt x="3051" y="2297"/>
                    <a:pt x="3649" y="2250"/>
                    <a:pt x="3970" y="2250"/>
                  </a:cubicBezTo>
                  <a:cubicBezTo>
                    <a:pt x="4105" y="2250"/>
                    <a:pt x="4191" y="2258"/>
                    <a:pt x="4191" y="2258"/>
                  </a:cubicBezTo>
                  <a:cubicBezTo>
                    <a:pt x="4191" y="2258"/>
                    <a:pt x="4341" y="4691"/>
                    <a:pt x="4812" y="5221"/>
                  </a:cubicBezTo>
                  <a:cubicBezTo>
                    <a:pt x="5145" y="5583"/>
                    <a:pt x="5554" y="6112"/>
                    <a:pt x="6113" y="6112"/>
                  </a:cubicBezTo>
                  <a:cubicBezTo>
                    <a:pt x="6345" y="6112"/>
                    <a:pt x="6603" y="6020"/>
                    <a:pt x="6891" y="5787"/>
                  </a:cubicBezTo>
                  <a:cubicBezTo>
                    <a:pt x="7888" y="4995"/>
                    <a:pt x="7286" y="4088"/>
                    <a:pt x="6529" y="2276"/>
                  </a:cubicBezTo>
                  <a:cubicBezTo>
                    <a:pt x="5920" y="844"/>
                    <a:pt x="5320" y="0"/>
                    <a:pt x="40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4412900" y="5280000"/>
              <a:ext cx="23125" cy="23125"/>
            </a:xfrm>
            <a:custGeom>
              <a:avLst/>
              <a:gdLst/>
              <a:ahLst/>
              <a:cxnLst/>
              <a:rect l="l" t="t" r="r" b="b"/>
              <a:pathLst>
                <a:path w="925" h="925" extrusionOk="0">
                  <a:moveTo>
                    <a:pt x="472" y="1"/>
                  </a:moveTo>
                  <a:cubicBezTo>
                    <a:pt x="209" y="1"/>
                    <a:pt x="0" y="205"/>
                    <a:pt x="0" y="472"/>
                  </a:cubicBezTo>
                  <a:cubicBezTo>
                    <a:pt x="0" y="716"/>
                    <a:pt x="209" y="925"/>
                    <a:pt x="472" y="925"/>
                  </a:cubicBezTo>
                  <a:cubicBezTo>
                    <a:pt x="721" y="925"/>
                    <a:pt x="925" y="716"/>
                    <a:pt x="925" y="472"/>
                  </a:cubicBezTo>
                  <a:cubicBezTo>
                    <a:pt x="925" y="205"/>
                    <a:pt x="721" y="1"/>
                    <a:pt x="4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7"/>
          <p:cNvGrpSpPr/>
          <p:nvPr/>
        </p:nvGrpSpPr>
        <p:grpSpPr>
          <a:xfrm>
            <a:off x="5960744" y="-3238423"/>
            <a:ext cx="5191843" cy="10850658"/>
            <a:chOff x="5960744" y="-3238423"/>
            <a:chExt cx="5191843" cy="10850658"/>
          </a:xfrm>
        </p:grpSpPr>
        <p:sp>
          <p:nvSpPr>
            <p:cNvPr id="106" name="Google Shape;106;p7"/>
            <p:cNvSpPr/>
            <p:nvPr/>
          </p:nvSpPr>
          <p:spPr>
            <a:xfrm rot="-4296328">
              <a:off x="6314892" y="3463507"/>
              <a:ext cx="3854663" cy="352679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107" name="Google Shape;107;p7"/>
            <p:cNvSpPr/>
            <p:nvPr/>
          </p:nvSpPr>
          <p:spPr>
            <a:xfrm rot="-7566678">
              <a:off x="7436806" y="3478224"/>
              <a:ext cx="3191543" cy="2920100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 rot="-4296328">
              <a:off x="6350592" y="-2616493"/>
              <a:ext cx="3854663" cy="3526797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 rot="-7566678">
              <a:off x="6966718" y="-1972451"/>
              <a:ext cx="3191543" cy="2920100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rgbClr val="F498B0">
                <a:alpha val="21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 rot="10530628">
              <a:off x="8400968" y="726256"/>
              <a:ext cx="2596436" cy="2375652"/>
            </a:xfrm>
            <a:custGeom>
              <a:avLst/>
              <a:gdLst/>
              <a:ahLst/>
              <a:cxnLst/>
              <a:rect l="l" t="t" r="r" b="b"/>
              <a:pathLst>
                <a:path w="25107" h="22971" extrusionOk="0">
                  <a:moveTo>
                    <a:pt x="6029" y="1"/>
                  </a:moveTo>
                  <a:cubicBezTo>
                    <a:pt x="4338" y="1"/>
                    <a:pt x="2979" y="676"/>
                    <a:pt x="2106" y="1643"/>
                  </a:cubicBezTo>
                  <a:cubicBezTo>
                    <a:pt x="580" y="3337"/>
                    <a:pt x="1" y="6173"/>
                    <a:pt x="2576" y="10368"/>
                  </a:cubicBezTo>
                  <a:cubicBezTo>
                    <a:pt x="4339" y="13239"/>
                    <a:pt x="4269" y="14957"/>
                    <a:pt x="3934" y="17793"/>
                  </a:cubicBezTo>
                  <a:cubicBezTo>
                    <a:pt x="3597" y="20624"/>
                    <a:pt x="4165" y="21865"/>
                    <a:pt x="5284" y="22550"/>
                  </a:cubicBezTo>
                  <a:cubicBezTo>
                    <a:pt x="5735" y="22827"/>
                    <a:pt x="6253" y="22970"/>
                    <a:pt x="6788" y="22970"/>
                  </a:cubicBezTo>
                  <a:cubicBezTo>
                    <a:pt x="7978" y="22970"/>
                    <a:pt x="9255" y="22259"/>
                    <a:pt x="10087" y="20722"/>
                  </a:cubicBezTo>
                  <a:cubicBezTo>
                    <a:pt x="11061" y="18911"/>
                    <a:pt x="11691" y="17303"/>
                    <a:pt x="13839" y="17303"/>
                  </a:cubicBezTo>
                  <a:cubicBezTo>
                    <a:pt x="14341" y="17303"/>
                    <a:pt x="14925" y="17391"/>
                    <a:pt x="15616" y="17584"/>
                  </a:cubicBezTo>
                  <a:cubicBezTo>
                    <a:pt x="16571" y="17851"/>
                    <a:pt x="17477" y="17980"/>
                    <a:pt x="18320" y="17980"/>
                  </a:cubicBezTo>
                  <a:cubicBezTo>
                    <a:pt x="20695" y="17980"/>
                    <a:pt x="22564" y="16954"/>
                    <a:pt x="23591" y="15113"/>
                  </a:cubicBezTo>
                  <a:cubicBezTo>
                    <a:pt x="24984" y="12619"/>
                    <a:pt x="25106" y="8192"/>
                    <a:pt x="22164" y="6325"/>
                  </a:cubicBezTo>
                  <a:cubicBezTo>
                    <a:pt x="19224" y="4462"/>
                    <a:pt x="16596" y="6173"/>
                    <a:pt x="12118" y="2548"/>
                  </a:cubicBezTo>
                  <a:cubicBezTo>
                    <a:pt x="9850" y="712"/>
                    <a:pt x="7765" y="1"/>
                    <a:pt x="60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FE2EF"/>
                </a:solidFill>
              </a:endParaRPr>
            </a:p>
          </p:txBody>
        </p:sp>
      </p:grpSp>
      <p:grpSp>
        <p:nvGrpSpPr>
          <p:cNvPr id="111" name="Google Shape;111;p7"/>
          <p:cNvGrpSpPr/>
          <p:nvPr/>
        </p:nvGrpSpPr>
        <p:grpSpPr>
          <a:xfrm rot="-7553361" flipH="1">
            <a:off x="8150032" y="3752866"/>
            <a:ext cx="771978" cy="1001215"/>
            <a:chOff x="4320925" y="5006625"/>
            <a:chExt cx="329775" cy="427650"/>
          </a:xfrm>
        </p:grpSpPr>
        <p:sp>
          <p:nvSpPr>
            <p:cNvPr id="112" name="Google Shape;112;p7"/>
            <p:cNvSpPr/>
            <p:nvPr/>
          </p:nvSpPr>
          <p:spPr>
            <a:xfrm>
              <a:off x="4374725" y="5161000"/>
              <a:ext cx="39225" cy="14750"/>
            </a:xfrm>
            <a:custGeom>
              <a:avLst/>
              <a:gdLst/>
              <a:ahLst/>
              <a:cxnLst/>
              <a:rect l="l" t="t" r="r" b="b"/>
              <a:pathLst>
                <a:path w="1569" h="590" extrusionOk="0">
                  <a:moveTo>
                    <a:pt x="1254" y="0"/>
                  </a:moveTo>
                  <a:cubicBezTo>
                    <a:pt x="1238" y="0"/>
                    <a:pt x="1222" y="1"/>
                    <a:pt x="1206" y="3"/>
                  </a:cubicBezTo>
                  <a:lnTo>
                    <a:pt x="322" y="40"/>
                  </a:lnTo>
                  <a:cubicBezTo>
                    <a:pt x="150" y="40"/>
                    <a:pt x="1" y="171"/>
                    <a:pt x="19" y="321"/>
                  </a:cubicBezTo>
                  <a:lnTo>
                    <a:pt x="19" y="343"/>
                  </a:lnTo>
                  <a:cubicBezTo>
                    <a:pt x="19" y="482"/>
                    <a:pt x="148" y="590"/>
                    <a:pt x="304" y="590"/>
                  </a:cubicBezTo>
                  <a:cubicBezTo>
                    <a:pt x="316" y="590"/>
                    <a:pt x="328" y="589"/>
                    <a:pt x="340" y="588"/>
                  </a:cubicBezTo>
                  <a:lnTo>
                    <a:pt x="1247" y="547"/>
                  </a:lnTo>
                  <a:cubicBezTo>
                    <a:pt x="1414" y="547"/>
                    <a:pt x="1568" y="416"/>
                    <a:pt x="1546" y="266"/>
                  </a:cubicBezTo>
                  <a:lnTo>
                    <a:pt x="1546" y="248"/>
                  </a:lnTo>
                  <a:cubicBezTo>
                    <a:pt x="1546" y="107"/>
                    <a:pt x="1421" y="0"/>
                    <a:pt x="12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4377100" y="5174200"/>
              <a:ext cx="39100" cy="15225"/>
            </a:xfrm>
            <a:custGeom>
              <a:avLst/>
              <a:gdLst/>
              <a:ahLst/>
              <a:cxnLst/>
              <a:rect l="l" t="t" r="r" b="b"/>
              <a:pathLst>
                <a:path w="1564" h="609" extrusionOk="0">
                  <a:moveTo>
                    <a:pt x="1206" y="1"/>
                  </a:moveTo>
                  <a:lnTo>
                    <a:pt x="318" y="42"/>
                  </a:lnTo>
                  <a:cubicBezTo>
                    <a:pt x="150" y="60"/>
                    <a:pt x="1" y="191"/>
                    <a:pt x="19" y="341"/>
                  </a:cubicBezTo>
                  <a:cubicBezTo>
                    <a:pt x="19" y="495"/>
                    <a:pt x="168" y="608"/>
                    <a:pt x="359" y="608"/>
                  </a:cubicBezTo>
                  <a:lnTo>
                    <a:pt x="1247" y="567"/>
                  </a:lnTo>
                  <a:cubicBezTo>
                    <a:pt x="1414" y="549"/>
                    <a:pt x="1564" y="418"/>
                    <a:pt x="1546" y="268"/>
                  </a:cubicBezTo>
                  <a:cubicBezTo>
                    <a:pt x="1546" y="114"/>
                    <a:pt x="1396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4379375" y="5187875"/>
              <a:ext cx="39200" cy="14725"/>
            </a:xfrm>
            <a:custGeom>
              <a:avLst/>
              <a:gdLst/>
              <a:ahLst/>
              <a:cxnLst/>
              <a:rect l="l" t="t" r="r" b="b"/>
              <a:pathLst>
                <a:path w="1568" h="589" extrusionOk="0">
                  <a:moveTo>
                    <a:pt x="1250" y="0"/>
                  </a:moveTo>
                  <a:cubicBezTo>
                    <a:pt x="1237" y="0"/>
                    <a:pt x="1224" y="1"/>
                    <a:pt x="1210" y="2"/>
                  </a:cubicBezTo>
                  <a:lnTo>
                    <a:pt x="322" y="38"/>
                  </a:lnTo>
                  <a:cubicBezTo>
                    <a:pt x="154" y="38"/>
                    <a:pt x="0" y="174"/>
                    <a:pt x="23" y="324"/>
                  </a:cubicBezTo>
                  <a:cubicBezTo>
                    <a:pt x="23" y="480"/>
                    <a:pt x="152" y="589"/>
                    <a:pt x="323" y="589"/>
                  </a:cubicBezTo>
                  <a:cubicBezTo>
                    <a:pt x="336" y="589"/>
                    <a:pt x="349" y="588"/>
                    <a:pt x="363" y="587"/>
                  </a:cubicBezTo>
                  <a:lnTo>
                    <a:pt x="1246" y="550"/>
                  </a:lnTo>
                  <a:cubicBezTo>
                    <a:pt x="1418" y="532"/>
                    <a:pt x="1568" y="419"/>
                    <a:pt x="1550" y="265"/>
                  </a:cubicBezTo>
                  <a:lnTo>
                    <a:pt x="1550" y="247"/>
                  </a:lnTo>
                  <a:cubicBezTo>
                    <a:pt x="1550" y="108"/>
                    <a:pt x="1421" y="0"/>
                    <a:pt x="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4381750" y="5201125"/>
              <a:ext cx="39225" cy="15125"/>
            </a:xfrm>
            <a:custGeom>
              <a:avLst/>
              <a:gdLst/>
              <a:ahLst/>
              <a:cxnLst/>
              <a:rect l="l" t="t" r="r" b="b"/>
              <a:pathLst>
                <a:path w="1569" h="605" extrusionOk="0">
                  <a:moveTo>
                    <a:pt x="1245" y="1"/>
                  </a:moveTo>
                  <a:cubicBezTo>
                    <a:pt x="1234" y="1"/>
                    <a:pt x="1222" y="1"/>
                    <a:pt x="1210" y="2"/>
                  </a:cubicBezTo>
                  <a:lnTo>
                    <a:pt x="322" y="38"/>
                  </a:lnTo>
                  <a:cubicBezTo>
                    <a:pt x="155" y="57"/>
                    <a:pt x="0" y="188"/>
                    <a:pt x="19" y="342"/>
                  </a:cubicBezTo>
                  <a:cubicBezTo>
                    <a:pt x="19" y="492"/>
                    <a:pt x="173" y="605"/>
                    <a:pt x="358" y="605"/>
                  </a:cubicBezTo>
                  <a:lnTo>
                    <a:pt x="1246" y="550"/>
                  </a:lnTo>
                  <a:cubicBezTo>
                    <a:pt x="1419" y="550"/>
                    <a:pt x="1568" y="415"/>
                    <a:pt x="1550" y="265"/>
                  </a:cubicBezTo>
                  <a:cubicBezTo>
                    <a:pt x="1550" y="125"/>
                    <a:pt x="1419" y="1"/>
                    <a:pt x="12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4407225" y="5199725"/>
              <a:ext cx="25525" cy="24150"/>
            </a:xfrm>
            <a:custGeom>
              <a:avLst/>
              <a:gdLst/>
              <a:ahLst/>
              <a:cxnLst/>
              <a:rect l="l" t="t" r="r" b="b"/>
              <a:pathLst>
                <a:path w="1021" h="966" extrusionOk="0">
                  <a:moveTo>
                    <a:pt x="599" y="0"/>
                  </a:moveTo>
                  <a:cubicBezTo>
                    <a:pt x="502" y="0"/>
                    <a:pt x="406" y="38"/>
                    <a:pt x="341" y="113"/>
                  </a:cubicBezTo>
                  <a:lnTo>
                    <a:pt x="132" y="321"/>
                  </a:lnTo>
                  <a:cubicBezTo>
                    <a:pt x="1" y="471"/>
                    <a:pt x="1" y="720"/>
                    <a:pt x="155" y="851"/>
                  </a:cubicBezTo>
                  <a:lnTo>
                    <a:pt x="155" y="869"/>
                  </a:lnTo>
                  <a:cubicBezTo>
                    <a:pt x="227" y="933"/>
                    <a:pt x="322" y="966"/>
                    <a:pt x="415" y="966"/>
                  </a:cubicBezTo>
                  <a:cubicBezTo>
                    <a:pt x="515" y="966"/>
                    <a:pt x="613" y="928"/>
                    <a:pt x="681" y="851"/>
                  </a:cubicBezTo>
                  <a:lnTo>
                    <a:pt x="889" y="643"/>
                  </a:lnTo>
                  <a:cubicBezTo>
                    <a:pt x="1020" y="493"/>
                    <a:pt x="1020" y="244"/>
                    <a:pt x="871" y="113"/>
                  </a:cubicBezTo>
                  <a:cubicBezTo>
                    <a:pt x="796" y="38"/>
                    <a:pt x="696" y="0"/>
                    <a:pt x="5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4481300" y="5212500"/>
              <a:ext cx="86450" cy="81675"/>
            </a:xfrm>
            <a:custGeom>
              <a:avLst/>
              <a:gdLst/>
              <a:ahLst/>
              <a:cxnLst/>
              <a:rect l="l" t="t" r="r" b="b"/>
              <a:pathLst>
                <a:path w="3458" h="3267" extrusionOk="0">
                  <a:moveTo>
                    <a:pt x="2117" y="0"/>
                  </a:moveTo>
                  <a:lnTo>
                    <a:pt x="1" y="1414"/>
                  </a:lnTo>
                  <a:lnTo>
                    <a:pt x="1664" y="3267"/>
                  </a:lnTo>
                  <a:lnTo>
                    <a:pt x="3458" y="2152"/>
                  </a:lnTo>
                  <a:lnTo>
                    <a:pt x="21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4359100" y="5246950"/>
              <a:ext cx="213425" cy="187325"/>
            </a:xfrm>
            <a:custGeom>
              <a:avLst/>
              <a:gdLst/>
              <a:ahLst/>
              <a:cxnLst/>
              <a:rect l="l" t="t" r="r" b="b"/>
              <a:pathLst>
                <a:path w="8537" h="7493" extrusionOk="0">
                  <a:moveTo>
                    <a:pt x="4256" y="1"/>
                  </a:moveTo>
                  <a:cubicBezTo>
                    <a:pt x="3581" y="1"/>
                    <a:pt x="2898" y="183"/>
                    <a:pt x="2284" y="566"/>
                  </a:cubicBezTo>
                  <a:cubicBezTo>
                    <a:pt x="530" y="1662"/>
                    <a:pt x="0" y="3964"/>
                    <a:pt x="1079" y="5717"/>
                  </a:cubicBezTo>
                  <a:cubicBezTo>
                    <a:pt x="1789" y="6861"/>
                    <a:pt x="3013" y="7493"/>
                    <a:pt x="4265" y="7493"/>
                  </a:cubicBezTo>
                  <a:cubicBezTo>
                    <a:pt x="4937" y="7493"/>
                    <a:pt x="5617" y="7310"/>
                    <a:pt x="6230" y="6927"/>
                  </a:cubicBezTo>
                  <a:cubicBezTo>
                    <a:pt x="8006" y="5831"/>
                    <a:pt x="8536" y="3529"/>
                    <a:pt x="7440" y="1776"/>
                  </a:cubicBezTo>
                  <a:cubicBezTo>
                    <a:pt x="6738" y="632"/>
                    <a:pt x="5512" y="1"/>
                    <a:pt x="42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4405425" y="5220775"/>
              <a:ext cx="154300" cy="77375"/>
            </a:xfrm>
            <a:custGeom>
              <a:avLst/>
              <a:gdLst/>
              <a:ahLst/>
              <a:cxnLst/>
              <a:rect l="l" t="t" r="r" b="b"/>
              <a:pathLst>
                <a:path w="6172" h="3095" extrusionOk="0">
                  <a:moveTo>
                    <a:pt x="2173" y="1"/>
                  </a:moveTo>
                  <a:cubicBezTo>
                    <a:pt x="1901" y="1"/>
                    <a:pt x="1524" y="144"/>
                    <a:pt x="884" y="517"/>
                  </a:cubicBezTo>
                  <a:cubicBezTo>
                    <a:pt x="204" y="915"/>
                    <a:pt x="0" y="1821"/>
                    <a:pt x="413" y="2501"/>
                  </a:cubicBezTo>
                  <a:cubicBezTo>
                    <a:pt x="693" y="2938"/>
                    <a:pt x="1121" y="3094"/>
                    <a:pt x="1592" y="3094"/>
                  </a:cubicBezTo>
                  <a:cubicBezTo>
                    <a:pt x="1853" y="3094"/>
                    <a:pt x="2127" y="3046"/>
                    <a:pt x="2397" y="2972"/>
                  </a:cubicBezTo>
                  <a:cubicBezTo>
                    <a:pt x="3303" y="2709"/>
                    <a:pt x="6171" y="3085"/>
                    <a:pt x="3036" y="517"/>
                  </a:cubicBezTo>
                  <a:cubicBezTo>
                    <a:pt x="2699" y="232"/>
                    <a:pt x="2520" y="1"/>
                    <a:pt x="2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4396925" y="5252725"/>
              <a:ext cx="32075" cy="34325"/>
            </a:xfrm>
            <a:custGeom>
              <a:avLst/>
              <a:gdLst/>
              <a:ahLst/>
              <a:cxnLst/>
              <a:rect l="l" t="t" r="r" b="b"/>
              <a:pathLst>
                <a:path w="1283" h="1373" extrusionOk="0">
                  <a:moveTo>
                    <a:pt x="693" y="0"/>
                  </a:moveTo>
                  <a:cubicBezTo>
                    <a:pt x="535" y="0"/>
                    <a:pt x="341" y="14"/>
                    <a:pt x="204" y="72"/>
                  </a:cubicBezTo>
                  <a:cubicBezTo>
                    <a:pt x="91" y="127"/>
                    <a:pt x="1" y="317"/>
                    <a:pt x="37" y="353"/>
                  </a:cubicBezTo>
                  <a:cubicBezTo>
                    <a:pt x="359" y="693"/>
                    <a:pt x="204" y="1373"/>
                    <a:pt x="204" y="1373"/>
                  </a:cubicBezTo>
                  <a:lnTo>
                    <a:pt x="1283" y="616"/>
                  </a:lnTo>
                  <a:lnTo>
                    <a:pt x="961" y="13"/>
                  </a:lnTo>
                  <a:cubicBezTo>
                    <a:pt x="961" y="13"/>
                    <a:pt x="844" y="0"/>
                    <a:pt x="6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4471000" y="5015825"/>
              <a:ext cx="179700" cy="254050"/>
            </a:xfrm>
            <a:custGeom>
              <a:avLst/>
              <a:gdLst/>
              <a:ahLst/>
              <a:cxnLst/>
              <a:rect l="l" t="t" r="r" b="b"/>
              <a:pathLst>
                <a:path w="7188" h="10162" extrusionOk="0">
                  <a:moveTo>
                    <a:pt x="2048" y="1"/>
                  </a:moveTo>
                  <a:cubicBezTo>
                    <a:pt x="1718" y="1"/>
                    <a:pt x="1391" y="40"/>
                    <a:pt x="1074" y="124"/>
                  </a:cubicBezTo>
                  <a:lnTo>
                    <a:pt x="621" y="1239"/>
                  </a:lnTo>
                  <a:lnTo>
                    <a:pt x="1" y="6449"/>
                  </a:lnTo>
                  <a:cubicBezTo>
                    <a:pt x="37" y="8053"/>
                    <a:pt x="1151" y="9435"/>
                    <a:pt x="2701" y="9829"/>
                  </a:cubicBezTo>
                  <a:lnTo>
                    <a:pt x="3059" y="9924"/>
                  </a:lnTo>
                  <a:cubicBezTo>
                    <a:pt x="3326" y="10089"/>
                    <a:pt x="3603" y="10161"/>
                    <a:pt x="3877" y="10161"/>
                  </a:cubicBezTo>
                  <a:cubicBezTo>
                    <a:pt x="5268" y="10161"/>
                    <a:pt x="6616" y="8327"/>
                    <a:pt x="6570" y="7509"/>
                  </a:cubicBezTo>
                  <a:lnTo>
                    <a:pt x="7023" y="4184"/>
                  </a:lnTo>
                  <a:cubicBezTo>
                    <a:pt x="7187" y="2202"/>
                    <a:pt x="4520" y="1"/>
                    <a:pt x="20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4320925" y="5006625"/>
              <a:ext cx="254875" cy="134050"/>
            </a:xfrm>
            <a:custGeom>
              <a:avLst/>
              <a:gdLst/>
              <a:ahLst/>
              <a:cxnLst/>
              <a:rect l="l" t="t" r="r" b="b"/>
              <a:pathLst>
                <a:path w="10195" h="5362" extrusionOk="0">
                  <a:moveTo>
                    <a:pt x="7949" y="1"/>
                  </a:moveTo>
                  <a:cubicBezTo>
                    <a:pt x="7610" y="1"/>
                    <a:pt x="7270" y="83"/>
                    <a:pt x="6964" y="248"/>
                  </a:cubicBezTo>
                  <a:lnTo>
                    <a:pt x="5587" y="2155"/>
                  </a:lnTo>
                  <a:lnTo>
                    <a:pt x="3584" y="1059"/>
                  </a:lnTo>
                  <a:cubicBezTo>
                    <a:pt x="3391" y="979"/>
                    <a:pt x="3188" y="941"/>
                    <a:pt x="2985" y="941"/>
                  </a:cubicBezTo>
                  <a:cubicBezTo>
                    <a:pt x="2516" y="941"/>
                    <a:pt x="2052" y="1145"/>
                    <a:pt x="1736" y="1512"/>
                  </a:cubicBezTo>
                  <a:lnTo>
                    <a:pt x="508" y="2894"/>
                  </a:lnTo>
                  <a:lnTo>
                    <a:pt x="227" y="2894"/>
                  </a:lnTo>
                  <a:cubicBezTo>
                    <a:pt x="150" y="2894"/>
                    <a:pt x="73" y="2966"/>
                    <a:pt x="55" y="3061"/>
                  </a:cubicBezTo>
                  <a:lnTo>
                    <a:pt x="55" y="3079"/>
                  </a:lnTo>
                  <a:cubicBezTo>
                    <a:pt x="37" y="3175"/>
                    <a:pt x="114" y="3270"/>
                    <a:pt x="209" y="3288"/>
                  </a:cubicBezTo>
                  <a:lnTo>
                    <a:pt x="490" y="3347"/>
                  </a:lnTo>
                  <a:lnTo>
                    <a:pt x="132" y="3460"/>
                  </a:lnTo>
                  <a:cubicBezTo>
                    <a:pt x="55" y="3478"/>
                    <a:pt x="1" y="3573"/>
                    <a:pt x="19" y="3664"/>
                  </a:cubicBezTo>
                  <a:lnTo>
                    <a:pt x="19" y="3705"/>
                  </a:lnTo>
                  <a:cubicBezTo>
                    <a:pt x="33" y="3783"/>
                    <a:pt x="100" y="3846"/>
                    <a:pt x="186" y="3846"/>
                  </a:cubicBezTo>
                  <a:cubicBezTo>
                    <a:pt x="205" y="3846"/>
                    <a:pt x="225" y="3843"/>
                    <a:pt x="245" y="3836"/>
                  </a:cubicBezTo>
                  <a:lnTo>
                    <a:pt x="662" y="3741"/>
                  </a:lnTo>
                  <a:lnTo>
                    <a:pt x="245" y="4004"/>
                  </a:lnTo>
                  <a:cubicBezTo>
                    <a:pt x="168" y="4063"/>
                    <a:pt x="132" y="4158"/>
                    <a:pt x="186" y="4230"/>
                  </a:cubicBezTo>
                  <a:lnTo>
                    <a:pt x="186" y="4253"/>
                  </a:lnTo>
                  <a:cubicBezTo>
                    <a:pt x="216" y="4306"/>
                    <a:pt x="274" y="4341"/>
                    <a:pt x="339" y="4341"/>
                  </a:cubicBezTo>
                  <a:cubicBezTo>
                    <a:pt x="363" y="4341"/>
                    <a:pt x="388" y="4336"/>
                    <a:pt x="413" y="4325"/>
                  </a:cubicBezTo>
                  <a:lnTo>
                    <a:pt x="830" y="4140"/>
                  </a:lnTo>
                  <a:lnTo>
                    <a:pt x="830" y="4140"/>
                  </a:lnTo>
                  <a:lnTo>
                    <a:pt x="490" y="4420"/>
                  </a:lnTo>
                  <a:cubicBezTo>
                    <a:pt x="413" y="4479"/>
                    <a:pt x="395" y="4570"/>
                    <a:pt x="435" y="4647"/>
                  </a:cubicBezTo>
                  <a:lnTo>
                    <a:pt x="454" y="4683"/>
                  </a:lnTo>
                  <a:cubicBezTo>
                    <a:pt x="491" y="4748"/>
                    <a:pt x="555" y="4788"/>
                    <a:pt x="617" y="4788"/>
                  </a:cubicBezTo>
                  <a:cubicBezTo>
                    <a:pt x="645" y="4788"/>
                    <a:pt x="674" y="4779"/>
                    <a:pt x="698" y="4760"/>
                  </a:cubicBezTo>
                  <a:lnTo>
                    <a:pt x="1188" y="4479"/>
                  </a:lnTo>
                  <a:lnTo>
                    <a:pt x="811" y="4987"/>
                  </a:lnTo>
                  <a:cubicBezTo>
                    <a:pt x="753" y="5064"/>
                    <a:pt x="775" y="5195"/>
                    <a:pt x="866" y="5250"/>
                  </a:cubicBezTo>
                  <a:lnTo>
                    <a:pt x="1002" y="5327"/>
                  </a:lnTo>
                  <a:cubicBezTo>
                    <a:pt x="1032" y="5351"/>
                    <a:pt x="1066" y="5361"/>
                    <a:pt x="1099" y="5361"/>
                  </a:cubicBezTo>
                  <a:cubicBezTo>
                    <a:pt x="1147" y="5361"/>
                    <a:pt x="1194" y="5340"/>
                    <a:pt x="1228" y="5308"/>
                  </a:cubicBezTo>
                  <a:lnTo>
                    <a:pt x="1772" y="4778"/>
                  </a:lnTo>
                  <a:lnTo>
                    <a:pt x="2171" y="3723"/>
                  </a:lnTo>
                  <a:lnTo>
                    <a:pt x="2945" y="3120"/>
                  </a:lnTo>
                  <a:cubicBezTo>
                    <a:pt x="2945" y="3120"/>
                    <a:pt x="4604" y="3460"/>
                    <a:pt x="4943" y="3931"/>
                  </a:cubicBezTo>
                  <a:cubicBezTo>
                    <a:pt x="5459" y="4665"/>
                    <a:pt x="5937" y="4917"/>
                    <a:pt x="6367" y="4917"/>
                  </a:cubicBezTo>
                  <a:cubicBezTo>
                    <a:pt x="7229" y="4917"/>
                    <a:pt x="7897" y="3904"/>
                    <a:pt x="8287" y="3741"/>
                  </a:cubicBezTo>
                  <a:cubicBezTo>
                    <a:pt x="10195" y="2984"/>
                    <a:pt x="10041" y="1308"/>
                    <a:pt x="10099" y="1285"/>
                  </a:cubicBezTo>
                  <a:cubicBezTo>
                    <a:pt x="10118" y="1267"/>
                    <a:pt x="9569" y="701"/>
                    <a:pt x="9175" y="402"/>
                  </a:cubicBezTo>
                  <a:cubicBezTo>
                    <a:pt x="8814" y="135"/>
                    <a:pt x="8382" y="1"/>
                    <a:pt x="79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4478475" y="5286575"/>
              <a:ext cx="29825" cy="38425"/>
            </a:xfrm>
            <a:custGeom>
              <a:avLst/>
              <a:gdLst/>
              <a:ahLst/>
              <a:cxnLst/>
              <a:rect l="l" t="t" r="r" b="b"/>
              <a:pathLst>
                <a:path w="1193" h="1537" extrusionOk="0">
                  <a:moveTo>
                    <a:pt x="495" y="0"/>
                  </a:moveTo>
                  <a:cubicBezTo>
                    <a:pt x="418" y="0"/>
                    <a:pt x="341" y="37"/>
                    <a:pt x="304" y="96"/>
                  </a:cubicBezTo>
                  <a:cubicBezTo>
                    <a:pt x="250" y="150"/>
                    <a:pt x="227" y="191"/>
                    <a:pt x="227" y="245"/>
                  </a:cubicBezTo>
                  <a:cubicBezTo>
                    <a:pt x="209" y="281"/>
                    <a:pt x="209" y="322"/>
                    <a:pt x="191" y="340"/>
                  </a:cubicBezTo>
                  <a:lnTo>
                    <a:pt x="191" y="376"/>
                  </a:lnTo>
                  <a:cubicBezTo>
                    <a:pt x="191" y="376"/>
                    <a:pt x="209" y="322"/>
                    <a:pt x="250" y="245"/>
                  </a:cubicBezTo>
                  <a:cubicBezTo>
                    <a:pt x="284" y="195"/>
                    <a:pt x="368" y="94"/>
                    <a:pt x="470" y="94"/>
                  </a:cubicBezTo>
                  <a:cubicBezTo>
                    <a:pt x="478" y="94"/>
                    <a:pt x="486" y="94"/>
                    <a:pt x="495" y="96"/>
                  </a:cubicBezTo>
                  <a:cubicBezTo>
                    <a:pt x="608" y="114"/>
                    <a:pt x="739" y="245"/>
                    <a:pt x="834" y="376"/>
                  </a:cubicBezTo>
                  <a:cubicBezTo>
                    <a:pt x="871" y="453"/>
                    <a:pt x="907" y="549"/>
                    <a:pt x="948" y="603"/>
                  </a:cubicBezTo>
                  <a:cubicBezTo>
                    <a:pt x="984" y="716"/>
                    <a:pt x="1002" y="775"/>
                    <a:pt x="1002" y="870"/>
                  </a:cubicBezTo>
                  <a:cubicBezTo>
                    <a:pt x="1020" y="961"/>
                    <a:pt x="1002" y="1038"/>
                    <a:pt x="966" y="1115"/>
                  </a:cubicBezTo>
                  <a:cubicBezTo>
                    <a:pt x="930" y="1187"/>
                    <a:pt x="889" y="1264"/>
                    <a:pt x="816" y="1301"/>
                  </a:cubicBezTo>
                  <a:lnTo>
                    <a:pt x="794" y="1323"/>
                  </a:lnTo>
                  <a:lnTo>
                    <a:pt x="775" y="1342"/>
                  </a:lnTo>
                  <a:lnTo>
                    <a:pt x="721" y="1360"/>
                  </a:lnTo>
                  <a:cubicBezTo>
                    <a:pt x="680" y="1396"/>
                    <a:pt x="644" y="1396"/>
                    <a:pt x="608" y="1414"/>
                  </a:cubicBezTo>
                  <a:cubicBezTo>
                    <a:pt x="569" y="1414"/>
                    <a:pt x="523" y="1424"/>
                    <a:pt x="475" y="1424"/>
                  </a:cubicBezTo>
                  <a:cubicBezTo>
                    <a:pt x="450" y="1424"/>
                    <a:pt x="425" y="1422"/>
                    <a:pt x="399" y="1414"/>
                  </a:cubicBezTo>
                  <a:cubicBezTo>
                    <a:pt x="341" y="1414"/>
                    <a:pt x="268" y="1396"/>
                    <a:pt x="227" y="1378"/>
                  </a:cubicBezTo>
                  <a:cubicBezTo>
                    <a:pt x="173" y="1360"/>
                    <a:pt x="137" y="1323"/>
                    <a:pt x="96" y="1283"/>
                  </a:cubicBezTo>
                  <a:cubicBezTo>
                    <a:pt x="42" y="1228"/>
                    <a:pt x="1" y="1210"/>
                    <a:pt x="1" y="1210"/>
                  </a:cubicBezTo>
                  <a:lnTo>
                    <a:pt x="1" y="1210"/>
                  </a:lnTo>
                  <a:cubicBezTo>
                    <a:pt x="1" y="1210"/>
                    <a:pt x="23" y="1246"/>
                    <a:pt x="78" y="1323"/>
                  </a:cubicBezTo>
                  <a:cubicBezTo>
                    <a:pt x="96" y="1342"/>
                    <a:pt x="137" y="1396"/>
                    <a:pt x="191" y="1414"/>
                  </a:cubicBezTo>
                  <a:cubicBezTo>
                    <a:pt x="250" y="1473"/>
                    <a:pt x="304" y="1491"/>
                    <a:pt x="381" y="1509"/>
                  </a:cubicBezTo>
                  <a:cubicBezTo>
                    <a:pt x="432" y="1522"/>
                    <a:pt x="494" y="1537"/>
                    <a:pt x="559" y="1537"/>
                  </a:cubicBezTo>
                  <a:cubicBezTo>
                    <a:pt x="587" y="1537"/>
                    <a:pt x="616" y="1534"/>
                    <a:pt x="644" y="1527"/>
                  </a:cubicBezTo>
                  <a:cubicBezTo>
                    <a:pt x="680" y="1527"/>
                    <a:pt x="739" y="1509"/>
                    <a:pt x="775" y="1491"/>
                  </a:cubicBezTo>
                  <a:lnTo>
                    <a:pt x="834" y="1473"/>
                  </a:lnTo>
                  <a:lnTo>
                    <a:pt x="852" y="1455"/>
                  </a:lnTo>
                  <a:lnTo>
                    <a:pt x="871" y="1455"/>
                  </a:lnTo>
                  <a:lnTo>
                    <a:pt x="907" y="1414"/>
                  </a:lnTo>
                  <a:cubicBezTo>
                    <a:pt x="1002" y="1360"/>
                    <a:pt x="1061" y="1283"/>
                    <a:pt x="1115" y="1187"/>
                  </a:cubicBezTo>
                  <a:cubicBezTo>
                    <a:pt x="1156" y="1074"/>
                    <a:pt x="1192" y="961"/>
                    <a:pt x="1174" y="870"/>
                  </a:cubicBezTo>
                  <a:cubicBezTo>
                    <a:pt x="1174" y="757"/>
                    <a:pt x="1133" y="644"/>
                    <a:pt x="1097" y="549"/>
                  </a:cubicBezTo>
                  <a:cubicBezTo>
                    <a:pt x="1061" y="453"/>
                    <a:pt x="1002" y="376"/>
                    <a:pt x="948" y="304"/>
                  </a:cubicBezTo>
                  <a:cubicBezTo>
                    <a:pt x="834" y="150"/>
                    <a:pt x="680" y="0"/>
                    <a:pt x="4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4403050" y="5119700"/>
              <a:ext cx="197225" cy="152800"/>
            </a:xfrm>
            <a:custGeom>
              <a:avLst/>
              <a:gdLst/>
              <a:ahLst/>
              <a:cxnLst/>
              <a:rect l="l" t="t" r="r" b="b"/>
              <a:pathLst>
                <a:path w="7889" h="6112" extrusionOk="0">
                  <a:moveTo>
                    <a:pt x="4088" y="0"/>
                  </a:moveTo>
                  <a:cubicBezTo>
                    <a:pt x="3762" y="0"/>
                    <a:pt x="3391" y="59"/>
                    <a:pt x="2963" y="183"/>
                  </a:cubicBezTo>
                  <a:cubicBezTo>
                    <a:pt x="925" y="767"/>
                    <a:pt x="0" y="1954"/>
                    <a:pt x="0" y="1954"/>
                  </a:cubicBezTo>
                  <a:lnTo>
                    <a:pt x="95" y="3409"/>
                  </a:lnTo>
                  <a:cubicBezTo>
                    <a:pt x="95" y="3409"/>
                    <a:pt x="2170" y="3051"/>
                    <a:pt x="2678" y="2616"/>
                  </a:cubicBezTo>
                  <a:cubicBezTo>
                    <a:pt x="3051" y="2297"/>
                    <a:pt x="3649" y="2250"/>
                    <a:pt x="3970" y="2250"/>
                  </a:cubicBezTo>
                  <a:cubicBezTo>
                    <a:pt x="4105" y="2250"/>
                    <a:pt x="4191" y="2258"/>
                    <a:pt x="4191" y="2258"/>
                  </a:cubicBezTo>
                  <a:cubicBezTo>
                    <a:pt x="4191" y="2258"/>
                    <a:pt x="4341" y="4691"/>
                    <a:pt x="4812" y="5221"/>
                  </a:cubicBezTo>
                  <a:cubicBezTo>
                    <a:pt x="5145" y="5583"/>
                    <a:pt x="5554" y="6112"/>
                    <a:pt x="6113" y="6112"/>
                  </a:cubicBezTo>
                  <a:cubicBezTo>
                    <a:pt x="6345" y="6112"/>
                    <a:pt x="6603" y="6020"/>
                    <a:pt x="6891" y="5787"/>
                  </a:cubicBezTo>
                  <a:cubicBezTo>
                    <a:pt x="7888" y="4995"/>
                    <a:pt x="7286" y="4088"/>
                    <a:pt x="6529" y="2276"/>
                  </a:cubicBezTo>
                  <a:cubicBezTo>
                    <a:pt x="5920" y="844"/>
                    <a:pt x="5320" y="0"/>
                    <a:pt x="40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412900" y="5280000"/>
              <a:ext cx="23125" cy="23125"/>
            </a:xfrm>
            <a:custGeom>
              <a:avLst/>
              <a:gdLst/>
              <a:ahLst/>
              <a:cxnLst/>
              <a:rect l="l" t="t" r="r" b="b"/>
              <a:pathLst>
                <a:path w="925" h="925" extrusionOk="0">
                  <a:moveTo>
                    <a:pt x="472" y="1"/>
                  </a:moveTo>
                  <a:cubicBezTo>
                    <a:pt x="209" y="1"/>
                    <a:pt x="0" y="205"/>
                    <a:pt x="0" y="472"/>
                  </a:cubicBezTo>
                  <a:cubicBezTo>
                    <a:pt x="0" y="716"/>
                    <a:pt x="209" y="925"/>
                    <a:pt x="472" y="925"/>
                  </a:cubicBezTo>
                  <a:cubicBezTo>
                    <a:pt x="721" y="925"/>
                    <a:pt x="925" y="716"/>
                    <a:pt x="925" y="472"/>
                  </a:cubicBezTo>
                  <a:cubicBezTo>
                    <a:pt x="925" y="205"/>
                    <a:pt x="721" y="1"/>
                    <a:pt x="4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26" name="Google Shape;126;p7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4237200" cy="10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Font typeface="Lexend ExtraBold"/>
              <a:buNone/>
              <a:defRPr>
                <a:latin typeface="Lexend ExtraBold"/>
                <a:ea typeface="Lexend ExtraBold"/>
                <a:cs typeface="Lexend ExtraBold"/>
                <a:sym typeface="Lexend ExtraBold"/>
              </a:defRPr>
            </a:lvl9pPr>
          </a:lstStyle>
          <a:p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1"/>
          </p:nvPr>
        </p:nvSpPr>
        <p:spPr>
          <a:xfrm>
            <a:off x="1370976" y="1644925"/>
            <a:ext cx="3420900" cy="26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129" name="Google Shape;129;p7"/>
          <p:cNvSpPr>
            <a:spLocks noGrp="1"/>
          </p:cNvSpPr>
          <p:nvPr>
            <p:ph type="pic" idx="2"/>
          </p:nvPr>
        </p:nvSpPr>
        <p:spPr>
          <a:xfrm flipH="1">
            <a:off x="5105113" y="1373625"/>
            <a:ext cx="2667900" cy="2982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4457700" cy="147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Font typeface="Lexend ExtraBold"/>
              <a:buNone/>
              <a:defRPr sz="4500" b="0"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32" name="Google Shape;132;p8"/>
          <p:cNvGrpSpPr/>
          <p:nvPr/>
        </p:nvGrpSpPr>
        <p:grpSpPr>
          <a:xfrm>
            <a:off x="-2405544" y="-372283"/>
            <a:ext cx="14712401" cy="8748449"/>
            <a:chOff x="-2405544" y="-372283"/>
            <a:chExt cx="14712401" cy="8748449"/>
          </a:xfrm>
        </p:grpSpPr>
        <p:grpSp>
          <p:nvGrpSpPr>
            <p:cNvPr id="133" name="Google Shape;133;p8"/>
            <p:cNvGrpSpPr/>
            <p:nvPr/>
          </p:nvGrpSpPr>
          <p:grpSpPr>
            <a:xfrm rot="-8397270" flipH="1">
              <a:off x="4643743" y="1023727"/>
              <a:ext cx="6510150" cy="5956428"/>
              <a:chOff x="2526785" y="2762149"/>
              <a:chExt cx="8317321" cy="7609890"/>
            </a:xfrm>
          </p:grpSpPr>
          <p:sp>
            <p:nvSpPr>
              <p:cNvPr id="134" name="Google Shape;134;p8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135" name="Google Shape;135;p8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136" name="Google Shape;136;p8"/>
            <p:cNvGrpSpPr/>
            <p:nvPr/>
          </p:nvGrpSpPr>
          <p:grpSpPr>
            <a:xfrm rot="8360826">
              <a:off x="-1677938" y="3450743"/>
              <a:ext cx="3788426" cy="3637087"/>
              <a:chOff x="-2517601" y="-2964622"/>
              <a:chExt cx="4840293" cy="4646934"/>
            </a:xfrm>
          </p:grpSpPr>
          <p:sp>
            <p:nvSpPr>
              <p:cNvPr id="137" name="Google Shape;137;p8"/>
              <p:cNvSpPr/>
              <p:nvPr/>
            </p:nvSpPr>
            <p:spPr>
              <a:xfrm rot="9579367">
                <a:off x="-2024783" y="-2404569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138" name="Google Shape;138;p8"/>
              <p:cNvSpPr/>
              <p:nvPr/>
            </p:nvSpPr>
            <p:spPr>
              <a:xfrm rot="-3690878">
                <a:off x="-1938550" y="-2311846"/>
                <a:ext cx="3191581" cy="2920078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cxnSp>
        <p:nvCxnSpPr>
          <p:cNvPr id="139" name="Google Shape;139;p8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0" name="Google Shape;140;p8"/>
          <p:cNvGrpSpPr/>
          <p:nvPr/>
        </p:nvGrpSpPr>
        <p:grpSpPr>
          <a:xfrm>
            <a:off x="5553788" y="804565"/>
            <a:ext cx="2353970" cy="4035307"/>
            <a:chOff x="5241113" y="892915"/>
            <a:chExt cx="2353970" cy="4035307"/>
          </a:xfrm>
        </p:grpSpPr>
        <p:grpSp>
          <p:nvGrpSpPr>
            <p:cNvPr id="141" name="Google Shape;141;p8"/>
            <p:cNvGrpSpPr/>
            <p:nvPr/>
          </p:nvGrpSpPr>
          <p:grpSpPr>
            <a:xfrm>
              <a:off x="5241113" y="892915"/>
              <a:ext cx="1134492" cy="3921659"/>
              <a:chOff x="1619225" y="934700"/>
              <a:chExt cx="1075450" cy="3717565"/>
            </a:xfrm>
          </p:grpSpPr>
          <p:sp>
            <p:nvSpPr>
              <p:cNvPr id="142" name="Google Shape;142;p8"/>
              <p:cNvSpPr/>
              <p:nvPr/>
            </p:nvSpPr>
            <p:spPr>
              <a:xfrm>
                <a:off x="1724765" y="1093010"/>
                <a:ext cx="655401" cy="691804"/>
              </a:xfrm>
              <a:custGeom>
                <a:avLst/>
                <a:gdLst/>
                <a:ahLst/>
                <a:cxnLst/>
                <a:rect l="l" t="t" r="r" b="b"/>
                <a:pathLst>
                  <a:path w="414" h="437" extrusionOk="0">
                    <a:moveTo>
                      <a:pt x="119" y="0"/>
                    </a:moveTo>
                    <a:cubicBezTo>
                      <a:pt x="119" y="0"/>
                      <a:pt x="73" y="52"/>
                      <a:pt x="70" y="74"/>
                    </a:cubicBezTo>
                    <a:cubicBezTo>
                      <a:pt x="67" y="93"/>
                      <a:pt x="74" y="106"/>
                      <a:pt x="68" y="127"/>
                    </a:cubicBezTo>
                    <a:cubicBezTo>
                      <a:pt x="62" y="147"/>
                      <a:pt x="30" y="153"/>
                      <a:pt x="22" y="179"/>
                    </a:cubicBezTo>
                    <a:cubicBezTo>
                      <a:pt x="15" y="205"/>
                      <a:pt x="29" y="206"/>
                      <a:pt x="35" y="233"/>
                    </a:cubicBezTo>
                    <a:cubicBezTo>
                      <a:pt x="41" y="261"/>
                      <a:pt x="0" y="272"/>
                      <a:pt x="10" y="304"/>
                    </a:cubicBezTo>
                    <a:cubicBezTo>
                      <a:pt x="20" y="335"/>
                      <a:pt x="39" y="331"/>
                      <a:pt x="44" y="346"/>
                    </a:cubicBezTo>
                    <a:cubicBezTo>
                      <a:pt x="49" y="361"/>
                      <a:pt x="24" y="373"/>
                      <a:pt x="32" y="393"/>
                    </a:cubicBezTo>
                    <a:cubicBezTo>
                      <a:pt x="41" y="412"/>
                      <a:pt x="309" y="437"/>
                      <a:pt x="309" y="437"/>
                    </a:cubicBezTo>
                    <a:cubicBezTo>
                      <a:pt x="309" y="437"/>
                      <a:pt x="336" y="417"/>
                      <a:pt x="346" y="399"/>
                    </a:cubicBezTo>
                    <a:cubicBezTo>
                      <a:pt x="355" y="381"/>
                      <a:pt x="349" y="375"/>
                      <a:pt x="351" y="363"/>
                    </a:cubicBezTo>
                    <a:cubicBezTo>
                      <a:pt x="353" y="350"/>
                      <a:pt x="377" y="351"/>
                      <a:pt x="385" y="326"/>
                    </a:cubicBezTo>
                    <a:cubicBezTo>
                      <a:pt x="394" y="301"/>
                      <a:pt x="371" y="290"/>
                      <a:pt x="375" y="277"/>
                    </a:cubicBezTo>
                    <a:cubicBezTo>
                      <a:pt x="379" y="263"/>
                      <a:pt x="395" y="258"/>
                      <a:pt x="399" y="241"/>
                    </a:cubicBezTo>
                    <a:cubicBezTo>
                      <a:pt x="402" y="223"/>
                      <a:pt x="387" y="209"/>
                      <a:pt x="387" y="197"/>
                    </a:cubicBezTo>
                    <a:cubicBezTo>
                      <a:pt x="386" y="184"/>
                      <a:pt x="408" y="173"/>
                      <a:pt x="411" y="153"/>
                    </a:cubicBezTo>
                    <a:cubicBezTo>
                      <a:pt x="414" y="134"/>
                      <a:pt x="401" y="102"/>
                      <a:pt x="401" y="102"/>
                    </a:cubicBezTo>
                    <a:lnTo>
                      <a:pt x="11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8"/>
              <p:cNvSpPr/>
              <p:nvPr/>
            </p:nvSpPr>
            <p:spPr>
              <a:xfrm>
                <a:off x="1714211" y="1430734"/>
                <a:ext cx="73614" cy="201183"/>
              </a:xfrm>
              <a:custGeom>
                <a:avLst/>
                <a:gdLst/>
                <a:ahLst/>
                <a:cxnLst/>
                <a:rect l="l" t="t" r="r" b="b"/>
                <a:pathLst>
                  <a:path w="45" h="125" extrusionOk="0">
                    <a:moveTo>
                      <a:pt x="31" y="0"/>
                    </a:moveTo>
                    <a:cubicBezTo>
                      <a:pt x="31" y="0"/>
                      <a:pt x="40" y="13"/>
                      <a:pt x="35" y="27"/>
                    </a:cubicBezTo>
                    <a:cubicBezTo>
                      <a:pt x="30" y="42"/>
                      <a:pt x="0" y="67"/>
                      <a:pt x="1" y="91"/>
                    </a:cubicBezTo>
                    <a:cubicBezTo>
                      <a:pt x="2" y="111"/>
                      <a:pt x="41" y="125"/>
                      <a:pt x="41" y="125"/>
                    </a:cubicBezTo>
                    <a:cubicBezTo>
                      <a:pt x="41" y="125"/>
                      <a:pt x="11" y="106"/>
                      <a:pt x="9" y="89"/>
                    </a:cubicBezTo>
                    <a:cubicBezTo>
                      <a:pt x="7" y="63"/>
                      <a:pt x="38" y="47"/>
                      <a:pt x="42" y="28"/>
                    </a:cubicBezTo>
                    <a:cubicBezTo>
                      <a:pt x="45" y="11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8"/>
              <p:cNvSpPr/>
              <p:nvPr/>
            </p:nvSpPr>
            <p:spPr>
              <a:xfrm>
                <a:off x="2336896" y="1325195"/>
                <a:ext cx="42480" cy="178887"/>
              </a:xfrm>
              <a:custGeom>
                <a:avLst/>
                <a:gdLst/>
                <a:ahLst/>
                <a:cxnLst/>
                <a:rect l="l" t="t" r="r" b="b"/>
                <a:pathLst>
                  <a:path w="23" h="113" extrusionOk="0">
                    <a:moveTo>
                      <a:pt x="21" y="0"/>
                    </a:moveTo>
                    <a:cubicBezTo>
                      <a:pt x="21" y="0"/>
                      <a:pt x="18" y="22"/>
                      <a:pt x="11" y="33"/>
                    </a:cubicBezTo>
                    <a:cubicBezTo>
                      <a:pt x="4" y="44"/>
                      <a:pt x="2" y="46"/>
                      <a:pt x="1" y="51"/>
                    </a:cubicBezTo>
                    <a:cubicBezTo>
                      <a:pt x="0" y="60"/>
                      <a:pt x="14" y="71"/>
                      <a:pt x="11" y="91"/>
                    </a:cubicBezTo>
                    <a:cubicBezTo>
                      <a:pt x="3" y="113"/>
                      <a:pt x="3" y="113"/>
                      <a:pt x="3" y="113"/>
                    </a:cubicBezTo>
                    <a:cubicBezTo>
                      <a:pt x="3" y="113"/>
                      <a:pt x="14" y="99"/>
                      <a:pt x="16" y="88"/>
                    </a:cubicBezTo>
                    <a:cubicBezTo>
                      <a:pt x="18" y="71"/>
                      <a:pt x="4" y="59"/>
                      <a:pt x="4" y="52"/>
                    </a:cubicBezTo>
                    <a:cubicBezTo>
                      <a:pt x="5" y="45"/>
                      <a:pt x="23" y="29"/>
                      <a:pt x="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8"/>
              <p:cNvSpPr/>
              <p:nvPr/>
            </p:nvSpPr>
            <p:spPr>
              <a:xfrm>
                <a:off x="2558529" y="2433349"/>
                <a:ext cx="136146" cy="105855"/>
              </a:xfrm>
              <a:custGeom>
                <a:avLst/>
                <a:gdLst/>
                <a:ahLst/>
                <a:cxnLst/>
                <a:rect l="l" t="t" r="r" b="b"/>
                <a:pathLst>
                  <a:path w="86" h="68" extrusionOk="0">
                    <a:moveTo>
                      <a:pt x="3" y="16"/>
                    </a:moveTo>
                    <a:cubicBezTo>
                      <a:pt x="3" y="16"/>
                      <a:pt x="26" y="42"/>
                      <a:pt x="42" y="49"/>
                    </a:cubicBezTo>
                    <a:cubicBezTo>
                      <a:pt x="42" y="49"/>
                      <a:pt x="47" y="53"/>
                      <a:pt x="52" y="57"/>
                    </a:cubicBezTo>
                    <a:cubicBezTo>
                      <a:pt x="58" y="61"/>
                      <a:pt x="61" y="68"/>
                      <a:pt x="64" y="65"/>
                    </a:cubicBezTo>
                    <a:cubicBezTo>
                      <a:pt x="65" y="64"/>
                      <a:pt x="62" y="58"/>
                      <a:pt x="57" y="54"/>
                    </a:cubicBezTo>
                    <a:cubicBezTo>
                      <a:pt x="52" y="49"/>
                      <a:pt x="46" y="44"/>
                      <a:pt x="47" y="43"/>
                    </a:cubicBezTo>
                    <a:cubicBezTo>
                      <a:pt x="48" y="43"/>
                      <a:pt x="54" y="48"/>
                      <a:pt x="62" y="53"/>
                    </a:cubicBezTo>
                    <a:cubicBezTo>
                      <a:pt x="69" y="57"/>
                      <a:pt x="74" y="65"/>
                      <a:pt x="77" y="62"/>
                    </a:cubicBezTo>
                    <a:cubicBezTo>
                      <a:pt x="79" y="61"/>
                      <a:pt x="73" y="53"/>
                      <a:pt x="65" y="47"/>
                    </a:cubicBezTo>
                    <a:cubicBezTo>
                      <a:pt x="58" y="42"/>
                      <a:pt x="51" y="37"/>
                      <a:pt x="52" y="36"/>
                    </a:cubicBezTo>
                    <a:cubicBezTo>
                      <a:pt x="52" y="36"/>
                      <a:pt x="59" y="41"/>
                      <a:pt x="67" y="46"/>
                    </a:cubicBezTo>
                    <a:cubicBezTo>
                      <a:pt x="75" y="51"/>
                      <a:pt x="82" y="59"/>
                      <a:pt x="84" y="56"/>
                    </a:cubicBezTo>
                    <a:cubicBezTo>
                      <a:pt x="86" y="54"/>
                      <a:pt x="79" y="45"/>
                      <a:pt x="71" y="39"/>
                    </a:cubicBezTo>
                    <a:cubicBezTo>
                      <a:pt x="64" y="34"/>
                      <a:pt x="57" y="30"/>
                      <a:pt x="57" y="29"/>
                    </a:cubicBezTo>
                    <a:cubicBezTo>
                      <a:pt x="57" y="28"/>
                      <a:pt x="63" y="31"/>
                      <a:pt x="70" y="35"/>
                    </a:cubicBezTo>
                    <a:cubicBezTo>
                      <a:pt x="72" y="36"/>
                      <a:pt x="81" y="44"/>
                      <a:pt x="83" y="40"/>
                    </a:cubicBezTo>
                    <a:cubicBezTo>
                      <a:pt x="84" y="39"/>
                      <a:pt x="80" y="33"/>
                      <a:pt x="72" y="28"/>
                    </a:cubicBezTo>
                    <a:cubicBezTo>
                      <a:pt x="54" y="17"/>
                      <a:pt x="24" y="2"/>
                      <a:pt x="13" y="0"/>
                    </a:cubicBezTo>
                    <a:cubicBezTo>
                      <a:pt x="0" y="1"/>
                      <a:pt x="3" y="16"/>
                      <a:pt x="3" y="16"/>
                    </a:cubicBezTo>
                    <a:close/>
                  </a:path>
                </a:pathLst>
              </a:custGeom>
              <a:solidFill>
                <a:srgbClr val="EE9558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8"/>
              <p:cNvSpPr/>
              <p:nvPr/>
            </p:nvSpPr>
            <p:spPr>
              <a:xfrm>
                <a:off x="2558529" y="2433349"/>
                <a:ext cx="105276" cy="42532"/>
              </a:xfrm>
              <a:custGeom>
                <a:avLst/>
                <a:gdLst/>
                <a:ahLst/>
                <a:cxnLst/>
                <a:rect l="l" t="t" r="r" b="b"/>
                <a:pathLst>
                  <a:path w="70" h="31" extrusionOk="0">
                    <a:moveTo>
                      <a:pt x="16" y="2"/>
                    </a:moveTo>
                    <a:cubicBezTo>
                      <a:pt x="16" y="2"/>
                      <a:pt x="34" y="5"/>
                      <a:pt x="43" y="8"/>
                    </a:cubicBezTo>
                    <a:cubicBezTo>
                      <a:pt x="53" y="11"/>
                      <a:pt x="60" y="15"/>
                      <a:pt x="63" y="17"/>
                    </a:cubicBezTo>
                    <a:cubicBezTo>
                      <a:pt x="70" y="20"/>
                      <a:pt x="69" y="27"/>
                      <a:pt x="55" y="21"/>
                    </a:cubicBezTo>
                    <a:cubicBezTo>
                      <a:pt x="47" y="18"/>
                      <a:pt x="46" y="18"/>
                      <a:pt x="43" y="19"/>
                    </a:cubicBezTo>
                    <a:cubicBezTo>
                      <a:pt x="39" y="19"/>
                      <a:pt x="21" y="31"/>
                      <a:pt x="8" y="15"/>
                    </a:cubicBezTo>
                    <a:cubicBezTo>
                      <a:pt x="0" y="4"/>
                      <a:pt x="12" y="0"/>
                      <a:pt x="16" y="2"/>
                    </a:cubicBezTo>
                    <a:close/>
                  </a:path>
                </a:pathLst>
              </a:custGeom>
              <a:solidFill>
                <a:srgbClr val="F8B37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8"/>
              <p:cNvSpPr/>
              <p:nvPr/>
            </p:nvSpPr>
            <p:spPr>
              <a:xfrm>
                <a:off x="1978061" y="1673472"/>
                <a:ext cx="661734" cy="812117"/>
              </a:xfrm>
              <a:custGeom>
                <a:avLst/>
                <a:gdLst/>
                <a:ahLst/>
                <a:cxnLst/>
                <a:rect l="l" t="t" r="r" b="b"/>
                <a:pathLst>
                  <a:path w="418" h="513" extrusionOk="0">
                    <a:moveTo>
                      <a:pt x="102" y="0"/>
                    </a:moveTo>
                    <a:cubicBezTo>
                      <a:pt x="136" y="46"/>
                      <a:pt x="0" y="299"/>
                      <a:pt x="152" y="347"/>
                    </a:cubicBezTo>
                    <a:cubicBezTo>
                      <a:pt x="262" y="381"/>
                      <a:pt x="348" y="443"/>
                      <a:pt x="418" y="497"/>
                    </a:cubicBezTo>
                    <a:cubicBezTo>
                      <a:pt x="410" y="513"/>
                      <a:pt x="410" y="513"/>
                      <a:pt x="410" y="513"/>
                    </a:cubicBezTo>
                    <a:cubicBezTo>
                      <a:pt x="410" y="513"/>
                      <a:pt x="225" y="444"/>
                      <a:pt x="146" y="406"/>
                    </a:cubicBezTo>
                    <a:cubicBezTo>
                      <a:pt x="70" y="369"/>
                      <a:pt x="43" y="184"/>
                      <a:pt x="34" y="126"/>
                    </a:cubicBezTo>
                    <a:lnTo>
                      <a:pt x="10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8"/>
              <p:cNvSpPr/>
              <p:nvPr/>
            </p:nvSpPr>
            <p:spPr>
              <a:xfrm>
                <a:off x="2051938" y="3235442"/>
                <a:ext cx="189971" cy="39851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56" extrusionOk="0">
                    <a:moveTo>
                      <a:pt x="120" y="4"/>
                    </a:moveTo>
                    <a:cubicBezTo>
                      <a:pt x="120" y="4"/>
                      <a:pt x="115" y="133"/>
                      <a:pt x="116" y="201"/>
                    </a:cubicBezTo>
                    <a:cubicBezTo>
                      <a:pt x="116" y="218"/>
                      <a:pt x="115" y="232"/>
                      <a:pt x="114" y="248"/>
                    </a:cubicBezTo>
                    <a:cubicBezTo>
                      <a:pt x="88" y="242"/>
                      <a:pt x="56" y="249"/>
                      <a:pt x="21" y="256"/>
                    </a:cubicBezTo>
                    <a:cubicBezTo>
                      <a:pt x="33" y="221"/>
                      <a:pt x="43" y="197"/>
                      <a:pt x="43" y="197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120" y="4"/>
                    </a:lnTo>
                    <a:close/>
                  </a:path>
                </a:pathLst>
              </a:custGeom>
              <a:solidFill>
                <a:srgbClr val="E08444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8"/>
              <p:cNvSpPr/>
              <p:nvPr/>
            </p:nvSpPr>
            <p:spPr>
              <a:xfrm>
                <a:off x="1946398" y="3235440"/>
                <a:ext cx="189971" cy="39851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56" extrusionOk="0">
                    <a:moveTo>
                      <a:pt x="39" y="19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4"/>
                      <a:pt x="116" y="140"/>
                      <a:pt x="111" y="201"/>
                    </a:cubicBezTo>
                    <a:cubicBezTo>
                      <a:pt x="110" y="222"/>
                      <a:pt x="107" y="239"/>
                      <a:pt x="104" y="256"/>
                    </a:cubicBezTo>
                    <a:cubicBezTo>
                      <a:pt x="79" y="246"/>
                      <a:pt x="50" y="240"/>
                      <a:pt x="19" y="244"/>
                    </a:cubicBezTo>
                    <a:cubicBezTo>
                      <a:pt x="30" y="215"/>
                      <a:pt x="39" y="197"/>
                      <a:pt x="39" y="197"/>
                    </a:cubicBezTo>
                    <a:close/>
                  </a:path>
                </a:pathLst>
              </a:custGeom>
              <a:solidFill>
                <a:srgbClr val="EE9558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0" name="Google Shape;150;p8"/>
              <p:cNvGrpSpPr/>
              <p:nvPr/>
            </p:nvGrpSpPr>
            <p:grpSpPr>
              <a:xfrm>
                <a:off x="1853786" y="3235519"/>
                <a:ext cx="557283" cy="1416745"/>
                <a:chOff x="1531894" y="3461024"/>
                <a:chExt cx="592350" cy="1505894"/>
              </a:xfrm>
            </p:grpSpPr>
            <p:sp>
              <p:nvSpPr>
                <p:cNvPr id="151" name="Google Shape;151;p8"/>
                <p:cNvSpPr/>
                <p:nvPr/>
              </p:nvSpPr>
              <p:spPr>
                <a:xfrm>
                  <a:off x="1797306" y="3461026"/>
                  <a:ext cx="248654" cy="12485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" h="742" extrusionOk="0">
                      <a:moveTo>
                        <a:pt x="143" y="4"/>
                      </a:moveTo>
                      <a:cubicBezTo>
                        <a:pt x="143" y="4"/>
                        <a:pt x="138" y="133"/>
                        <a:pt x="139" y="201"/>
                      </a:cubicBezTo>
                      <a:cubicBezTo>
                        <a:pt x="139" y="270"/>
                        <a:pt x="128" y="308"/>
                        <a:pt x="111" y="471"/>
                      </a:cubicBezTo>
                      <a:cubicBezTo>
                        <a:pt x="94" y="634"/>
                        <a:pt x="102" y="739"/>
                        <a:pt x="102" y="739"/>
                      </a:cubicBezTo>
                      <a:cubicBezTo>
                        <a:pt x="80" y="742"/>
                        <a:pt x="80" y="742"/>
                        <a:pt x="80" y="742"/>
                      </a:cubicBezTo>
                      <a:cubicBezTo>
                        <a:pt x="80" y="742"/>
                        <a:pt x="0" y="471"/>
                        <a:pt x="13" y="381"/>
                      </a:cubicBezTo>
                      <a:cubicBezTo>
                        <a:pt x="25" y="291"/>
                        <a:pt x="66" y="197"/>
                        <a:pt x="66" y="197"/>
                      </a:cubicBezTo>
                      <a:cubicBezTo>
                        <a:pt x="23" y="0"/>
                        <a:pt x="23" y="0"/>
                        <a:pt x="23" y="0"/>
                      </a:cubicBezTo>
                      <a:lnTo>
                        <a:pt x="143" y="4"/>
                      </a:lnTo>
                      <a:close/>
                    </a:path>
                  </a:pathLst>
                </a:custGeom>
                <a:solidFill>
                  <a:srgbClr val="EE955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" name="Google Shape;152;p8"/>
                <p:cNvSpPr/>
                <p:nvPr/>
              </p:nvSpPr>
              <p:spPr>
                <a:xfrm>
                  <a:off x="1563060" y="3461024"/>
                  <a:ext cx="271259" cy="12519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" h="744" extrusionOk="0">
                      <a:moveTo>
                        <a:pt x="156" y="4"/>
                      </a:moveTo>
                      <a:cubicBezTo>
                        <a:pt x="156" y="4"/>
                        <a:pt x="152" y="140"/>
                        <a:pt x="147" y="201"/>
                      </a:cubicBezTo>
                      <a:cubicBezTo>
                        <a:pt x="142" y="270"/>
                        <a:pt x="126" y="297"/>
                        <a:pt x="106" y="460"/>
                      </a:cubicBezTo>
                      <a:cubicBezTo>
                        <a:pt x="85" y="623"/>
                        <a:pt x="74" y="744"/>
                        <a:pt x="74" y="744"/>
                      </a:cubicBezTo>
                      <a:cubicBezTo>
                        <a:pt x="52" y="742"/>
                        <a:pt x="52" y="742"/>
                        <a:pt x="52" y="742"/>
                      </a:cubicBezTo>
                      <a:cubicBezTo>
                        <a:pt x="52" y="742"/>
                        <a:pt x="0" y="472"/>
                        <a:pt x="15" y="381"/>
                      </a:cubicBezTo>
                      <a:cubicBezTo>
                        <a:pt x="30" y="291"/>
                        <a:pt x="75" y="197"/>
                        <a:pt x="75" y="197"/>
                      </a:cubicBezTo>
                      <a:cubicBezTo>
                        <a:pt x="36" y="0"/>
                        <a:pt x="36" y="0"/>
                        <a:pt x="36" y="0"/>
                      </a:cubicBezTo>
                      <a:lnTo>
                        <a:pt x="156" y="4"/>
                      </a:lnTo>
                      <a:close/>
                    </a:path>
                  </a:pathLst>
                </a:custGeom>
                <a:solidFill>
                  <a:srgbClr val="F8B37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" name="Google Shape;153;p8"/>
                <p:cNvSpPr/>
                <p:nvPr/>
              </p:nvSpPr>
              <p:spPr>
                <a:xfrm>
                  <a:off x="1827607" y="4631604"/>
                  <a:ext cx="296637" cy="3349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" h="125" extrusionOk="0">
                      <a:moveTo>
                        <a:pt x="74" y="97"/>
                      </a:moveTo>
                      <a:cubicBezTo>
                        <a:pt x="74" y="97"/>
                        <a:pt x="107" y="111"/>
                        <a:pt x="107" y="118"/>
                      </a:cubicBezTo>
                      <a:cubicBezTo>
                        <a:pt x="107" y="125"/>
                        <a:pt x="65" y="125"/>
                        <a:pt x="39" y="123"/>
                      </a:cubicBezTo>
                      <a:cubicBezTo>
                        <a:pt x="27" y="122"/>
                        <a:pt x="29" y="82"/>
                        <a:pt x="20" y="60"/>
                      </a:cubicBezTo>
                      <a:cubicBezTo>
                        <a:pt x="11" y="38"/>
                        <a:pt x="0" y="38"/>
                        <a:pt x="28" y="0"/>
                      </a:cubicBezTo>
                      <a:cubicBezTo>
                        <a:pt x="45" y="78"/>
                        <a:pt x="45" y="78"/>
                        <a:pt x="45" y="78"/>
                      </a:cubicBezTo>
                      <a:lnTo>
                        <a:pt x="74" y="97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" name="Google Shape;154;p8"/>
                <p:cNvSpPr/>
                <p:nvPr/>
              </p:nvSpPr>
              <p:spPr>
                <a:xfrm>
                  <a:off x="1864571" y="4613122"/>
                  <a:ext cx="165183" cy="2944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" h="108" extrusionOk="0">
                      <a:moveTo>
                        <a:pt x="41" y="0"/>
                      </a:moveTo>
                      <a:cubicBezTo>
                        <a:pt x="41" y="0"/>
                        <a:pt x="47" y="30"/>
                        <a:pt x="52" y="51"/>
                      </a:cubicBezTo>
                      <a:cubicBezTo>
                        <a:pt x="57" y="76"/>
                        <a:pt x="60" y="89"/>
                        <a:pt x="65" y="100"/>
                      </a:cubicBezTo>
                      <a:cubicBezTo>
                        <a:pt x="65" y="100"/>
                        <a:pt x="48" y="108"/>
                        <a:pt x="36" y="103"/>
                      </a:cubicBezTo>
                      <a:cubicBezTo>
                        <a:pt x="24" y="98"/>
                        <a:pt x="25" y="69"/>
                        <a:pt x="7" y="36"/>
                      </a:cubicBezTo>
                      <a:cubicBezTo>
                        <a:pt x="0" y="24"/>
                        <a:pt x="20" y="1"/>
                        <a:pt x="20" y="1"/>
                      </a:cubicBezTo>
                      <a:lnTo>
                        <a:pt x="41" y="0"/>
                      </a:lnTo>
                      <a:close/>
                    </a:path>
                  </a:pathLst>
                </a:custGeom>
                <a:solidFill>
                  <a:srgbClr val="EE9558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5" name="Google Shape;155;p8"/>
                <p:cNvSpPr/>
                <p:nvPr/>
              </p:nvSpPr>
              <p:spPr>
                <a:xfrm>
                  <a:off x="1827607" y="4631604"/>
                  <a:ext cx="204458" cy="3353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" h="123" extrusionOk="0">
                      <a:moveTo>
                        <a:pt x="29" y="0"/>
                      </a:moveTo>
                      <a:cubicBezTo>
                        <a:pt x="29" y="0"/>
                        <a:pt x="26" y="15"/>
                        <a:pt x="28" y="29"/>
                      </a:cubicBezTo>
                      <a:cubicBezTo>
                        <a:pt x="30" y="43"/>
                        <a:pt x="35" y="113"/>
                        <a:pt x="75" y="97"/>
                      </a:cubicBezTo>
                      <a:cubicBezTo>
                        <a:pt x="75" y="97"/>
                        <a:pt x="61" y="123"/>
                        <a:pt x="46" y="115"/>
                      </a:cubicBezTo>
                      <a:cubicBezTo>
                        <a:pt x="31" y="106"/>
                        <a:pt x="29" y="74"/>
                        <a:pt x="23" y="56"/>
                      </a:cubicBezTo>
                      <a:cubicBezTo>
                        <a:pt x="16" y="39"/>
                        <a:pt x="0" y="36"/>
                        <a:pt x="2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6" name="Google Shape;156;p8"/>
                <p:cNvSpPr/>
                <p:nvPr/>
              </p:nvSpPr>
              <p:spPr>
                <a:xfrm>
                  <a:off x="1864571" y="4742497"/>
                  <a:ext cx="36733" cy="2235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82" extrusionOk="0">
                      <a:moveTo>
                        <a:pt x="0" y="0"/>
                      </a:moveTo>
                      <a:cubicBezTo>
                        <a:pt x="0" y="0"/>
                        <a:pt x="6" y="34"/>
                        <a:pt x="5" y="82"/>
                      </a:cubicBezTo>
                      <a:cubicBezTo>
                        <a:pt x="11" y="82"/>
                        <a:pt x="11" y="82"/>
                        <a:pt x="11" y="82"/>
                      </a:cubicBezTo>
                      <a:cubicBezTo>
                        <a:pt x="11" y="82"/>
                        <a:pt x="11" y="46"/>
                        <a:pt x="15" y="27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" name="Google Shape;157;p8"/>
                <p:cNvSpPr/>
                <p:nvPr/>
              </p:nvSpPr>
              <p:spPr>
                <a:xfrm>
                  <a:off x="1531894" y="4631604"/>
                  <a:ext cx="294419" cy="3318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" h="126" extrusionOk="0">
                      <a:moveTo>
                        <a:pt x="75" y="97"/>
                      </a:moveTo>
                      <a:cubicBezTo>
                        <a:pt x="75" y="97"/>
                        <a:pt x="108" y="111"/>
                        <a:pt x="108" y="118"/>
                      </a:cubicBezTo>
                      <a:cubicBezTo>
                        <a:pt x="108" y="125"/>
                        <a:pt x="66" y="126"/>
                        <a:pt x="39" y="123"/>
                      </a:cubicBezTo>
                      <a:cubicBezTo>
                        <a:pt x="27" y="122"/>
                        <a:pt x="30" y="82"/>
                        <a:pt x="21" y="60"/>
                      </a:cubicBezTo>
                      <a:cubicBezTo>
                        <a:pt x="11" y="38"/>
                        <a:pt x="0" y="38"/>
                        <a:pt x="28" y="0"/>
                      </a:cubicBezTo>
                      <a:cubicBezTo>
                        <a:pt x="46" y="78"/>
                        <a:pt x="46" y="78"/>
                        <a:pt x="46" y="78"/>
                      </a:cubicBezTo>
                      <a:lnTo>
                        <a:pt x="75" y="97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" name="Google Shape;158;p8"/>
                <p:cNvSpPr/>
                <p:nvPr/>
              </p:nvSpPr>
              <p:spPr>
                <a:xfrm>
                  <a:off x="1550376" y="4613122"/>
                  <a:ext cx="186207" cy="2944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" h="108" extrusionOk="0">
                      <a:moveTo>
                        <a:pt x="41" y="0"/>
                      </a:moveTo>
                      <a:cubicBezTo>
                        <a:pt x="41" y="0"/>
                        <a:pt x="47" y="30"/>
                        <a:pt x="52" y="51"/>
                      </a:cubicBezTo>
                      <a:cubicBezTo>
                        <a:pt x="57" y="76"/>
                        <a:pt x="59" y="89"/>
                        <a:pt x="65" y="100"/>
                      </a:cubicBezTo>
                      <a:cubicBezTo>
                        <a:pt x="65" y="100"/>
                        <a:pt x="48" y="108"/>
                        <a:pt x="36" y="103"/>
                      </a:cubicBezTo>
                      <a:cubicBezTo>
                        <a:pt x="23" y="98"/>
                        <a:pt x="25" y="69"/>
                        <a:pt x="7" y="36"/>
                      </a:cubicBezTo>
                      <a:cubicBezTo>
                        <a:pt x="0" y="24"/>
                        <a:pt x="20" y="1"/>
                        <a:pt x="20" y="1"/>
                      </a:cubicBezTo>
                      <a:lnTo>
                        <a:pt x="41" y="0"/>
                      </a:lnTo>
                      <a:close/>
                    </a:path>
                  </a:pathLst>
                </a:custGeom>
                <a:solidFill>
                  <a:srgbClr val="F8B37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" name="Google Shape;159;p8"/>
                <p:cNvSpPr/>
                <p:nvPr/>
              </p:nvSpPr>
              <p:spPr>
                <a:xfrm>
                  <a:off x="1531894" y="4631604"/>
                  <a:ext cx="204458" cy="3323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" h="124" extrusionOk="0">
                      <a:moveTo>
                        <a:pt x="28" y="0"/>
                      </a:moveTo>
                      <a:cubicBezTo>
                        <a:pt x="28" y="0"/>
                        <a:pt x="26" y="15"/>
                        <a:pt x="28" y="29"/>
                      </a:cubicBezTo>
                      <a:cubicBezTo>
                        <a:pt x="30" y="43"/>
                        <a:pt x="35" y="113"/>
                        <a:pt x="75" y="97"/>
                      </a:cubicBezTo>
                      <a:cubicBezTo>
                        <a:pt x="75" y="97"/>
                        <a:pt x="61" y="124"/>
                        <a:pt x="46" y="115"/>
                      </a:cubicBezTo>
                      <a:cubicBezTo>
                        <a:pt x="30" y="107"/>
                        <a:pt x="28" y="74"/>
                        <a:pt x="22" y="57"/>
                      </a:cubicBezTo>
                      <a:cubicBezTo>
                        <a:pt x="16" y="40"/>
                        <a:pt x="0" y="37"/>
                        <a:pt x="2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" name="Google Shape;160;p8"/>
                <p:cNvSpPr/>
                <p:nvPr/>
              </p:nvSpPr>
              <p:spPr>
                <a:xfrm>
                  <a:off x="1550376" y="4742497"/>
                  <a:ext cx="55446" cy="2235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82" extrusionOk="0">
                      <a:moveTo>
                        <a:pt x="0" y="0"/>
                      </a:moveTo>
                      <a:cubicBezTo>
                        <a:pt x="0" y="0"/>
                        <a:pt x="7" y="35"/>
                        <a:pt x="6" y="82"/>
                      </a:cubicBezTo>
                      <a:cubicBezTo>
                        <a:pt x="11" y="82"/>
                        <a:pt x="11" y="82"/>
                        <a:pt x="11" y="82"/>
                      </a:cubicBezTo>
                      <a:cubicBezTo>
                        <a:pt x="11" y="82"/>
                        <a:pt x="11" y="46"/>
                        <a:pt x="16" y="27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1" name="Google Shape;161;p8"/>
              <p:cNvSpPr/>
              <p:nvPr/>
            </p:nvSpPr>
            <p:spPr>
              <a:xfrm>
                <a:off x="1671995" y="2486116"/>
                <a:ext cx="870702" cy="1131899"/>
              </a:xfrm>
              <a:custGeom>
                <a:avLst/>
                <a:gdLst/>
                <a:ahLst/>
                <a:cxnLst/>
                <a:rect l="l" t="t" r="r" b="b"/>
                <a:pathLst>
                  <a:path w="550" h="715" extrusionOk="0">
                    <a:moveTo>
                      <a:pt x="468" y="38"/>
                    </a:moveTo>
                    <a:cubicBezTo>
                      <a:pt x="468" y="38"/>
                      <a:pt x="531" y="261"/>
                      <a:pt x="550" y="661"/>
                    </a:cubicBezTo>
                    <a:cubicBezTo>
                      <a:pt x="550" y="661"/>
                      <a:pt x="283" y="715"/>
                      <a:pt x="0" y="661"/>
                    </a:cubicBezTo>
                    <a:cubicBezTo>
                      <a:pt x="11" y="259"/>
                      <a:pt x="84" y="0"/>
                      <a:pt x="84" y="0"/>
                    </a:cubicBezTo>
                    <a:cubicBezTo>
                      <a:pt x="226" y="12"/>
                      <a:pt x="361" y="55"/>
                      <a:pt x="468" y="3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2" name="Google Shape;162;p8"/>
              <p:cNvSpPr/>
              <p:nvPr/>
            </p:nvSpPr>
            <p:spPr>
              <a:xfrm>
                <a:off x="1661441" y="2496670"/>
                <a:ext cx="358043" cy="1063826"/>
              </a:xfrm>
              <a:custGeom>
                <a:avLst/>
                <a:gdLst/>
                <a:ahLst/>
                <a:cxnLst/>
                <a:rect l="l" t="t" r="r" b="b"/>
                <a:pathLst>
                  <a:path w="230" h="672" extrusionOk="0">
                    <a:moveTo>
                      <a:pt x="0" y="652"/>
                    </a:moveTo>
                    <a:cubicBezTo>
                      <a:pt x="8" y="212"/>
                      <a:pt x="69" y="22"/>
                      <a:pt x="69" y="22"/>
                    </a:cubicBezTo>
                    <a:cubicBezTo>
                      <a:pt x="93" y="27"/>
                      <a:pt x="131" y="0"/>
                      <a:pt x="154" y="4"/>
                    </a:cubicBezTo>
                    <a:cubicBezTo>
                      <a:pt x="230" y="69"/>
                      <a:pt x="230" y="69"/>
                      <a:pt x="230" y="69"/>
                    </a:cubicBezTo>
                    <a:cubicBezTo>
                      <a:pt x="230" y="69"/>
                      <a:pt x="179" y="264"/>
                      <a:pt x="169" y="672"/>
                    </a:cubicBezTo>
                    <a:cubicBezTo>
                      <a:pt x="117" y="670"/>
                      <a:pt x="41" y="660"/>
                      <a:pt x="0" y="65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8"/>
              <p:cNvSpPr/>
              <p:nvPr/>
            </p:nvSpPr>
            <p:spPr>
              <a:xfrm>
                <a:off x="1840858" y="934700"/>
                <a:ext cx="557249" cy="693387"/>
              </a:xfrm>
              <a:custGeom>
                <a:avLst/>
                <a:gdLst/>
                <a:ahLst/>
                <a:cxnLst/>
                <a:rect l="l" t="t" r="r" b="b"/>
                <a:pathLst>
                  <a:path w="352" h="438" extrusionOk="0">
                    <a:moveTo>
                      <a:pt x="282" y="298"/>
                    </a:moveTo>
                    <a:cubicBezTo>
                      <a:pt x="282" y="298"/>
                      <a:pt x="352" y="221"/>
                      <a:pt x="343" y="181"/>
                    </a:cubicBezTo>
                    <a:cubicBezTo>
                      <a:pt x="334" y="142"/>
                      <a:pt x="297" y="109"/>
                      <a:pt x="255" y="86"/>
                    </a:cubicBezTo>
                    <a:cubicBezTo>
                      <a:pt x="95" y="0"/>
                      <a:pt x="0" y="105"/>
                      <a:pt x="10" y="233"/>
                    </a:cubicBezTo>
                    <a:cubicBezTo>
                      <a:pt x="14" y="286"/>
                      <a:pt x="39" y="340"/>
                      <a:pt x="98" y="367"/>
                    </a:cubicBezTo>
                    <a:cubicBezTo>
                      <a:pt x="244" y="438"/>
                      <a:pt x="282" y="298"/>
                      <a:pt x="282" y="2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8"/>
              <p:cNvSpPr/>
              <p:nvPr/>
            </p:nvSpPr>
            <p:spPr>
              <a:xfrm>
                <a:off x="1851412" y="1071900"/>
                <a:ext cx="520838" cy="452759"/>
              </a:xfrm>
              <a:custGeom>
                <a:avLst/>
                <a:gdLst/>
                <a:ahLst/>
                <a:cxnLst/>
                <a:rect l="l" t="t" r="r" b="b"/>
                <a:pathLst>
                  <a:path w="329" h="286" extrusionOk="0">
                    <a:moveTo>
                      <a:pt x="285" y="58"/>
                    </a:moveTo>
                    <a:cubicBezTo>
                      <a:pt x="273" y="88"/>
                      <a:pt x="224" y="80"/>
                      <a:pt x="187" y="83"/>
                    </a:cubicBezTo>
                    <a:cubicBezTo>
                      <a:pt x="150" y="87"/>
                      <a:pt x="95" y="117"/>
                      <a:pt x="51" y="79"/>
                    </a:cubicBezTo>
                    <a:cubicBezTo>
                      <a:pt x="16" y="50"/>
                      <a:pt x="41" y="14"/>
                      <a:pt x="54" y="0"/>
                    </a:cubicBezTo>
                    <a:cubicBezTo>
                      <a:pt x="18" y="33"/>
                      <a:pt x="0" y="87"/>
                      <a:pt x="5" y="146"/>
                    </a:cubicBezTo>
                    <a:cubicBezTo>
                      <a:pt x="9" y="199"/>
                      <a:pt x="34" y="253"/>
                      <a:pt x="93" y="280"/>
                    </a:cubicBezTo>
                    <a:cubicBezTo>
                      <a:pt x="98" y="283"/>
                      <a:pt x="102" y="285"/>
                      <a:pt x="106" y="286"/>
                    </a:cubicBezTo>
                    <a:cubicBezTo>
                      <a:pt x="255" y="255"/>
                      <a:pt x="255" y="255"/>
                      <a:pt x="255" y="255"/>
                    </a:cubicBezTo>
                    <a:cubicBezTo>
                      <a:pt x="271" y="233"/>
                      <a:pt x="277" y="211"/>
                      <a:pt x="277" y="211"/>
                    </a:cubicBezTo>
                    <a:cubicBezTo>
                      <a:pt x="277" y="211"/>
                      <a:pt x="311" y="189"/>
                      <a:pt x="329" y="137"/>
                    </a:cubicBezTo>
                    <a:cubicBezTo>
                      <a:pt x="288" y="103"/>
                      <a:pt x="285" y="58"/>
                      <a:pt x="285" y="5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8"/>
              <p:cNvSpPr/>
              <p:nvPr/>
            </p:nvSpPr>
            <p:spPr>
              <a:xfrm>
                <a:off x="1756427" y="1641808"/>
                <a:ext cx="766112" cy="1109736"/>
              </a:xfrm>
              <a:custGeom>
                <a:avLst/>
                <a:gdLst/>
                <a:ahLst/>
                <a:cxnLst/>
                <a:rect l="l" t="t" r="r" b="b"/>
                <a:pathLst>
                  <a:path w="476" h="701" extrusionOk="0">
                    <a:moveTo>
                      <a:pt x="397" y="592"/>
                    </a:moveTo>
                    <a:cubicBezTo>
                      <a:pt x="298" y="701"/>
                      <a:pt x="141" y="600"/>
                      <a:pt x="6" y="563"/>
                    </a:cubicBezTo>
                    <a:cubicBezTo>
                      <a:pt x="38" y="435"/>
                      <a:pt x="91" y="379"/>
                      <a:pt x="94" y="351"/>
                    </a:cubicBezTo>
                    <a:cubicBezTo>
                      <a:pt x="99" y="318"/>
                      <a:pt x="59" y="274"/>
                      <a:pt x="30" y="190"/>
                    </a:cubicBezTo>
                    <a:cubicBezTo>
                      <a:pt x="0" y="105"/>
                      <a:pt x="13" y="60"/>
                      <a:pt x="13" y="60"/>
                    </a:cubicBezTo>
                    <a:cubicBezTo>
                      <a:pt x="91" y="26"/>
                      <a:pt x="150" y="0"/>
                      <a:pt x="304" y="46"/>
                    </a:cubicBezTo>
                    <a:cubicBezTo>
                      <a:pt x="309" y="127"/>
                      <a:pt x="309" y="127"/>
                      <a:pt x="309" y="127"/>
                    </a:cubicBezTo>
                    <a:cubicBezTo>
                      <a:pt x="309" y="127"/>
                      <a:pt x="343" y="176"/>
                      <a:pt x="340" y="209"/>
                    </a:cubicBezTo>
                    <a:cubicBezTo>
                      <a:pt x="339" y="223"/>
                      <a:pt x="320" y="251"/>
                      <a:pt x="291" y="262"/>
                    </a:cubicBezTo>
                    <a:cubicBezTo>
                      <a:pt x="476" y="358"/>
                      <a:pt x="454" y="530"/>
                      <a:pt x="397" y="59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8"/>
              <p:cNvSpPr/>
              <p:nvPr/>
            </p:nvSpPr>
            <p:spPr>
              <a:xfrm>
                <a:off x="1766981" y="2137839"/>
                <a:ext cx="283268" cy="451442"/>
              </a:xfrm>
              <a:custGeom>
                <a:avLst/>
                <a:gdLst/>
                <a:ahLst/>
                <a:cxnLst/>
                <a:rect l="l" t="t" r="r" b="b"/>
                <a:pathLst>
                  <a:path w="176" h="290" extrusionOk="0">
                    <a:moveTo>
                      <a:pt x="176" y="288"/>
                    </a:moveTo>
                    <a:cubicBezTo>
                      <a:pt x="127" y="231"/>
                      <a:pt x="90" y="94"/>
                      <a:pt x="145" y="0"/>
                    </a:cubicBezTo>
                    <a:cubicBezTo>
                      <a:pt x="89" y="36"/>
                      <a:pt x="89" y="36"/>
                      <a:pt x="89" y="36"/>
                    </a:cubicBezTo>
                    <a:cubicBezTo>
                      <a:pt x="89" y="38"/>
                      <a:pt x="89" y="40"/>
                      <a:pt x="88" y="41"/>
                    </a:cubicBezTo>
                    <a:cubicBezTo>
                      <a:pt x="85" y="70"/>
                      <a:pt x="32" y="125"/>
                      <a:pt x="0" y="254"/>
                    </a:cubicBezTo>
                    <a:cubicBezTo>
                      <a:pt x="135" y="290"/>
                      <a:pt x="176" y="288"/>
                      <a:pt x="176" y="28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8"/>
              <p:cNvSpPr/>
              <p:nvPr/>
            </p:nvSpPr>
            <p:spPr>
              <a:xfrm>
                <a:off x="1872520" y="1652362"/>
                <a:ext cx="305115" cy="126646"/>
              </a:xfrm>
              <a:custGeom>
                <a:avLst/>
                <a:gdLst/>
                <a:ahLst/>
                <a:cxnLst/>
                <a:rect l="l" t="t" r="r" b="b"/>
                <a:pathLst>
                  <a:path w="196" h="75" extrusionOk="0">
                    <a:moveTo>
                      <a:pt x="0" y="28"/>
                    </a:moveTo>
                    <a:cubicBezTo>
                      <a:pt x="66" y="4"/>
                      <a:pt x="120" y="0"/>
                      <a:pt x="196" y="25"/>
                    </a:cubicBezTo>
                    <a:cubicBezTo>
                      <a:pt x="193" y="36"/>
                      <a:pt x="178" y="75"/>
                      <a:pt x="112" y="75"/>
                    </a:cubicBezTo>
                    <a:cubicBezTo>
                      <a:pt x="47" y="75"/>
                      <a:pt x="10" y="38"/>
                      <a:pt x="0" y="28"/>
                    </a:cubicBezTo>
                    <a:close/>
                  </a:path>
                </a:pathLst>
              </a:custGeom>
              <a:solidFill>
                <a:srgbClr val="E08444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8"/>
              <p:cNvSpPr/>
              <p:nvPr/>
            </p:nvSpPr>
            <p:spPr>
              <a:xfrm>
                <a:off x="1872520" y="1430731"/>
                <a:ext cx="241791" cy="303556"/>
              </a:xfrm>
              <a:custGeom>
                <a:avLst/>
                <a:gdLst/>
                <a:ahLst/>
                <a:cxnLst/>
                <a:rect l="l" t="t" r="r" b="b"/>
                <a:pathLst>
                  <a:path w="158" h="195" extrusionOk="0">
                    <a:moveTo>
                      <a:pt x="154" y="55"/>
                    </a:moveTo>
                    <a:cubicBezTo>
                      <a:pt x="156" y="61"/>
                      <a:pt x="158" y="67"/>
                      <a:pt x="157" y="73"/>
                    </a:cubicBezTo>
                    <a:cubicBezTo>
                      <a:pt x="153" y="95"/>
                      <a:pt x="152" y="116"/>
                      <a:pt x="153" y="134"/>
                    </a:cubicBezTo>
                    <a:cubicBezTo>
                      <a:pt x="136" y="147"/>
                      <a:pt x="89" y="180"/>
                      <a:pt x="25" y="195"/>
                    </a:cubicBezTo>
                    <a:cubicBezTo>
                      <a:pt x="12" y="186"/>
                      <a:pt x="4" y="178"/>
                      <a:pt x="0" y="174"/>
                    </a:cubicBezTo>
                    <a:cubicBezTo>
                      <a:pt x="14" y="169"/>
                      <a:pt x="28" y="165"/>
                      <a:pt x="41" y="162"/>
                    </a:cubicBezTo>
                    <a:cubicBezTo>
                      <a:pt x="53" y="126"/>
                      <a:pt x="63" y="54"/>
                      <a:pt x="64" y="0"/>
                    </a:cubicBezTo>
                    <a:lnTo>
                      <a:pt x="154" y="55"/>
                    </a:lnTo>
                    <a:close/>
                  </a:path>
                </a:pathLst>
              </a:custGeom>
              <a:solidFill>
                <a:srgbClr val="D1652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8"/>
              <p:cNvSpPr/>
              <p:nvPr/>
            </p:nvSpPr>
            <p:spPr>
              <a:xfrm>
                <a:off x="1956952" y="1114115"/>
                <a:ext cx="424982" cy="514499"/>
              </a:xfrm>
              <a:custGeom>
                <a:avLst/>
                <a:gdLst/>
                <a:ahLst/>
                <a:cxnLst/>
                <a:rect l="l" t="t" r="r" b="b"/>
                <a:pathLst>
                  <a:path w="273" h="325" extrusionOk="0">
                    <a:moveTo>
                      <a:pt x="120" y="325"/>
                    </a:moveTo>
                    <a:cubicBezTo>
                      <a:pt x="131" y="325"/>
                      <a:pt x="150" y="308"/>
                      <a:pt x="162" y="300"/>
                    </a:cubicBezTo>
                    <a:cubicBezTo>
                      <a:pt x="187" y="282"/>
                      <a:pt x="211" y="259"/>
                      <a:pt x="207" y="201"/>
                    </a:cubicBezTo>
                    <a:cubicBezTo>
                      <a:pt x="207" y="201"/>
                      <a:pt x="273" y="63"/>
                      <a:pt x="156" y="31"/>
                    </a:cubicBezTo>
                    <a:cubicBezTo>
                      <a:pt x="39" y="0"/>
                      <a:pt x="0" y="115"/>
                      <a:pt x="13" y="208"/>
                    </a:cubicBezTo>
                    <a:cubicBezTo>
                      <a:pt x="25" y="301"/>
                      <a:pt x="110" y="324"/>
                      <a:pt x="120" y="325"/>
                    </a:cubicBezTo>
                    <a:close/>
                  </a:path>
                </a:pathLst>
              </a:custGeom>
              <a:solidFill>
                <a:srgbClr val="F8B37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8"/>
              <p:cNvSpPr/>
              <p:nvPr/>
            </p:nvSpPr>
            <p:spPr>
              <a:xfrm>
                <a:off x="1935844" y="1156330"/>
                <a:ext cx="212715" cy="473235"/>
              </a:xfrm>
              <a:custGeom>
                <a:avLst/>
                <a:gdLst/>
                <a:ahLst/>
                <a:cxnLst/>
                <a:rect l="l" t="t" r="r" b="b"/>
                <a:pathLst>
                  <a:path w="139" h="304" extrusionOk="0">
                    <a:moveTo>
                      <a:pt x="139" y="5"/>
                    </a:moveTo>
                    <a:cubicBezTo>
                      <a:pt x="53" y="7"/>
                      <a:pt x="0" y="260"/>
                      <a:pt x="134" y="303"/>
                    </a:cubicBezTo>
                    <a:cubicBezTo>
                      <a:pt x="134" y="303"/>
                      <a:pt x="133" y="304"/>
                      <a:pt x="133" y="304"/>
                    </a:cubicBezTo>
                    <a:cubicBezTo>
                      <a:pt x="123" y="303"/>
                      <a:pt x="38" y="280"/>
                      <a:pt x="26" y="187"/>
                    </a:cubicBezTo>
                    <a:cubicBezTo>
                      <a:pt x="15" y="102"/>
                      <a:pt x="45" y="0"/>
                      <a:pt x="139" y="5"/>
                    </a:cubicBezTo>
                    <a:close/>
                  </a:path>
                </a:pathLst>
              </a:custGeom>
              <a:solidFill>
                <a:srgbClr val="EE9558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8"/>
              <p:cNvSpPr/>
              <p:nvPr/>
            </p:nvSpPr>
            <p:spPr>
              <a:xfrm>
                <a:off x="1914736" y="1377961"/>
                <a:ext cx="94326" cy="84220"/>
              </a:xfrm>
              <a:custGeom>
                <a:avLst/>
                <a:gdLst/>
                <a:ahLst/>
                <a:cxnLst/>
                <a:rect l="l" t="t" r="r" b="b"/>
                <a:pathLst>
                  <a:path w="55" h="56" extrusionOk="0">
                    <a:moveTo>
                      <a:pt x="2" y="23"/>
                    </a:moveTo>
                    <a:cubicBezTo>
                      <a:pt x="0" y="37"/>
                      <a:pt x="9" y="50"/>
                      <a:pt x="22" y="53"/>
                    </a:cubicBezTo>
                    <a:cubicBezTo>
                      <a:pt x="36" y="56"/>
                      <a:pt x="50" y="47"/>
                      <a:pt x="53" y="33"/>
                    </a:cubicBezTo>
                    <a:cubicBezTo>
                      <a:pt x="55" y="19"/>
                      <a:pt x="46" y="5"/>
                      <a:pt x="33" y="2"/>
                    </a:cubicBezTo>
                    <a:cubicBezTo>
                      <a:pt x="19" y="0"/>
                      <a:pt x="5" y="9"/>
                      <a:pt x="2" y="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8"/>
              <p:cNvSpPr/>
              <p:nvPr/>
            </p:nvSpPr>
            <p:spPr>
              <a:xfrm>
                <a:off x="1935844" y="1388515"/>
                <a:ext cx="42532" cy="52637"/>
              </a:xfrm>
              <a:custGeom>
                <a:avLst/>
                <a:gdLst/>
                <a:ahLst/>
                <a:cxnLst/>
                <a:rect l="l" t="t" r="r" b="b"/>
                <a:pathLst>
                  <a:path w="31" h="35" extrusionOk="0">
                    <a:moveTo>
                      <a:pt x="22" y="1"/>
                    </a:moveTo>
                    <a:cubicBezTo>
                      <a:pt x="25" y="2"/>
                      <a:pt x="28" y="4"/>
                      <a:pt x="31" y="7"/>
                    </a:cubicBezTo>
                    <a:cubicBezTo>
                      <a:pt x="29" y="6"/>
                      <a:pt x="28" y="5"/>
                      <a:pt x="27" y="5"/>
                    </a:cubicBezTo>
                    <a:cubicBezTo>
                      <a:pt x="19" y="3"/>
                      <a:pt x="11" y="8"/>
                      <a:pt x="10" y="16"/>
                    </a:cubicBezTo>
                    <a:cubicBezTo>
                      <a:pt x="8" y="24"/>
                      <a:pt x="13" y="31"/>
                      <a:pt x="21" y="33"/>
                    </a:cubicBezTo>
                    <a:cubicBezTo>
                      <a:pt x="22" y="33"/>
                      <a:pt x="23" y="33"/>
                      <a:pt x="24" y="33"/>
                    </a:cubicBezTo>
                    <a:cubicBezTo>
                      <a:pt x="22" y="34"/>
                      <a:pt x="18" y="35"/>
                      <a:pt x="15" y="34"/>
                    </a:cubicBezTo>
                    <a:cubicBezTo>
                      <a:pt x="6" y="32"/>
                      <a:pt x="0" y="23"/>
                      <a:pt x="2" y="14"/>
                    </a:cubicBezTo>
                    <a:cubicBezTo>
                      <a:pt x="4" y="5"/>
                      <a:pt x="13" y="0"/>
                      <a:pt x="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8"/>
              <p:cNvSpPr/>
              <p:nvPr/>
            </p:nvSpPr>
            <p:spPr>
              <a:xfrm>
                <a:off x="1946398" y="1124669"/>
                <a:ext cx="350260" cy="263212"/>
              </a:xfrm>
              <a:custGeom>
                <a:avLst/>
                <a:gdLst/>
                <a:ahLst/>
                <a:cxnLst/>
                <a:rect l="l" t="t" r="r" b="b"/>
                <a:pathLst>
                  <a:path w="225" h="172" extrusionOk="0">
                    <a:moveTo>
                      <a:pt x="95" y="20"/>
                    </a:moveTo>
                    <a:cubicBezTo>
                      <a:pt x="87" y="12"/>
                      <a:pt x="87" y="12"/>
                      <a:pt x="87" y="12"/>
                    </a:cubicBezTo>
                    <a:cubicBezTo>
                      <a:pt x="0" y="10"/>
                      <a:pt x="15" y="160"/>
                      <a:pt x="15" y="160"/>
                    </a:cubicBezTo>
                    <a:cubicBezTo>
                      <a:pt x="15" y="160"/>
                      <a:pt x="26" y="172"/>
                      <a:pt x="32" y="172"/>
                    </a:cubicBezTo>
                    <a:cubicBezTo>
                      <a:pt x="40" y="172"/>
                      <a:pt x="41" y="143"/>
                      <a:pt x="48" y="110"/>
                    </a:cubicBezTo>
                    <a:cubicBezTo>
                      <a:pt x="72" y="82"/>
                      <a:pt x="93" y="81"/>
                      <a:pt x="167" y="79"/>
                    </a:cubicBezTo>
                    <a:cubicBezTo>
                      <a:pt x="204" y="78"/>
                      <a:pt x="225" y="45"/>
                      <a:pt x="225" y="45"/>
                    </a:cubicBezTo>
                    <a:cubicBezTo>
                      <a:pt x="172" y="0"/>
                      <a:pt x="126" y="5"/>
                      <a:pt x="95" y="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8"/>
              <p:cNvSpPr/>
              <p:nvPr/>
            </p:nvSpPr>
            <p:spPr>
              <a:xfrm>
                <a:off x="1956952" y="1187992"/>
                <a:ext cx="350867" cy="202000"/>
              </a:xfrm>
              <a:custGeom>
                <a:avLst/>
                <a:gdLst/>
                <a:ahLst/>
                <a:cxnLst/>
                <a:rect l="l" t="t" r="r" b="b"/>
                <a:pathLst>
                  <a:path w="218" h="132" extrusionOk="0">
                    <a:moveTo>
                      <a:pt x="33" y="97"/>
                    </a:moveTo>
                    <a:cubicBezTo>
                      <a:pt x="179" y="63"/>
                      <a:pt x="218" y="6"/>
                      <a:pt x="218" y="6"/>
                    </a:cubicBezTo>
                    <a:cubicBezTo>
                      <a:pt x="216" y="4"/>
                      <a:pt x="213" y="2"/>
                      <a:pt x="210" y="0"/>
                    </a:cubicBezTo>
                    <a:cubicBezTo>
                      <a:pt x="188" y="24"/>
                      <a:pt x="111" y="52"/>
                      <a:pt x="13" y="27"/>
                    </a:cubicBezTo>
                    <a:cubicBezTo>
                      <a:pt x="0" y="69"/>
                      <a:pt x="5" y="120"/>
                      <a:pt x="5" y="120"/>
                    </a:cubicBezTo>
                    <a:cubicBezTo>
                      <a:pt x="5" y="120"/>
                      <a:pt x="16" y="132"/>
                      <a:pt x="22" y="132"/>
                    </a:cubicBezTo>
                    <a:cubicBezTo>
                      <a:pt x="30" y="132"/>
                      <a:pt x="28" y="122"/>
                      <a:pt x="33" y="9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8"/>
              <p:cNvSpPr/>
              <p:nvPr/>
            </p:nvSpPr>
            <p:spPr>
              <a:xfrm>
                <a:off x="1777535" y="1694577"/>
                <a:ext cx="284957" cy="797870"/>
              </a:xfrm>
              <a:custGeom>
                <a:avLst/>
                <a:gdLst/>
                <a:ahLst/>
                <a:cxnLst/>
                <a:rect l="l" t="t" r="r" b="b"/>
                <a:pathLst>
                  <a:path w="180" h="504" extrusionOk="0">
                    <a:moveTo>
                      <a:pt x="18" y="158"/>
                    </a:moveTo>
                    <a:cubicBezTo>
                      <a:pt x="47" y="242"/>
                      <a:pt x="87" y="286"/>
                      <a:pt x="82" y="319"/>
                    </a:cubicBezTo>
                    <a:cubicBezTo>
                      <a:pt x="80" y="340"/>
                      <a:pt x="50" y="376"/>
                      <a:pt x="22" y="444"/>
                    </a:cubicBezTo>
                    <a:cubicBezTo>
                      <a:pt x="23" y="445"/>
                      <a:pt x="75" y="492"/>
                      <a:pt x="174" y="504"/>
                    </a:cubicBezTo>
                    <a:cubicBezTo>
                      <a:pt x="174" y="504"/>
                      <a:pt x="180" y="300"/>
                      <a:pt x="174" y="226"/>
                    </a:cubicBezTo>
                    <a:cubicBezTo>
                      <a:pt x="169" y="155"/>
                      <a:pt x="80" y="11"/>
                      <a:pt x="73" y="0"/>
                    </a:cubicBezTo>
                    <a:cubicBezTo>
                      <a:pt x="58" y="3"/>
                      <a:pt x="16" y="19"/>
                      <a:pt x="0" y="28"/>
                    </a:cubicBezTo>
                    <a:cubicBezTo>
                      <a:pt x="5" y="116"/>
                      <a:pt x="5" y="116"/>
                      <a:pt x="5" y="116"/>
                    </a:cubicBezTo>
                    <a:cubicBezTo>
                      <a:pt x="8" y="128"/>
                      <a:pt x="12" y="142"/>
                      <a:pt x="18" y="15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8"/>
              <p:cNvSpPr/>
              <p:nvPr/>
            </p:nvSpPr>
            <p:spPr>
              <a:xfrm>
                <a:off x="2051938" y="2000639"/>
                <a:ext cx="191528" cy="94747"/>
              </a:xfrm>
              <a:custGeom>
                <a:avLst/>
                <a:gdLst/>
                <a:ahLst/>
                <a:cxnLst/>
                <a:rect l="l" t="t" r="r" b="b"/>
                <a:pathLst>
                  <a:path w="119" h="57" extrusionOk="0">
                    <a:moveTo>
                      <a:pt x="2" y="57"/>
                    </a:moveTo>
                    <a:cubicBezTo>
                      <a:pt x="2" y="57"/>
                      <a:pt x="46" y="23"/>
                      <a:pt x="109" y="40"/>
                    </a:cubicBezTo>
                    <a:cubicBezTo>
                      <a:pt x="119" y="0"/>
                      <a:pt x="119" y="0"/>
                      <a:pt x="119" y="0"/>
                    </a:cubicBezTo>
                    <a:cubicBezTo>
                      <a:pt x="119" y="0"/>
                      <a:pt x="69" y="22"/>
                      <a:pt x="0" y="30"/>
                    </a:cubicBezTo>
                    <a:lnTo>
                      <a:pt x="2" y="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8"/>
              <p:cNvSpPr/>
              <p:nvPr/>
            </p:nvSpPr>
            <p:spPr>
              <a:xfrm>
                <a:off x="2168031" y="1694577"/>
                <a:ext cx="136858" cy="359597"/>
              </a:xfrm>
              <a:custGeom>
                <a:avLst/>
                <a:gdLst/>
                <a:ahLst/>
                <a:cxnLst/>
                <a:rect l="l" t="t" r="r" b="b"/>
                <a:pathLst>
                  <a:path w="91" h="231" extrusionOk="0">
                    <a:moveTo>
                      <a:pt x="0" y="0"/>
                    </a:moveTo>
                    <a:cubicBezTo>
                      <a:pt x="7" y="18"/>
                      <a:pt x="7" y="96"/>
                      <a:pt x="11" y="148"/>
                    </a:cubicBezTo>
                    <a:cubicBezTo>
                      <a:pt x="15" y="200"/>
                      <a:pt x="38" y="231"/>
                      <a:pt x="38" y="231"/>
                    </a:cubicBezTo>
                    <a:cubicBezTo>
                      <a:pt x="68" y="222"/>
                      <a:pt x="87" y="193"/>
                      <a:pt x="88" y="179"/>
                    </a:cubicBezTo>
                    <a:cubicBezTo>
                      <a:pt x="91" y="146"/>
                      <a:pt x="58" y="97"/>
                      <a:pt x="58" y="97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46" y="12"/>
                      <a:pt x="12" y="3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8"/>
              <p:cNvSpPr/>
              <p:nvPr/>
            </p:nvSpPr>
            <p:spPr>
              <a:xfrm>
                <a:off x="1946398" y="1325192"/>
                <a:ext cx="94564" cy="254875"/>
              </a:xfrm>
              <a:custGeom>
                <a:avLst/>
                <a:gdLst/>
                <a:ahLst/>
                <a:cxnLst/>
                <a:rect l="l" t="t" r="r" b="b"/>
                <a:pathLst>
                  <a:path w="56" h="161" extrusionOk="0">
                    <a:moveTo>
                      <a:pt x="56" y="6"/>
                    </a:moveTo>
                    <a:cubicBezTo>
                      <a:pt x="56" y="6"/>
                      <a:pt x="38" y="16"/>
                      <a:pt x="33" y="44"/>
                    </a:cubicBezTo>
                    <a:cubicBezTo>
                      <a:pt x="30" y="62"/>
                      <a:pt x="47" y="95"/>
                      <a:pt x="43" y="120"/>
                    </a:cubicBezTo>
                    <a:cubicBezTo>
                      <a:pt x="40" y="145"/>
                      <a:pt x="25" y="161"/>
                      <a:pt x="17" y="161"/>
                    </a:cubicBezTo>
                    <a:cubicBezTo>
                      <a:pt x="4" y="161"/>
                      <a:pt x="0" y="143"/>
                      <a:pt x="0" y="143"/>
                    </a:cubicBezTo>
                    <a:cubicBezTo>
                      <a:pt x="0" y="143"/>
                      <a:pt x="9" y="156"/>
                      <a:pt x="17" y="154"/>
                    </a:cubicBezTo>
                    <a:cubicBezTo>
                      <a:pt x="28" y="150"/>
                      <a:pt x="31" y="135"/>
                      <a:pt x="33" y="120"/>
                    </a:cubicBezTo>
                    <a:cubicBezTo>
                      <a:pt x="36" y="97"/>
                      <a:pt x="28" y="65"/>
                      <a:pt x="28" y="46"/>
                    </a:cubicBezTo>
                    <a:cubicBezTo>
                      <a:pt x="27" y="21"/>
                      <a:pt x="40" y="0"/>
                      <a:pt x="40" y="0"/>
                    </a:cubicBezTo>
                    <a:lnTo>
                      <a:pt x="56" y="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" name="Google Shape;179;p8"/>
              <p:cNvSpPr/>
              <p:nvPr/>
            </p:nvSpPr>
            <p:spPr>
              <a:xfrm>
                <a:off x="2421327" y="3056024"/>
                <a:ext cx="42533" cy="482575"/>
              </a:xfrm>
              <a:custGeom>
                <a:avLst/>
                <a:gdLst/>
                <a:ahLst/>
                <a:cxnLst/>
                <a:rect l="l" t="t" r="r" b="b"/>
                <a:pathLst>
                  <a:path w="26" h="310" extrusionOk="0">
                    <a:moveTo>
                      <a:pt x="3" y="0"/>
                    </a:moveTo>
                    <a:cubicBezTo>
                      <a:pt x="3" y="0"/>
                      <a:pt x="4" y="195"/>
                      <a:pt x="0" y="310"/>
                    </a:cubicBezTo>
                    <a:cubicBezTo>
                      <a:pt x="3" y="309"/>
                      <a:pt x="6" y="309"/>
                      <a:pt x="8" y="309"/>
                    </a:cubicBezTo>
                    <a:cubicBezTo>
                      <a:pt x="15" y="307"/>
                      <a:pt x="21" y="306"/>
                      <a:pt x="26" y="305"/>
                    </a:cubicBezTo>
                    <a:cubicBezTo>
                      <a:pt x="25" y="277"/>
                      <a:pt x="20" y="123"/>
                      <a:pt x="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8"/>
              <p:cNvSpPr/>
              <p:nvPr/>
            </p:nvSpPr>
            <p:spPr>
              <a:xfrm>
                <a:off x="2241909" y="3077132"/>
                <a:ext cx="52796" cy="489277"/>
              </a:xfrm>
              <a:custGeom>
                <a:avLst/>
                <a:gdLst/>
                <a:ahLst/>
                <a:cxnLst/>
                <a:rect l="l" t="t" r="r" b="b"/>
                <a:pathLst>
                  <a:path w="29" h="304" extrusionOk="0">
                    <a:moveTo>
                      <a:pt x="0" y="304"/>
                    </a:moveTo>
                    <a:cubicBezTo>
                      <a:pt x="10" y="303"/>
                      <a:pt x="19" y="302"/>
                      <a:pt x="29" y="302"/>
                    </a:cubicBezTo>
                    <a:cubicBezTo>
                      <a:pt x="26" y="245"/>
                      <a:pt x="20" y="79"/>
                      <a:pt x="14" y="0"/>
                    </a:cubicBezTo>
                    <a:lnTo>
                      <a:pt x="0" y="30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8"/>
              <p:cNvSpPr/>
              <p:nvPr/>
            </p:nvSpPr>
            <p:spPr>
              <a:xfrm>
                <a:off x="2041384" y="3087686"/>
                <a:ext cx="53113" cy="478089"/>
              </a:xfrm>
              <a:custGeom>
                <a:avLst/>
                <a:gdLst/>
                <a:ahLst/>
                <a:cxnLst/>
                <a:rect l="l" t="t" r="r" b="b"/>
                <a:pathLst>
                  <a:path w="33" h="302" extrusionOk="0">
                    <a:moveTo>
                      <a:pt x="0" y="302"/>
                    </a:moveTo>
                    <a:cubicBezTo>
                      <a:pt x="11" y="302"/>
                      <a:pt x="22" y="302"/>
                      <a:pt x="33" y="302"/>
                    </a:cubicBezTo>
                    <a:cubicBezTo>
                      <a:pt x="32" y="250"/>
                      <a:pt x="31" y="73"/>
                      <a:pt x="28" y="0"/>
                    </a:cubicBezTo>
                    <a:cubicBezTo>
                      <a:pt x="28" y="0"/>
                      <a:pt x="9" y="207"/>
                      <a:pt x="0" y="30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8"/>
              <p:cNvSpPr/>
              <p:nvPr/>
            </p:nvSpPr>
            <p:spPr>
              <a:xfrm>
                <a:off x="1619225" y="1736792"/>
                <a:ext cx="524004" cy="910268"/>
              </a:xfrm>
              <a:custGeom>
                <a:avLst/>
                <a:gdLst/>
                <a:ahLst/>
                <a:cxnLst/>
                <a:rect l="l" t="t" r="r" b="b"/>
                <a:pathLst>
                  <a:path w="331" h="575" extrusionOk="0">
                    <a:moveTo>
                      <a:pt x="101" y="0"/>
                    </a:moveTo>
                    <a:cubicBezTo>
                      <a:pt x="61" y="22"/>
                      <a:pt x="0" y="278"/>
                      <a:pt x="20" y="384"/>
                    </a:cubicBezTo>
                    <a:cubicBezTo>
                      <a:pt x="44" y="511"/>
                      <a:pt x="189" y="563"/>
                      <a:pt x="325" y="575"/>
                    </a:cubicBezTo>
                    <a:cubicBezTo>
                      <a:pt x="331" y="554"/>
                      <a:pt x="331" y="554"/>
                      <a:pt x="331" y="554"/>
                    </a:cubicBezTo>
                    <a:cubicBezTo>
                      <a:pt x="290" y="545"/>
                      <a:pt x="152" y="464"/>
                      <a:pt x="93" y="373"/>
                    </a:cubicBezTo>
                    <a:cubicBezTo>
                      <a:pt x="76" y="327"/>
                      <a:pt x="130" y="150"/>
                      <a:pt x="130" y="150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8"/>
              <p:cNvSpPr/>
              <p:nvPr/>
            </p:nvSpPr>
            <p:spPr>
              <a:xfrm>
                <a:off x="1619225" y="1736792"/>
                <a:ext cx="265960" cy="815284"/>
              </a:xfrm>
              <a:custGeom>
                <a:avLst/>
                <a:gdLst/>
                <a:ahLst/>
                <a:cxnLst/>
                <a:rect l="l" t="t" r="r" b="b"/>
                <a:pathLst>
                  <a:path w="168" h="515" extrusionOk="0">
                    <a:moveTo>
                      <a:pt x="168" y="453"/>
                    </a:moveTo>
                    <a:cubicBezTo>
                      <a:pt x="142" y="429"/>
                      <a:pt x="118" y="403"/>
                      <a:pt x="100" y="376"/>
                    </a:cubicBezTo>
                    <a:cubicBezTo>
                      <a:pt x="84" y="330"/>
                      <a:pt x="136" y="159"/>
                      <a:pt x="136" y="159"/>
                    </a:cubicBezTo>
                    <a:cubicBezTo>
                      <a:pt x="133" y="110"/>
                      <a:pt x="120" y="56"/>
                      <a:pt x="105" y="0"/>
                    </a:cubicBezTo>
                    <a:cubicBezTo>
                      <a:pt x="65" y="21"/>
                      <a:pt x="0" y="283"/>
                      <a:pt x="20" y="388"/>
                    </a:cubicBezTo>
                    <a:cubicBezTo>
                      <a:pt x="31" y="444"/>
                      <a:pt x="65" y="485"/>
                      <a:pt x="112" y="515"/>
                    </a:cubicBezTo>
                    <a:lnTo>
                      <a:pt x="168" y="45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84;p8"/>
              <p:cNvSpPr/>
              <p:nvPr/>
            </p:nvSpPr>
            <p:spPr>
              <a:xfrm>
                <a:off x="2094154" y="2612762"/>
                <a:ext cx="222108" cy="63323"/>
              </a:xfrm>
              <a:custGeom>
                <a:avLst/>
                <a:gdLst/>
                <a:ahLst/>
                <a:cxnLst/>
                <a:rect l="l" t="t" r="r" b="b"/>
                <a:pathLst>
                  <a:path w="138" h="40" extrusionOk="0">
                    <a:moveTo>
                      <a:pt x="134" y="15"/>
                    </a:moveTo>
                    <a:cubicBezTo>
                      <a:pt x="131" y="14"/>
                      <a:pt x="120" y="20"/>
                      <a:pt x="108" y="23"/>
                    </a:cubicBezTo>
                    <a:cubicBezTo>
                      <a:pt x="96" y="26"/>
                      <a:pt x="89" y="27"/>
                      <a:pt x="89" y="25"/>
                    </a:cubicBezTo>
                    <a:cubicBezTo>
                      <a:pt x="89" y="25"/>
                      <a:pt x="97" y="24"/>
                      <a:pt x="107" y="21"/>
                    </a:cubicBezTo>
                    <a:cubicBezTo>
                      <a:pt x="117" y="18"/>
                      <a:pt x="125" y="15"/>
                      <a:pt x="124" y="13"/>
                    </a:cubicBezTo>
                    <a:cubicBezTo>
                      <a:pt x="123" y="8"/>
                      <a:pt x="102" y="19"/>
                      <a:pt x="69" y="15"/>
                    </a:cubicBezTo>
                    <a:cubicBezTo>
                      <a:pt x="64" y="14"/>
                      <a:pt x="58" y="13"/>
                      <a:pt x="59" y="12"/>
                    </a:cubicBezTo>
                    <a:cubicBezTo>
                      <a:pt x="60" y="11"/>
                      <a:pt x="68" y="10"/>
                      <a:pt x="78" y="9"/>
                    </a:cubicBezTo>
                    <a:cubicBezTo>
                      <a:pt x="88" y="9"/>
                      <a:pt x="96" y="6"/>
                      <a:pt x="93" y="2"/>
                    </a:cubicBezTo>
                    <a:cubicBezTo>
                      <a:pt x="92" y="1"/>
                      <a:pt x="89" y="2"/>
                      <a:pt x="82" y="1"/>
                    </a:cubicBezTo>
                    <a:cubicBezTo>
                      <a:pt x="76" y="1"/>
                      <a:pt x="57" y="0"/>
                      <a:pt x="45" y="2"/>
                    </a:cubicBezTo>
                    <a:cubicBezTo>
                      <a:pt x="40" y="3"/>
                      <a:pt x="33" y="5"/>
                      <a:pt x="29" y="6"/>
                    </a:cubicBezTo>
                    <a:cubicBezTo>
                      <a:pt x="28" y="6"/>
                      <a:pt x="0" y="15"/>
                      <a:pt x="24" y="26"/>
                    </a:cubicBezTo>
                    <a:cubicBezTo>
                      <a:pt x="43" y="35"/>
                      <a:pt x="60" y="40"/>
                      <a:pt x="76" y="39"/>
                    </a:cubicBezTo>
                    <a:cubicBezTo>
                      <a:pt x="90" y="38"/>
                      <a:pt x="100" y="36"/>
                      <a:pt x="116" y="29"/>
                    </a:cubicBezTo>
                    <a:cubicBezTo>
                      <a:pt x="127" y="25"/>
                      <a:pt x="138" y="18"/>
                      <a:pt x="134" y="15"/>
                    </a:cubicBezTo>
                    <a:close/>
                  </a:path>
                </a:pathLst>
              </a:custGeom>
              <a:solidFill>
                <a:srgbClr val="F8B37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8"/>
              <p:cNvSpPr/>
              <p:nvPr/>
            </p:nvSpPr>
            <p:spPr>
              <a:xfrm>
                <a:off x="2157477" y="2623316"/>
                <a:ext cx="158310" cy="52796"/>
              </a:xfrm>
              <a:custGeom>
                <a:avLst/>
                <a:gdLst/>
                <a:ahLst/>
                <a:cxnLst/>
                <a:rect l="l" t="t" r="r" b="b"/>
                <a:pathLst>
                  <a:path w="100" h="29" extrusionOk="0">
                    <a:moveTo>
                      <a:pt x="96" y="3"/>
                    </a:moveTo>
                    <a:cubicBezTo>
                      <a:pt x="93" y="2"/>
                      <a:pt x="82" y="8"/>
                      <a:pt x="70" y="11"/>
                    </a:cubicBezTo>
                    <a:cubicBezTo>
                      <a:pt x="58" y="14"/>
                      <a:pt x="51" y="15"/>
                      <a:pt x="51" y="13"/>
                    </a:cubicBezTo>
                    <a:cubicBezTo>
                      <a:pt x="51" y="13"/>
                      <a:pt x="59" y="12"/>
                      <a:pt x="69" y="9"/>
                    </a:cubicBezTo>
                    <a:cubicBezTo>
                      <a:pt x="79" y="6"/>
                      <a:pt x="87" y="3"/>
                      <a:pt x="86" y="1"/>
                    </a:cubicBezTo>
                    <a:cubicBezTo>
                      <a:pt x="86" y="0"/>
                      <a:pt x="86" y="0"/>
                      <a:pt x="85" y="0"/>
                    </a:cubicBezTo>
                    <a:cubicBezTo>
                      <a:pt x="82" y="7"/>
                      <a:pt x="44" y="11"/>
                      <a:pt x="44" y="11"/>
                    </a:cubicBezTo>
                    <a:cubicBezTo>
                      <a:pt x="42" y="29"/>
                      <a:pt x="18" y="26"/>
                      <a:pt x="0" y="20"/>
                    </a:cubicBezTo>
                    <a:cubicBezTo>
                      <a:pt x="14" y="25"/>
                      <a:pt x="26" y="27"/>
                      <a:pt x="38" y="27"/>
                    </a:cubicBezTo>
                    <a:cubicBezTo>
                      <a:pt x="52" y="26"/>
                      <a:pt x="62" y="24"/>
                      <a:pt x="78" y="17"/>
                    </a:cubicBezTo>
                    <a:cubicBezTo>
                      <a:pt x="89" y="13"/>
                      <a:pt x="100" y="6"/>
                      <a:pt x="96" y="3"/>
                    </a:cubicBezTo>
                    <a:close/>
                  </a:path>
                </a:pathLst>
              </a:custGeom>
              <a:solidFill>
                <a:srgbClr val="EE9558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" name="Google Shape;186;p8"/>
              <p:cNvGrpSpPr/>
              <p:nvPr/>
            </p:nvGrpSpPr>
            <p:grpSpPr>
              <a:xfrm rot="428477" flipH="1">
                <a:off x="2066239" y="1309007"/>
                <a:ext cx="237147" cy="246505"/>
                <a:chOff x="7159586" y="3371359"/>
                <a:chExt cx="339255" cy="352642"/>
              </a:xfrm>
            </p:grpSpPr>
            <p:sp>
              <p:nvSpPr>
                <p:cNvPr id="187" name="Google Shape;187;p8"/>
                <p:cNvSpPr/>
                <p:nvPr/>
              </p:nvSpPr>
              <p:spPr>
                <a:xfrm>
                  <a:off x="7225817" y="3603694"/>
                  <a:ext cx="16910" cy="10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" h="62" extrusionOk="0">
                      <a:moveTo>
                        <a:pt x="44" y="0"/>
                      </a:moveTo>
                      <a:cubicBezTo>
                        <a:pt x="42" y="0"/>
                        <a:pt x="39" y="1"/>
                        <a:pt x="37" y="3"/>
                      </a:cubicBezTo>
                      <a:cubicBezTo>
                        <a:pt x="0" y="26"/>
                        <a:pt x="19" y="44"/>
                        <a:pt x="19" y="44"/>
                      </a:cubicBezTo>
                      <a:lnTo>
                        <a:pt x="96" y="62"/>
                      </a:lnTo>
                      <a:cubicBezTo>
                        <a:pt x="96" y="62"/>
                        <a:pt x="67" y="0"/>
                        <a:pt x="4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88" name="Google Shape;188;p8"/>
                <p:cNvGrpSpPr/>
                <p:nvPr/>
              </p:nvGrpSpPr>
              <p:grpSpPr>
                <a:xfrm>
                  <a:off x="7159586" y="3371359"/>
                  <a:ext cx="339255" cy="352642"/>
                  <a:chOff x="7159586" y="1555084"/>
                  <a:chExt cx="339255" cy="352642"/>
                </a:xfrm>
              </p:grpSpPr>
              <p:sp>
                <p:nvSpPr>
                  <p:cNvPr id="189" name="Google Shape;189;p8"/>
                  <p:cNvSpPr/>
                  <p:nvPr/>
                </p:nvSpPr>
                <p:spPr>
                  <a:xfrm>
                    <a:off x="7288876" y="1555084"/>
                    <a:ext cx="209965" cy="41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2" h="236" extrusionOk="0">
                        <a:moveTo>
                          <a:pt x="489" y="1"/>
                        </a:moveTo>
                        <a:cubicBezTo>
                          <a:pt x="471" y="1"/>
                          <a:pt x="458" y="1"/>
                          <a:pt x="453" y="3"/>
                        </a:cubicBezTo>
                        <a:cubicBezTo>
                          <a:pt x="322" y="40"/>
                          <a:pt x="268" y="58"/>
                          <a:pt x="268" y="58"/>
                        </a:cubicBezTo>
                        <a:lnTo>
                          <a:pt x="0" y="117"/>
                        </a:lnTo>
                        <a:cubicBezTo>
                          <a:pt x="0" y="117"/>
                          <a:pt x="0" y="212"/>
                          <a:pt x="114" y="230"/>
                        </a:cubicBezTo>
                        <a:cubicBezTo>
                          <a:pt x="128" y="234"/>
                          <a:pt x="144" y="236"/>
                          <a:pt x="162" y="236"/>
                        </a:cubicBezTo>
                        <a:cubicBezTo>
                          <a:pt x="313" y="236"/>
                          <a:pt x="583" y="117"/>
                          <a:pt x="721" y="117"/>
                        </a:cubicBezTo>
                        <a:cubicBezTo>
                          <a:pt x="925" y="117"/>
                          <a:pt x="1192" y="58"/>
                          <a:pt x="1192" y="58"/>
                        </a:cubicBezTo>
                        <a:cubicBezTo>
                          <a:pt x="1192" y="58"/>
                          <a:pt x="641" y="1"/>
                          <a:pt x="48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0" name="Google Shape;190;p8"/>
                  <p:cNvSpPr/>
                  <p:nvPr/>
                </p:nvSpPr>
                <p:spPr>
                  <a:xfrm>
                    <a:off x="7159586" y="1568295"/>
                    <a:ext cx="86311" cy="341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0" h="194" extrusionOk="0">
                        <a:moveTo>
                          <a:pt x="0" y="1"/>
                        </a:moveTo>
                        <a:lnTo>
                          <a:pt x="0" y="96"/>
                        </a:lnTo>
                        <a:cubicBezTo>
                          <a:pt x="0" y="96"/>
                          <a:pt x="276" y="193"/>
                          <a:pt x="375" y="193"/>
                        </a:cubicBezTo>
                        <a:cubicBezTo>
                          <a:pt x="382" y="193"/>
                          <a:pt x="389" y="193"/>
                          <a:pt x="395" y="191"/>
                        </a:cubicBezTo>
                        <a:cubicBezTo>
                          <a:pt x="490" y="173"/>
                          <a:pt x="453" y="60"/>
                          <a:pt x="453" y="60"/>
                        </a:cubicBezTo>
                        <a:lnTo>
                          <a:pt x="281" y="60"/>
                        </a:lnTo>
                        <a:cubicBezTo>
                          <a:pt x="186" y="60"/>
                          <a:pt x="0" y="1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1" name="Google Shape;191;p8"/>
                  <p:cNvSpPr/>
                  <p:nvPr/>
                </p:nvSpPr>
                <p:spPr>
                  <a:xfrm>
                    <a:off x="7262455" y="1781430"/>
                    <a:ext cx="43332" cy="169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" h="96" extrusionOk="0">
                        <a:moveTo>
                          <a:pt x="245" y="1"/>
                        </a:moveTo>
                        <a:lnTo>
                          <a:pt x="245" y="1"/>
                        </a:lnTo>
                        <a:cubicBezTo>
                          <a:pt x="245" y="1"/>
                          <a:pt x="227" y="37"/>
                          <a:pt x="191" y="37"/>
                        </a:cubicBezTo>
                        <a:cubicBezTo>
                          <a:pt x="132" y="37"/>
                          <a:pt x="96" y="19"/>
                          <a:pt x="37" y="19"/>
                        </a:cubicBezTo>
                        <a:cubicBezTo>
                          <a:pt x="1" y="19"/>
                          <a:pt x="1" y="96"/>
                          <a:pt x="1" y="96"/>
                        </a:cubicBezTo>
                        <a:cubicBezTo>
                          <a:pt x="1" y="96"/>
                          <a:pt x="19" y="96"/>
                          <a:pt x="37" y="78"/>
                        </a:cubicBezTo>
                        <a:cubicBezTo>
                          <a:pt x="56" y="58"/>
                          <a:pt x="87" y="53"/>
                          <a:pt x="118" y="53"/>
                        </a:cubicBezTo>
                        <a:cubicBezTo>
                          <a:pt x="153" y="53"/>
                          <a:pt x="188" y="60"/>
                          <a:pt x="209" y="60"/>
                        </a:cubicBezTo>
                        <a:cubicBezTo>
                          <a:pt x="227" y="60"/>
                          <a:pt x="245" y="1"/>
                          <a:pt x="245" y="1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2" name="Google Shape;192;p8"/>
                  <p:cNvSpPr/>
                  <p:nvPr/>
                </p:nvSpPr>
                <p:spPr>
                  <a:xfrm>
                    <a:off x="7232158" y="1841319"/>
                    <a:ext cx="159764" cy="364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07" h="207" extrusionOk="0">
                        <a:moveTo>
                          <a:pt x="907" y="0"/>
                        </a:moveTo>
                        <a:cubicBezTo>
                          <a:pt x="907" y="0"/>
                          <a:pt x="658" y="80"/>
                          <a:pt x="583" y="80"/>
                        </a:cubicBezTo>
                        <a:cubicBezTo>
                          <a:pt x="576" y="80"/>
                          <a:pt x="571" y="79"/>
                          <a:pt x="567" y="77"/>
                        </a:cubicBezTo>
                        <a:cubicBezTo>
                          <a:pt x="552" y="62"/>
                          <a:pt x="435" y="32"/>
                          <a:pt x="372" y="32"/>
                        </a:cubicBezTo>
                        <a:cubicBezTo>
                          <a:pt x="359" y="32"/>
                          <a:pt x="348" y="33"/>
                          <a:pt x="340" y="37"/>
                        </a:cubicBezTo>
                        <a:cubicBezTo>
                          <a:pt x="328" y="52"/>
                          <a:pt x="307" y="75"/>
                          <a:pt x="289" y="75"/>
                        </a:cubicBezTo>
                        <a:cubicBezTo>
                          <a:pt x="281" y="75"/>
                          <a:pt x="274" y="70"/>
                          <a:pt x="268" y="59"/>
                        </a:cubicBezTo>
                        <a:cubicBezTo>
                          <a:pt x="263" y="53"/>
                          <a:pt x="243" y="50"/>
                          <a:pt x="219" y="50"/>
                        </a:cubicBezTo>
                        <a:cubicBezTo>
                          <a:pt x="161" y="50"/>
                          <a:pt x="72" y="65"/>
                          <a:pt x="60" y="77"/>
                        </a:cubicBezTo>
                        <a:cubicBezTo>
                          <a:pt x="41" y="96"/>
                          <a:pt x="1" y="173"/>
                          <a:pt x="1" y="173"/>
                        </a:cubicBezTo>
                        <a:cubicBezTo>
                          <a:pt x="1" y="173"/>
                          <a:pt x="32" y="166"/>
                          <a:pt x="68" y="166"/>
                        </a:cubicBezTo>
                        <a:cubicBezTo>
                          <a:pt x="100" y="166"/>
                          <a:pt x="135" y="171"/>
                          <a:pt x="155" y="191"/>
                        </a:cubicBezTo>
                        <a:cubicBezTo>
                          <a:pt x="177" y="202"/>
                          <a:pt x="191" y="206"/>
                          <a:pt x="202" y="206"/>
                        </a:cubicBezTo>
                        <a:cubicBezTo>
                          <a:pt x="225" y="206"/>
                          <a:pt x="233" y="185"/>
                          <a:pt x="286" y="173"/>
                        </a:cubicBezTo>
                        <a:cubicBezTo>
                          <a:pt x="325" y="161"/>
                          <a:pt x="344" y="156"/>
                          <a:pt x="363" y="156"/>
                        </a:cubicBezTo>
                        <a:cubicBezTo>
                          <a:pt x="381" y="156"/>
                          <a:pt x="399" y="161"/>
                          <a:pt x="436" y="173"/>
                        </a:cubicBezTo>
                        <a:cubicBezTo>
                          <a:pt x="457" y="175"/>
                          <a:pt x="478" y="177"/>
                          <a:pt x="498" y="177"/>
                        </a:cubicBezTo>
                        <a:cubicBezTo>
                          <a:pt x="734" y="177"/>
                          <a:pt x="907" y="0"/>
                          <a:pt x="907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3" name="Google Shape;193;p8"/>
                  <p:cNvSpPr/>
                  <p:nvPr/>
                </p:nvSpPr>
                <p:spPr>
                  <a:xfrm>
                    <a:off x="7259284" y="1898038"/>
                    <a:ext cx="60065" cy="96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1" h="55" extrusionOk="0">
                        <a:moveTo>
                          <a:pt x="341" y="0"/>
                        </a:moveTo>
                        <a:cubicBezTo>
                          <a:pt x="340" y="0"/>
                          <a:pt x="186" y="18"/>
                          <a:pt x="132" y="18"/>
                        </a:cubicBezTo>
                        <a:cubicBezTo>
                          <a:pt x="120" y="12"/>
                          <a:pt x="101" y="10"/>
                          <a:pt x="82" y="10"/>
                        </a:cubicBezTo>
                        <a:cubicBezTo>
                          <a:pt x="43" y="10"/>
                          <a:pt x="1" y="18"/>
                          <a:pt x="1" y="18"/>
                        </a:cubicBezTo>
                        <a:cubicBezTo>
                          <a:pt x="1" y="18"/>
                          <a:pt x="55" y="54"/>
                          <a:pt x="132" y="54"/>
                        </a:cubicBezTo>
                        <a:cubicBezTo>
                          <a:pt x="209" y="54"/>
                          <a:pt x="282" y="18"/>
                          <a:pt x="282" y="18"/>
                        </a:cubicBezTo>
                        <a:lnTo>
                          <a:pt x="341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4" name="Google Shape;194;p8"/>
                  <p:cNvSpPr/>
                  <p:nvPr/>
                </p:nvSpPr>
                <p:spPr>
                  <a:xfrm>
                    <a:off x="7162757" y="1638577"/>
                    <a:ext cx="73629" cy="206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8" h="117" extrusionOk="0">
                        <a:moveTo>
                          <a:pt x="0" y="1"/>
                        </a:moveTo>
                        <a:cubicBezTo>
                          <a:pt x="1" y="1"/>
                          <a:pt x="132" y="114"/>
                          <a:pt x="245" y="114"/>
                        </a:cubicBezTo>
                        <a:cubicBezTo>
                          <a:pt x="257" y="116"/>
                          <a:pt x="268" y="117"/>
                          <a:pt x="279" y="117"/>
                        </a:cubicBezTo>
                        <a:cubicBezTo>
                          <a:pt x="370" y="117"/>
                          <a:pt x="417" y="55"/>
                          <a:pt x="417" y="55"/>
                        </a:cubicBezTo>
                        <a:lnTo>
                          <a:pt x="417" y="55"/>
                        </a:lnTo>
                        <a:cubicBezTo>
                          <a:pt x="417" y="55"/>
                          <a:pt x="407" y="65"/>
                          <a:pt x="367" y="65"/>
                        </a:cubicBezTo>
                        <a:cubicBezTo>
                          <a:pt x="347" y="65"/>
                          <a:pt x="319" y="63"/>
                          <a:pt x="281" y="55"/>
                        </a:cubicBezTo>
                        <a:cubicBezTo>
                          <a:pt x="150" y="37"/>
                          <a:pt x="1" y="1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5" name="Google Shape;195;p8"/>
                  <p:cNvSpPr/>
                  <p:nvPr/>
                </p:nvSpPr>
                <p:spPr>
                  <a:xfrm>
                    <a:off x="7342248" y="1625013"/>
                    <a:ext cx="136689" cy="4051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6" h="230" extrusionOk="0">
                        <a:moveTo>
                          <a:pt x="776" y="1"/>
                        </a:moveTo>
                        <a:lnTo>
                          <a:pt x="776" y="1"/>
                        </a:lnTo>
                        <a:cubicBezTo>
                          <a:pt x="776" y="1"/>
                          <a:pt x="449" y="174"/>
                          <a:pt x="321" y="174"/>
                        </a:cubicBezTo>
                        <a:cubicBezTo>
                          <a:pt x="315" y="174"/>
                          <a:pt x="310" y="174"/>
                          <a:pt x="304" y="173"/>
                        </a:cubicBezTo>
                        <a:cubicBezTo>
                          <a:pt x="191" y="155"/>
                          <a:pt x="1" y="155"/>
                          <a:pt x="1" y="155"/>
                        </a:cubicBezTo>
                        <a:lnTo>
                          <a:pt x="1" y="155"/>
                        </a:lnTo>
                        <a:cubicBezTo>
                          <a:pt x="1" y="155"/>
                          <a:pt x="95" y="230"/>
                          <a:pt x="282" y="230"/>
                        </a:cubicBezTo>
                        <a:cubicBezTo>
                          <a:pt x="300" y="230"/>
                          <a:pt x="320" y="229"/>
                          <a:pt x="341" y="227"/>
                        </a:cubicBezTo>
                        <a:cubicBezTo>
                          <a:pt x="567" y="209"/>
                          <a:pt x="776" y="1"/>
                          <a:pt x="77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96" name="Google Shape;196;p8"/>
            <p:cNvGrpSpPr/>
            <p:nvPr/>
          </p:nvGrpSpPr>
          <p:grpSpPr>
            <a:xfrm flipH="1">
              <a:off x="5953498" y="1794846"/>
              <a:ext cx="1641585" cy="3133376"/>
              <a:chOff x="5537126" y="1261865"/>
              <a:chExt cx="1655658" cy="3160238"/>
            </a:xfrm>
          </p:grpSpPr>
          <p:sp>
            <p:nvSpPr>
              <p:cNvPr id="197" name="Google Shape;197;p8"/>
              <p:cNvSpPr/>
              <p:nvPr/>
            </p:nvSpPr>
            <p:spPr>
              <a:xfrm>
                <a:off x="7100777" y="1886346"/>
                <a:ext cx="92007" cy="92604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76" extrusionOk="0">
                    <a:moveTo>
                      <a:pt x="395" y="1"/>
                    </a:moveTo>
                    <a:cubicBezTo>
                      <a:pt x="168" y="1"/>
                      <a:pt x="0" y="173"/>
                      <a:pt x="0" y="381"/>
                    </a:cubicBezTo>
                    <a:cubicBezTo>
                      <a:pt x="0" y="608"/>
                      <a:pt x="168" y="775"/>
                      <a:pt x="395" y="775"/>
                    </a:cubicBezTo>
                    <a:cubicBezTo>
                      <a:pt x="603" y="775"/>
                      <a:pt x="771" y="608"/>
                      <a:pt x="771" y="381"/>
                    </a:cubicBezTo>
                    <a:cubicBezTo>
                      <a:pt x="771" y="173"/>
                      <a:pt x="603" y="1"/>
                      <a:pt x="3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8"/>
              <p:cNvSpPr/>
              <p:nvPr/>
            </p:nvSpPr>
            <p:spPr>
              <a:xfrm>
                <a:off x="6077835" y="2094706"/>
                <a:ext cx="504668" cy="536888"/>
              </a:xfrm>
              <a:custGeom>
                <a:avLst/>
                <a:gdLst/>
                <a:ahLst/>
                <a:cxnLst/>
                <a:rect l="l" t="t" r="r" b="b"/>
                <a:pathLst>
                  <a:path w="4229" h="4499" extrusionOk="0">
                    <a:moveTo>
                      <a:pt x="3799" y="0"/>
                    </a:moveTo>
                    <a:cubicBezTo>
                      <a:pt x="3414" y="0"/>
                      <a:pt x="2814" y="429"/>
                      <a:pt x="2814" y="429"/>
                    </a:cubicBezTo>
                    <a:cubicBezTo>
                      <a:pt x="2814" y="429"/>
                      <a:pt x="1890" y="2088"/>
                      <a:pt x="1169" y="2826"/>
                    </a:cubicBezTo>
                    <a:cubicBezTo>
                      <a:pt x="733" y="3251"/>
                      <a:pt x="430" y="3338"/>
                      <a:pt x="256" y="3338"/>
                    </a:cubicBezTo>
                    <a:cubicBezTo>
                      <a:pt x="136" y="3338"/>
                      <a:pt x="77" y="3297"/>
                      <a:pt x="77" y="3297"/>
                    </a:cubicBezTo>
                    <a:lnTo>
                      <a:pt x="0" y="3352"/>
                    </a:lnTo>
                    <a:cubicBezTo>
                      <a:pt x="0" y="3352"/>
                      <a:pt x="114" y="4072"/>
                      <a:pt x="435" y="4353"/>
                    </a:cubicBezTo>
                    <a:cubicBezTo>
                      <a:pt x="558" y="4462"/>
                      <a:pt x="737" y="4499"/>
                      <a:pt x="946" y="4499"/>
                    </a:cubicBezTo>
                    <a:cubicBezTo>
                      <a:pt x="1286" y="4499"/>
                      <a:pt x="1702" y="4401"/>
                      <a:pt x="2075" y="4353"/>
                    </a:cubicBezTo>
                    <a:cubicBezTo>
                      <a:pt x="2660" y="4299"/>
                      <a:pt x="3512" y="2581"/>
                      <a:pt x="4019" y="901"/>
                    </a:cubicBezTo>
                    <a:cubicBezTo>
                      <a:pt x="4228" y="206"/>
                      <a:pt x="4065" y="0"/>
                      <a:pt x="37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8"/>
              <p:cNvSpPr/>
              <p:nvPr/>
            </p:nvSpPr>
            <p:spPr>
              <a:xfrm>
                <a:off x="6408751" y="2037783"/>
                <a:ext cx="660281" cy="551566"/>
              </a:xfrm>
              <a:custGeom>
                <a:avLst/>
                <a:gdLst/>
                <a:ahLst/>
                <a:cxnLst/>
                <a:rect l="l" t="t" r="r" b="b"/>
                <a:pathLst>
                  <a:path w="5533" h="4622" extrusionOk="0">
                    <a:moveTo>
                      <a:pt x="5437" y="0"/>
                    </a:moveTo>
                    <a:cubicBezTo>
                      <a:pt x="5383" y="0"/>
                      <a:pt x="5324" y="36"/>
                      <a:pt x="5306" y="91"/>
                    </a:cubicBezTo>
                    <a:cubicBezTo>
                      <a:pt x="5306" y="113"/>
                      <a:pt x="5025" y="2075"/>
                      <a:pt x="3285" y="3811"/>
                    </a:cubicBezTo>
                    <a:cubicBezTo>
                      <a:pt x="2888" y="4211"/>
                      <a:pt x="2527" y="4409"/>
                      <a:pt x="2185" y="4409"/>
                    </a:cubicBezTo>
                    <a:cubicBezTo>
                      <a:pt x="2105" y="4409"/>
                      <a:pt x="2026" y="4398"/>
                      <a:pt x="1948" y="4377"/>
                    </a:cubicBezTo>
                    <a:cubicBezTo>
                      <a:pt x="757" y="4001"/>
                      <a:pt x="208" y="1205"/>
                      <a:pt x="208" y="1169"/>
                    </a:cubicBezTo>
                    <a:cubicBezTo>
                      <a:pt x="194" y="1121"/>
                      <a:pt x="166" y="1087"/>
                      <a:pt x="124" y="1087"/>
                    </a:cubicBezTo>
                    <a:cubicBezTo>
                      <a:pt x="115" y="1087"/>
                      <a:pt x="106" y="1089"/>
                      <a:pt x="95" y="1092"/>
                    </a:cubicBezTo>
                    <a:cubicBezTo>
                      <a:pt x="41" y="1110"/>
                      <a:pt x="0" y="1151"/>
                      <a:pt x="0" y="1205"/>
                    </a:cubicBezTo>
                    <a:cubicBezTo>
                      <a:pt x="23" y="1337"/>
                      <a:pt x="566" y="4168"/>
                      <a:pt x="1889" y="4567"/>
                    </a:cubicBezTo>
                    <a:cubicBezTo>
                      <a:pt x="1985" y="4603"/>
                      <a:pt x="2098" y="4622"/>
                      <a:pt x="2193" y="4622"/>
                    </a:cubicBezTo>
                    <a:cubicBezTo>
                      <a:pt x="2587" y="4622"/>
                      <a:pt x="3004" y="4395"/>
                      <a:pt x="3439" y="3965"/>
                    </a:cubicBezTo>
                    <a:cubicBezTo>
                      <a:pt x="5210" y="2170"/>
                      <a:pt x="5514" y="204"/>
                      <a:pt x="5514" y="113"/>
                    </a:cubicBezTo>
                    <a:cubicBezTo>
                      <a:pt x="5532" y="55"/>
                      <a:pt x="5496" y="18"/>
                      <a:pt x="543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8"/>
              <p:cNvSpPr/>
              <p:nvPr/>
            </p:nvSpPr>
            <p:spPr>
              <a:xfrm>
                <a:off x="6311971" y="1761760"/>
                <a:ext cx="92485" cy="338792"/>
              </a:xfrm>
              <a:custGeom>
                <a:avLst/>
                <a:gdLst/>
                <a:ahLst/>
                <a:cxnLst/>
                <a:rect l="l" t="t" r="r" b="b"/>
                <a:pathLst>
                  <a:path w="775" h="2839" extrusionOk="0">
                    <a:moveTo>
                      <a:pt x="102" y="0"/>
                    </a:moveTo>
                    <a:cubicBezTo>
                      <a:pt x="88" y="0"/>
                      <a:pt x="73" y="2"/>
                      <a:pt x="59" y="7"/>
                    </a:cubicBezTo>
                    <a:cubicBezTo>
                      <a:pt x="18" y="48"/>
                      <a:pt x="0" y="102"/>
                      <a:pt x="18" y="161"/>
                    </a:cubicBezTo>
                    <a:cubicBezTo>
                      <a:pt x="41" y="161"/>
                      <a:pt x="548" y="1026"/>
                      <a:pt x="494" y="1706"/>
                    </a:cubicBezTo>
                    <a:cubicBezTo>
                      <a:pt x="435" y="2445"/>
                      <a:pt x="512" y="2744"/>
                      <a:pt x="512" y="2766"/>
                    </a:cubicBezTo>
                    <a:cubicBezTo>
                      <a:pt x="512" y="2803"/>
                      <a:pt x="566" y="2839"/>
                      <a:pt x="607" y="2839"/>
                    </a:cubicBezTo>
                    <a:lnTo>
                      <a:pt x="643" y="2839"/>
                    </a:lnTo>
                    <a:cubicBezTo>
                      <a:pt x="680" y="2821"/>
                      <a:pt x="720" y="2766"/>
                      <a:pt x="720" y="2707"/>
                    </a:cubicBezTo>
                    <a:cubicBezTo>
                      <a:pt x="698" y="2707"/>
                      <a:pt x="643" y="2426"/>
                      <a:pt x="698" y="1724"/>
                    </a:cubicBezTo>
                    <a:cubicBezTo>
                      <a:pt x="775" y="972"/>
                      <a:pt x="227" y="84"/>
                      <a:pt x="208" y="48"/>
                    </a:cubicBezTo>
                    <a:cubicBezTo>
                      <a:pt x="182" y="18"/>
                      <a:pt x="143" y="0"/>
                      <a:pt x="1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8"/>
              <p:cNvSpPr/>
              <p:nvPr/>
            </p:nvSpPr>
            <p:spPr>
              <a:xfrm>
                <a:off x="6811986" y="1911287"/>
                <a:ext cx="351919" cy="374235"/>
              </a:xfrm>
              <a:custGeom>
                <a:avLst/>
                <a:gdLst/>
                <a:ahLst/>
                <a:cxnLst/>
                <a:rect l="l" t="t" r="r" b="b"/>
                <a:pathLst>
                  <a:path w="2949" h="3136" extrusionOk="0">
                    <a:moveTo>
                      <a:pt x="2731" y="1"/>
                    </a:moveTo>
                    <a:cubicBezTo>
                      <a:pt x="2706" y="1"/>
                      <a:pt x="2677" y="6"/>
                      <a:pt x="2647" y="18"/>
                    </a:cubicBezTo>
                    <a:cubicBezTo>
                      <a:pt x="2438" y="113"/>
                      <a:pt x="1831" y="530"/>
                      <a:pt x="1664" y="643"/>
                    </a:cubicBezTo>
                    <a:cubicBezTo>
                      <a:pt x="1492" y="775"/>
                      <a:pt x="835" y="1264"/>
                      <a:pt x="758" y="1513"/>
                    </a:cubicBezTo>
                    <a:cubicBezTo>
                      <a:pt x="681" y="1758"/>
                      <a:pt x="400" y="2379"/>
                      <a:pt x="400" y="2379"/>
                    </a:cubicBezTo>
                    <a:lnTo>
                      <a:pt x="1" y="2700"/>
                    </a:lnTo>
                    <a:lnTo>
                      <a:pt x="418" y="3135"/>
                    </a:lnTo>
                    <a:cubicBezTo>
                      <a:pt x="418" y="3135"/>
                      <a:pt x="948" y="2891"/>
                      <a:pt x="1473" y="2795"/>
                    </a:cubicBezTo>
                    <a:cubicBezTo>
                      <a:pt x="2004" y="2700"/>
                      <a:pt x="2325" y="2361"/>
                      <a:pt x="2420" y="2116"/>
                    </a:cubicBezTo>
                    <a:cubicBezTo>
                      <a:pt x="2511" y="1871"/>
                      <a:pt x="2266" y="1944"/>
                      <a:pt x="2380" y="1699"/>
                    </a:cubicBezTo>
                    <a:cubicBezTo>
                      <a:pt x="2511" y="1472"/>
                      <a:pt x="2248" y="1604"/>
                      <a:pt x="2248" y="1377"/>
                    </a:cubicBezTo>
                    <a:cubicBezTo>
                      <a:pt x="2248" y="1133"/>
                      <a:pt x="2022" y="1001"/>
                      <a:pt x="2022" y="1001"/>
                    </a:cubicBezTo>
                    <a:cubicBezTo>
                      <a:pt x="2022" y="1001"/>
                      <a:pt x="2420" y="512"/>
                      <a:pt x="2701" y="358"/>
                    </a:cubicBezTo>
                    <a:cubicBezTo>
                      <a:pt x="2948" y="228"/>
                      <a:pt x="2897" y="1"/>
                      <a:pt x="2731" y="1"/>
                    </a:cubicBezTo>
                    <a:close/>
                  </a:path>
                </a:pathLst>
              </a:custGeom>
              <a:solidFill>
                <a:srgbClr val="E6A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8"/>
              <p:cNvSpPr/>
              <p:nvPr/>
            </p:nvSpPr>
            <p:spPr>
              <a:xfrm>
                <a:off x="5590230" y="1764744"/>
                <a:ext cx="1314356" cy="2639094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2115" extrusionOk="0">
                    <a:moveTo>
                      <a:pt x="4349" y="0"/>
                    </a:moveTo>
                    <a:lnTo>
                      <a:pt x="3765" y="775"/>
                    </a:lnTo>
                    <a:cubicBezTo>
                      <a:pt x="3765" y="775"/>
                      <a:pt x="1762" y="1967"/>
                      <a:pt x="1517" y="2873"/>
                    </a:cubicBezTo>
                    <a:cubicBezTo>
                      <a:pt x="86" y="8119"/>
                      <a:pt x="516" y="7231"/>
                      <a:pt x="253" y="9062"/>
                    </a:cubicBezTo>
                    <a:cubicBezTo>
                      <a:pt x="0" y="10828"/>
                      <a:pt x="234" y="13287"/>
                      <a:pt x="2794" y="13287"/>
                    </a:cubicBezTo>
                    <a:cubicBezTo>
                      <a:pt x="2893" y="13287"/>
                      <a:pt x="2996" y="13283"/>
                      <a:pt x="3103" y="13275"/>
                    </a:cubicBezTo>
                    <a:cubicBezTo>
                      <a:pt x="5975" y="13067"/>
                      <a:pt x="8445" y="12102"/>
                      <a:pt x="8445" y="12102"/>
                    </a:cubicBezTo>
                    <a:lnTo>
                      <a:pt x="8445" y="12102"/>
                    </a:lnTo>
                    <a:cubicBezTo>
                      <a:pt x="8445" y="12102"/>
                      <a:pt x="8069" y="13443"/>
                      <a:pt x="7992" y="14480"/>
                    </a:cubicBezTo>
                    <a:cubicBezTo>
                      <a:pt x="7919" y="15500"/>
                      <a:pt x="8313" y="18689"/>
                      <a:pt x="8259" y="19541"/>
                    </a:cubicBezTo>
                    <a:cubicBezTo>
                      <a:pt x="8182" y="20465"/>
                      <a:pt x="8014" y="21091"/>
                      <a:pt x="8105" y="21467"/>
                    </a:cubicBezTo>
                    <a:cubicBezTo>
                      <a:pt x="8162" y="21701"/>
                      <a:pt x="8098" y="21764"/>
                      <a:pt x="8164" y="21764"/>
                    </a:cubicBezTo>
                    <a:cubicBezTo>
                      <a:pt x="8209" y="21764"/>
                      <a:pt x="8314" y="21735"/>
                      <a:pt x="8558" y="21711"/>
                    </a:cubicBezTo>
                    <a:cubicBezTo>
                      <a:pt x="8586" y="21710"/>
                      <a:pt x="8613" y="21709"/>
                      <a:pt x="8639" y="21709"/>
                    </a:cubicBezTo>
                    <a:cubicBezTo>
                      <a:pt x="9188" y="21709"/>
                      <a:pt x="9421" y="22052"/>
                      <a:pt x="9655" y="22069"/>
                    </a:cubicBezTo>
                    <a:cubicBezTo>
                      <a:pt x="9841" y="22084"/>
                      <a:pt x="10401" y="22115"/>
                      <a:pt x="10622" y="22115"/>
                    </a:cubicBezTo>
                    <a:cubicBezTo>
                      <a:pt x="10669" y="22115"/>
                      <a:pt x="10701" y="22113"/>
                      <a:pt x="10710" y="22110"/>
                    </a:cubicBezTo>
                    <a:cubicBezTo>
                      <a:pt x="10787" y="22069"/>
                      <a:pt x="10846" y="21884"/>
                      <a:pt x="10524" y="21825"/>
                    </a:cubicBezTo>
                    <a:cubicBezTo>
                      <a:pt x="10185" y="21748"/>
                      <a:pt x="9917" y="21317"/>
                      <a:pt x="9917" y="21317"/>
                    </a:cubicBezTo>
                    <a:cubicBezTo>
                      <a:pt x="9917" y="21317"/>
                      <a:pt x="9351" y="20996"/>
                      <a:pt x="9260" y="20751"/>
                    </a:cubicBezTo>
                    <a:cubicBezTo>
                      <a:pt x="9165" y="20502"/>
                      <a:pt x="9011" y="20144"/>
                      <a:pt x="9487" y="18277"/>
                    </a:cubicBezTo>
                    <a:cubicBezTo>
                      <a:pt x="9940" y="16406"/>
                      <a:pt x="11014" y="11159"/>
                      <a:pt x="10393" y="10670"/>
                    </a:cubicBezTo>
                    <a:cubicBezTo>
                      <a:pt x="9887" y="10285"/>
                      <a:pt x="8254" y="10039"/>
                      <a:pt x="6799" y="10039"/>
                    </a:cubicBezTo>
                    <a:cubicBezTo>
                      <a:pt x="6458" y="10039"/>
                      <a:pt x="6126" y="10053"/>
                      <a:pt x="5822" y="10081"/>
                    </a:cubicBezTo>
                    <a:cubicBezTo>
                      <a:pt x="5286" y="10126"/>
                      <a:pt x="4854" y="10190"/>
                      <a:pt x="4534" y="10190"/>
                    </a:cubicBezTo>
                    <a:cubicBezTo>
                      <a:pt x="3897" y="10190"/>
                      <a:pt x="3709" y="9937"/>
                      <a:pt x="4050" y="8781"/>
                    </a:cubicBezTo>
                    <a:cubicBezTo>
                      <a:pt x="4557" y="7045"/>
                      <a:pt x="5464" y="5346"/>
                      <a:pt x="5464" y="4685"/>
                    </a:cubicBezTo>
                    <a:cubicBezTo>
                      <a:pt x="5464" y="4042"/>
                      <a:pt x="5523" y="2039"/>
                      <a:pt x="5387" y="1681"/>
                    </a:cubicBezTo>
                    <a:cubicBezTo>
                      <a:pt x="5273" y="1323"/>
                      <a:pt x="5541" y="494"/>
                      <a:pt x="5541" y="494"/>
                    </a:cubicBezTo>
                    <a:lnTo>
                      <a:pt x="43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8"/>
              <p:cNvSpPr/>
              <p:nvPr/>
            </p:nvSpPr>
            <p:spPr>
              <a:xfrm>
                <a:off x="6039409" y="1656626"/>
                <a:ext cx="277454" cy="414689"/>
              </a:xfrm>
              <a:custGeom>
                <a:avLst/>
                <a:gdLst/>
                <a:ahLst/>
                <a:cxnLst/>
                <a:rect l="l" t="t" r="r" b="b"/>
                <a:pathLst>
                  <a:path w="2325" h="3475" extrusionOk="0">
                    <a:moveTo>
                      <a:pt x="739" y="0"/>
                    </a:moveTo>
                    <a:lnTo>
                      <a:pt x="1" y="1794"/>
                    </a:lnTo>
                    <a:cubicBezTo>
                      <a:pt x="1" y="1794"/>
                      <a:pt x="1056" y="3212"/>
                      <a:pt x="1360" y="3421"/>
                    </a:cubicBezTo>
                    <a:cubicBezTo>
                      <a:pt x="1410" y="3458"/>
                      <a:pt x="1452" y="3474"/>
                      <a:pt x="1486" y="3474"/>
                    </a:cubicBezTo>
                    <a:cubicBezTo>
                      <a:pt x="1658" y="3474"/>
                      <a:pt x="1645" y="3081"/>
                      <a:pt x="1645" y="3081"/>
                    </a:cubicBezTo>
                    <a:cubicBezTo>
                      <a:pt x="1645" y="3081"/>
                      <a:pt x="1700" y="2605"/>
                      <a:pt x="1700" y="2152"/>
                    </a:cubicBezTo>
                    <a:cubicBezTo>
                      <a:pt x="1700" y="1699"/>
                      <a:pt x="2325" y="1001"/>
                      <a:pt x="2325" y="1001"/>
                    </a:cubicBezTo>
                    <a:lnTo>
                      <a:pt x="739" y="0"/>
                    </a:lnTo>
                    <a:close/>
                  </a:path>
                </a:pathLst>
              </a:custGeom>
              <a:solidFill>
                <a:srgbClr val="E6A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8"/>
              <p:cNvSpPr/>
              <p:nvPr/>
            </p:nvSpPr>
            <p:spPr>
              <a:xfrm>
                <a:off x="6039409" y="1355065"/>
                <a:ext cx="432709" cy="445000"/>
              </a:xfrm>
              <a:custGeom>
                <a:avLst/>
                <a:gdLst/>
                <a:ahLst/>
                <a:cxnLst/>
                <a:rect l="l" t="t" r="r" b="b"/>
                <a:pathLst>
                  <a:path w="3626" h="3729" extrusionOk="0">
                    <a:moveTo>
                      <a:pt x="2614" y="1"/>
                    </a:moveTo>
                    <a:cubicBezTo>
                      <a:pt x="2540" y="1"/>
                      <a:pt x="2551" y="171"/>
                      <a:pt x="2551" y="171"/>
                    </a:cubicBezTo>
                    <a:lnTo>
                      <a:pt x="2438" y="398"/>
                    </a:lnTo>
                    <a:cubicBezTo>
                      <a:pt x="2438" y="398"/>
                      <a:pt x="2343" y="434"/>
                      <a:pt x="2212" y="511"/>
                    </a:cubicBezTo>
                    <a:cubicBezTo>
                      <a:pt x="1926" y="679"/>
                      <a:pt x="1419" y="964"/>
                      <a:pt x="1247" y="1113"/>
                    </a:cubicBezTo>
                    <a:cubicBezTo>
                      <a:pt x="1020" y="1340"/>
                      <a:pt x="984" y="2020"/>
                      <a:pt x="925" y="2115"/>
                    </a:cubicBezTo>
                    <a:cubicBezTo>
                      <a:pt x="913" y="2133"/>
                      <a:pt x="902" y="2140"/>
                      <a:pt x="889" y="2140"/>
                    </a:cubicBezTo>
                    <a:cubicBezTo>
                      <a:pt x="825" y="2140"/>
                      <a:pt x="757" y="1924"/>
                      <a:pt x="757" y="1924"/>
                    </a:cubicBezTo>
                    <a:cubicBezTo>
                      <a:pt x="757" y="1924"/>
                      <a:pt x="472" y="1603"/>
                      <a:pt x="304" y="1567"/>
                    </a:cubicBezTo>
                    <a:cubicBezTo>
                      <a:pt x="299" y="1566"/>
                      <a:pt x="294" y="1566"/>
                      <a:pt x="288" y="1566"/>
                    </a:cubicBezTo>
                    <a:cubicBezTo>
                      <a:pt x="124" y="1566"/>
                      <a:pt x="1" y="1833"/>
                      <a:pt x="1" y="1961"/>
                    </a:cubicBezTo>
                    <a:cubicBezTo>
                      <a:pt x="19" y="2264"/>
                      <a:pt x="227" y="2378"/>
                      <a:pt x="286" y="2509"/>
                    </a:cubicBezTo>
                    <a:cubicBezTo>
                      <a:pt x="359" y="2640"/>
                      <a:pt x="549" y="2681"/>
                      <a:pt x="549" y="2681"/>
                    </a:cubicBezTo>
                    <a:cubicBezTo>
                      <a:pt x="549" y="2681"/>
                      <a:pt x="757" y="2831"/>
                      <a:pt x="889" y="3116"/>
                    </a:cubicBezTo>
                    <a:cubicBezTo>
                      <a:pt x="1038" y="3397"/>
                      <a:pt x="1115" y="3361"/>
                      <a:pt x="1437" y="3510"/>
                    </a:cubicBezTo>
                    <a:cubicBezTo>
                      <a:pt x="1455" y="3510"/>
                      <a:pt x="1455" y="3528"/>
                      <a:pt x="1473" y="3528"/>
                    </a:cubicBezTo>
                    <a:cubicBezTo>
                      <a:pt x="1730" y="3639"/>
                      <a:pt x="2385" y="3728"/>
                      <a:pt x="2805" y="3728"/>
                    </a:cubicBezTo>
                    <a:cubicBezTo>
                      <a:pt x="2971" y="3728"/>
                      <a:pt x="3100" y="3714"/>
                      <a:pt x="3154" y="3682"/>
                    </a:cubicBezTo>
                    <a:cubicBezTo>
                      <a:pt x="3344" y="3587"/>
                      <a:pt x="3154" y="3320"/>
                      <a:pt x="3154" y="3320"/>
                    </a:cubicBezTo>
                    <a:cubicBezTo>
                      <a:pt x="3154" y="3320"/>
                      <a:pt x="3154" y="3134"/>
                      <a:pt x="3249" y="3021"/>
                    </a:cubicBezTo>
                    <a:cubicBezTo>
                      <a:pt x="3318" y="2952"/>
                      <a:pt x="3256" y="2942"/>
                      <a:pt x="3217" y="2942"/>
                    </a:cubicBezTo>
                    <a:cubicBezTo>
                      <a:pt x="3202" y="2942"/>
                      <a:pt x="3190" y="2944"/>
                      <a:pt x="3190" y="2944"/>
                    </a:cubicBezTo>
                    <a:cubicBezTo>
                      <a:pt x="3190" y="2944"/>
                      <a:pt x="3190" y="2889"/>
                      <a:pt x="3267" y="2831"/>
                    </a:cubicBezTo>
                    <a:cubicBezTo>
                      <a:pt x="3344" y="2794"/>
                      <a:pt x="3231" y="2622"/>
                      <a:pt x="3231" y="2622"/>
                    </a:cubicBezTo>
                    <a:lnTo>
                      <a:pt x="3208" y="2491"/>
                    </a:lnTo>
                    <a:lnTo>
                      <a:pt x="3362" y="2527"/>
                    </a:lnTo>
                    <a:cubicBezTo>
                      <a:pt x="3362" y="2527"/>
                      <a:pt x="3530" y="2473"/>
                      <a:pt x="3571" y="2396"/>
                    </a:cubicBezTo>
                    <a:cubicBezTo>
                      <a:pt x="3625" y="2301"/>
                      <a:pt x="3344" y="1983"/>
                      <a:pt x="3154" y="1716"/>
                    </a:cubicBezTo>
                    <a:cubicBezTo>
                      <a:pt x="2946" y="1453"/>
                      <a:pt x="3172" y="1394"/>
                      <a:pt x="3231" y="1245"/>
                    </a:cubicBezTo>
                    <a:cubicBezTo>
                      <a:pt x="3267" y="1077"/>
                      <a:pt x="2964" y="375"/>
                      <a:pt x="2755" y="112"/>
                    </a:cubicBezTo>
                    <a:cubicBezTo>
                      <a:pt x="2689" y="30"/>
                      <a:pt x="2644" y="1"/>
                      <a:pt x="2614" y="1"/>
                    </a:cubicBezTo>
                    <a:close/>
                  </a:path>
                </a:pathLst>
              </a:custGeom>
              <a:solidFill>
                <a:srgbClr val="E6A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8"/>
              <p:cNvSpPr/>
              <p:nvPr/>
            </p:nvSpPr>
            <p:spPr>
              <a:xfrm>
                <a:off x="6244188" y="1296233"/>
                <a:ext cx="218502" cy="235806"/>
              </a:xfrm>
              <a:custGeom>
                <a:avLst/>
                <a:gdLst/>
                <a:ahLst/>
                <a:cxnLst/>
                <a:rect l="l" t="t" r="r" b="b"/>
                <a:pathLst>
                  <a:path w="1831" h="1976" extrusionOk="0">
                    <a:moveTo>
                      <a:pt x="473" y="1"/>
                    </a:moveTo>
                    <a:cubicBezTo>
                      <a:pt x="163" y="1"/>
                      <a:pt x="1" y="239"/>
                      <a:pt x="174" y="492"/>
                    </a:cubicBezTo>
                    <a:cubicBezTo>
                      <a:pt x="174" y="492"/>
                      <a:pt x="287" y="927"/>
                      <a:pt x="663" y="1004"/>
                    </a:cubicBezTo>
                    <a:cubicBezTo>
                      <a:pt x="1039" y="1058"/>
                      <a:pt x="1343" y="1720"/>
                      <a:pt x="1379" y="1946"/>
                    </a:cubicBezTo>
                    <a:cubicBezTo>
                      <a:pt x="1381" y="1966"/>
                      <a:pt x="1387" y="1976"/>
                      <a:pt x="1395" y="1976"/>
                    </a:cubicBezTo>
                    <a:cubicBezTo>
                      <a:pt x="1479" y="1976"/>
                      <a:pt x="1831" y="980"/>
                      <a:pt x="1211" y="361"/>
                    </a:cubicBezTo>
                    <a:cubicBezTo>
                      <a:pt x="937" y="101"/>
                      <a:pt x="674" y="1"/>
                      <a:pt x="47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8"/>
              <p:cNvSpPr/>
              <p:nvPr/>
            </p:nvSpPr>
            <p:spPr>
              <a:xfrm>
                <a:off x="5868043" y="1261865"/>
                <a:ext cx="437482" cy="540707"/>
              </a:xfrm>
              <a:custGeom>
                <a:avLst/>
                <a:gdLst/>
                <a:ahLst/>
                <a:cxnLst/>
                <a:rect l="l" t="t" r="r" b="b"/>
                <a:pathLst>
                  <a:path w="3666" h="4531" extrusionOk="0">
                    <a:moveTo>
                      <a:pt x="1959" y="0"/>
                    </a:moveTo>
                    <a:cubicBezTo>
                      <a:pt x="1249" y="0"/>
                      <a:pt x="667" y="332"/>
                      <a:pt x="381" y="952"/>
                    </a:cubicBezTo>
                    <a:cubicBezTo>
                      <a:pt x="0" y="1763"/>
                      <a:pt x="453" y="2991"/>
                      <a:pt x="453" y="2991"/>
                    </a:cubicBezTo>
                    <a:cubicBezTo>
                      <a:pt x="453" y="2991"/>
                      <a:pt x="1813" y="4028"/>
                      <a:pt x="1699" y="4481"/>
                    </a:cubicBezTo>
                    <a:cubicBezTo>
                      <a:pt x="1691" y="4516"/>
                      <a:pt x="1691" y="4531"/>
                      <a:pt x="1697" y="4531"/>
                    </a:cubicBezTo>
                    <a:cubicBezTo>
                      <a:pt x="1731" y="4531"/>
                      <a:pt x="1957" y="4044"/>
                      <a:pt x="2003" y="3725"/>
                    </a:cubicBezTo>
                    <a:lnTo>
                      <a:pt x="2175" y="3308"/>
                    </a:lnTo>
                    <a:lnTo>
                      <a:pt x="2175" y="3308"/>
                    </a:lnTo>
                    <a:cubicBezTo>
                      <a:pt x="2175" y="3308"/>
                      <a:pt x="2023" y="3353"/>
                      <a:pt x="1892" y="3353"/>
                    </a:cubicBezTo>
                    <a:cubicBezTo>
                      <a:pt x="1817" y="3353"/>
                      <a:pt x="1749" y="3338"/>
                      <a:pt x="1722" y="3290"/>
                    </a:cubicBezTo>
                    <a:cubicBezTo>
                      <a:pt x="1663" y="3159"/>
                      <a:pt x="1455" y="3045"/>
                      <a:pt x="1437" y="2742"/>
                    </a:cubicBezTo>
                    <a:cubicBezTo>
                      <a:pt x="1437" y="2614"/>
                      <a:pt x="1560" y="2347"/>
                      <a:pt x="1724" y="2347"/>
                    </a:cubicBezTo>
                    <a:cubicBezTo>
                      <a:pt x="1730" y="2347"/>
                      <a:pt x="1735" y="2347"/>
                      <a:pt x="1740" y="2348"/>
                    </a:cubicBezTo>
                    <a:cubicBezTo>
                      <a:pt x="1908" y="2384"/>
                      <a:pt x="2193" y="2705"/>
                      <a:pt x="2193" y="2705"/>
                    </a:cubicBezTo>
                    <a:cubicBezTo>
                      <a:pt x="2193" y="2705"/>
                      <a:pt x="2261" y="2921"/>
                      <a:pt x="2325" y="2921"/>
                    </a:cubicBezTo>
                    <a:cubicBezTo>
                      <a:pt x="2338" y="2921"/>
                      <a:pt x="2349" y="2914"/>
                      <a:pt x="2361" y="2896"/>
                    </a:cubicBezTo>
                    <a:cubicBezTo>
                      <a:pt x="2420" y="2801"/>
                      <a:pt x="2456" y="2121"/>
                      <a:pt x="2683" y="1894"/>
                    </a:cubicBezTo>
                    <a:cubicBezTo>
                      <a:pt x="2855" y="1745"/>
                      <a:pt x="3362" y="1460"/>
                      <a:pt x="3648" y="1292"/>
                    </a:cubicBezTo>
                    <a:lnTo>
                      <a:pt x="3666" y="535"/>
                    </a:lnTo>
                    <a:cubicBezTo>
                      <a:pt x="3666" y="535"/>
                      <a:pt x="3648" y="386"/>
                      <a:pt x="2664" y="100"/>
                    </a:cubicBezTo>
                    <a:cubicBezTo>
                      <a:pt x="2420" y="33"/>
                      <a:pt x="2183" y="0"/>
                      <a:pt x="19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8"/>
              <p:cNvSpPr/>
              <p:nvPr/>
            </p:nvSpPr>
            <p:spPr>
              <a:xfrm>
                <a:off x="6066498" y="1331676"/>
                <a:ext cx="283898" cy="336405"/>
              </a:xfrm>
              <a:custGeom>
                <a:avLst/>
                <a:gdLst/>
                <a:ahLst/>
                <a:cxnLst/>
                <a:rect l="l" t="t" r="r" b="b"/>
                <a:pathLst>
                  <a:path w="2379" h="2819" extrusionOk="0">
                    <a:moveTo>
                      <a:pt x="1287" y="0"/>
                    </a:moveTo>
                    <a:cubicBezTo>
                      <a:pt x="699" y="0"/>
                      <a:pt x="298" y="773"/>
                      <a:pt x="172" y="1196"/>
                    </a:cubicBezTo>
                    <a:cubicBezTo>
                      <a:pt x="0" y="1763"/>
                      <a:pt x="1056" y="2818"/>
                      <a:pt x="1056" y="2818"/>
                    </a:cubicBezTo>
                    <a:cubicBezTo>
                      <a:pt x="1056" y="2818"/>
                      <a:pt x="906" y="2329"/>
                      <a:pt x="906" y="1989"/>
                    </a:cubicBezTo>
                    <a:cubicBezTo>
                      <a:pt x="906" y="1649"/>
                      <a:pt x="924" y="1459"/>
                      <a:pt x="1645" y="1024"/>
                    </a:cubicBezTo>
                    <a:cubicBezTo>
                      <a:pt x="2379" y="612"/>
                      <a:pt x="1944" y="308"/>
                      <a:pt x="1944" y="308"/>
                    </a:cubicBezTo>
                    <a:cubicBezTo>
                      <a:pt x="1706" y="88"/>
                      <a:pt x="1486" y="0"/>
                      <a:pt x="12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8"/>
              <p:cNvSpPr/>
              <p:nvPr/>
            </p:nvSpPr>
            <p:spPr>
              <a:xfrm>
                <a:off x="5651807" y="3413719"/>
                <a:ext cx="829498" cy="90456"/>
              </a:xfrm>
              <a:custGeom>
                <a:avLst/>
                <a:gdLst/>
                <a:ahLst/>
                <a:cxnLst/>
                <a:rect l="l" t="t" r="r" b="b"/>
                <a:pathLst>
                  <a:path w="6951" h="758" extrusionOk="0">
                    <a:moveTo>
                      <a:pt x="0" y="1"/>
                    </a:moveTo>
                    <a:lnTo>
                      <a:pt x="0" y="757"/>
                    </a:lnTo>
                    <a:lnTo>
                      <a:pt x="6950" y="757"/>
                    </a:lnTo>
                    <a:lnTo>
                      <a:pt x="695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8"/>
              <p:cNvSpPr/>
              <p:nvPr/>
            </p:nvSpPr>
            <p:spPr>
              <a:xfrm>
                <a:off x="5640948" y="3413719"/>
                <a:ext cx="33652" cy="100313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406" extrusionOk="0">
                    <a:moveTo>
                      <a:pt x="0" y="1"/>
                    </a:moveTo>
                    <a:lnTo>
                      <a:pt x="0" y="8405"/>
                    </a:lnTo>
                    <a:lnTo>
                      <a:pt x="281" y="8405"/>
                    </a:lnTo>
                    <a:lnTo>
                      <a:pt x="28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8"/>
              <p:cNvSpPr/>
              <p:nvPr/>
            </p:nvSpPr>
            <p:spPr>
              <a:xfrm>
                <a:off x="5672333" y="3447849"/>
                <a:ext cx="33652" cy="937138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853" extrusionOk="0">
                    <a:moveTo>
                      <a:pt x="0" y="0"/>
                    </a:moveTo>
                    <a:lnTo>
                      <a:pt x="0" y="7852"/>
                    </a:lnTo>
                    <a:lnTo>
                      <a:pt x="281" y="7852"/>
                    </a:lnTo>
                    <a:lnTo>
                      <a:pt x="2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8"/>
              <p:cNvSpPr/>
              <p:nvPr/>
            </p:nvSpPr>
            <p:spPr>
              <a:xfrm>
                <a:off x="5631759" y="4326384"/>
                <a:ext cx="83413" cy="92601"/>
              </a:xfrm>
              <a:custGeom>
                <a:avLst/>
                <a:gdLst/>
                <a:ahLst/>
                <a:cxnLst/>
                <a:rect l="l" t="t" r="r" b="b"/>
                <a:pathLst>
                  <a:path w="699" h="758" extrusionOk="0">
                    <a:moveTo>
                      <a:pt x="0" y="1"/>
                    </a:moveTo>
                    <a:lnTo>
                      <a:pt x="0" y="757"/>
                    </a:lnTo>
                    <a:lnTo>
                      <a:pt x="698" y="757"/>
                    </a:lnTo>
                    <a:lnTo>
                      <a:pt x="69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8"/>
              <p:cNvSpPr/>
              <p:nvPr/>
            </p:nvSpPr>
            <p:spPr>
              <a:xfrm>
                <a:off x="6429277" y="3413719"/>
                <a:ext cx="33652" cy="100313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406" extrusionOk="0">
                    <a:moveTo>
                      <a:pt x="0" y="1"/>
                    </a:moveTo>
                    <a:lnTo>
                      <a:pt x="0" y="8405"/>
                    </a:lnTo>
                    <a:lnTo>
                      <a:pt x="281" y="8405"/>
                    </a:lnTo>
                    <a:lnTo>
                      <a:pt x="28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8"/>
              <p:cNvSpPr/>
              <p:nvPr/>
            </p:nvSpPr>
            <p:spPr>
              <a:xfrm>
                <a:off x="6460669" y="3413716"/>
                <a:ext cx="34127" cy="971294"/>
              </a:xfrm>
              <a:custGeom>
                <a:avLst/>
                <a:gdLst/>
                <a:ahLst/>
                <a:cxnLst/>
                <a:rect l="l" t="t" r="r" b="b"/>
                <a:pathLst>
                  <a:path w="286" h="8632" extrusionOk="0">
                    <a:moveTo>
                      <a:pt x="0" y="1"/>
                    </a:moveTo>
                    <a:lnTo>
                      <a:pt x="0" y="8138"/>
                    </a:lnTo>
                    <a:lnTo>
                      <a:pt x="285" y="8632"/>
                    </a:lnTo>
                    <a:lnTo>
                      <a:pt x="28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8"/>
              <p:cNvSpPr/>
              <p:nvPr/>
            </p:nvSpPr>
            <p:spPr>
              <a:xfrm>
                <a:off x="6420078" y="4326384"/>
                <a:ext cx="83294" cy="92601"/>
              </a:xfrm>
              <a:custGeom>
                <a:avLst/>
                <a:gdLst/>
                <a:ahLst/>
                <a:cxnLst/>
                <a:rect l="l" t="t" r="r" b="b"/>
                <a:pathLst>
                  <a:path w="698" h="758" extrusionOk="0">
                    <a:moveTo>
                      <a:pt x="0" y="1"/>
                    </a:moveTo>
                    <a:lnTo>
                      <a:pt x="0" y="757"/>
                    </a:lnTo>
                    <a:lnTo>
                      <a:pt x="698" y="757"/>
                    </a:lnTo>
                    <a:lnTo>
                      <a:pt x="69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8"/>
              <p:cNvSpPr/>
              <p:nvPr/>
            </p:nvSpPr>
            <p:spPr>
              <a:xfrm>
                <a:off x="5586889" y="3351068"/>
                <a:ext cx="961959" cy="62770"/>
              </a:xfrm>
              <a:custGeom>
                <a:avLst/>
                <a:gdLst/>
                <a:ahLst/>
                <a:cxnLst/>
                <a:rect l="l" t="t" r="r" b="b"/>
                <a:pathLst>
                  <a:path w="8061" h="526" extrusionOk="0">
                    <a:moveTo>
                      <a:pt x="0" y="0"/>
                    </a:moveTo>
                    <a:lnTo>
                      <a:pt x="0" y="526"/>
                    </a:lnTo>
                    <a:lnTo>
                      <a:pt x="8061" y="526"/>
                    </a:lnTo>
                    <a:lnTo>
                      <a:pt x="80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6501117" y="3011678"/>
                <a:ext cx="364568" cy="1253376"/>
              </a:xfrm>
              <a:custGeom>
                <a:avLst/>
                <a:gdLst/>
                <a:ahLst/>
                <a:cxnLst/>
                <a:rect l="l" t="t" r="r" b="b"/>
                <a:pathLst>
                  <a:path w="3055" h="10503" extrusionOk="0">
                    <a:moveTo>
                      <a:pt x="2378" y="1"/>
                    </a:moveTo>
                    <a:cubicBezTo>
                      <a:pt x="1968" y="1"/>
                      <a:pt x="1360" y="144"/>
                      <a:pt x="1360" y="144"/>
                    </a:cubicBezTo>
                    <a:lnTo>
                      <a:pt x="549" y="2011"/>
                    </a:lnTo>
                    <a:cubicBezTo>
                      <a:pt x="549" y="2011"/>
                      <a:pt x="644" y="2332"/>
                      <a:pt x="418" y="3166"/>
                    </a:cubicBezTo>
                    <a:cubicBezTo>
                      <a:pt x="209" y="3995"/>
                      <a:pt x="227" y="5658"/>
                      <a:pt x="323" y="6750"/>
                    </a:cubicBezTo>
                    <a:cubicBezTo>
                      <a:pt x="418" y="7846"/>
                      <a:pt x="1" y="10225"/>
                      <a:pt x="1" y="10225"/>
                    </a:cubicBezTo>
                    <a:cubicBezTo>
                      <a:pt x="1" y="10225"/>
                      <a:pt x="132" y="10279"/>
                      <a:pt x="776" y="10451"/>
                    </a:cubicBezTo>
                    <a:cubicBezTo>
                      <a:pt x="935" y="10488"/>
                      <a:pt x="1095" y="10502"/>
                      <a:pt x="1244" y="10502"/>
                    </a:cubicBezTo>
                    <a:cubicBezTo>
                      <a:pt x="1697" y="10502"/>
                      <a:pt x="2058" y="10374"/>
                      <a:pt x="2058" y="10374"/>
                    </a:cubicBezTo>
                    <a:cubicBezTo>
                      <a:pt x="2058" y="10374"/>
                      <a:pt x="2153" y="8752"/>
                      <a:pt x="2153" y="8014"/>
                    </a:cubicBezTo>
                    <a:cubicBezTo>
                      <a:pt x="2153" y="7262"/>
                      <a:pt x="2683" y="4693"/>
                      <a:pt x="2891" y="2106"/>
                    </a:cubicBezTo>
                    <a:cubicBezTo>
                      <a:pt x="3054" y="231"/>
                      <a:pt x="3002" y="107"/>
                      <a:pt x="2875" y="107"/>
                    </a:cubicBezTo>
                    <a:cubicBezTo>
                      <a:pt x="2855" y="107"/>
                      <a:pt x="2834" y="109"/>
                      <a:pt x="2812" y="109"/>
                    </a:cubicBezTo>
                    <a:cubicBezTo>
                      <a:pt x="2777" y="109"/>
                      <a:pt x="2740" y="102"/>
                      <a:pt x="2701" y="67"/>
                    </a:cubicBezTo>
                    <a:cubicBezTo>
                      <a:pt x="2642" y="18"/>
                      <a:pt x="2522" y="1"/>
                      <a:pt x="2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6548732" y="4247515"/>
                <a:ext cx="276977" cy="129836"/>
              </a:xfrm>
              <a:custGeom>
                <a:avLst/>
                <a:gdLst/>
                <a:ahLst/>
                <a:cxnLst/>
                <a:rect l="l" t="t" r="r" b="b"/>
                <a:pathLst>
                  <a:path w="2321" h="1088" extrusionOk="0">
                    <a:moveTo>
                      <a:pt x="73" y="0"/>
                    </a:moveTo>
                    <a:cubicBezTo>
                      <a:pt x="1" y="304"/>
                      <a:pt x="150" y="471"/>
                      <a:pt x="150" y="471"/>
                    </a:cubicBezTo>
                    <a:cubicBezTo>
                      <a:pt x="150" y="471"/>
                      <a:pt x="1074" y="906"/>
                      <a:pt x="1545" y="1056"/>
                    </a:cubicBezTo>
                    <a:cubicBezTo>
                      <a:pt x="1625" y="1079"/>
                      <a:pt x="1699" y="1088"/>
                      <a:pt x="1768" y="1088"/>
                    </a:cubicBezTo>
                    <a:cubicBezTo>
                      <a:pt x="2113" y="1088"/>
                      <a:pt x="2320" y="852"/>
                      <a:pt x="2320" y="852"/>
                    </a:cubicBezTo>
                    <a:lnTo>
                      <a:pt x="1754" y="340"/>
                    </a:lnTo>
                    <a:cubicBezTo>
                      <a:pt x="1509" y="376"/>
                      <a:pt x="1265" y="417"/>
                      <a:pt x="1265" y="417"/>
                    </a:cubicBezTo>
                    <a:lnTo>
                      <a:pt x="1527" y="793"/>
                    </a:lnTo>
                    <a:cubicBezTo>
                      <a:pt x="1527" y="793"/>
                      <a:pt x="37" y="263"/>
                      <a:pt x="73" y="77"/>
                    </a:cubicBez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BF8D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8"/>
              <p:cNvSpPr/>
              <p:nvPr/>
            </p:nvSpPr>
            <p:spPr>
              <a:xfrm>
                <a:off x="6717472" y="4406947"/>
                <a:ext cx="270413" cy="15156"/>
              </a:xfrm>
              <a:custGeom>
                <a:avLst/>
                <a:gdLst/>
                <a:ahLst/>
                <a:cxnLst/>
                <a:rect l="l" t="t" r="r" b="b"/>
                <a:pathLst>
                  <a:path w="2266" h="127" extrusionOk="0">
                    <a:moveTo>
                      <a:pt x="483" y="0"/>
                    </a:moveTo>
                    <a:cubicBezTo>
                      <a:pt x="343" y="0"/>
                      <a:pt x="232" y="2"/>
                      <a:pt x="172" y="5"/>
                    </a:cubicBezTo>
                    <a:cubicBezTo>
                      <a:pt x="147" y="11"/>
                      <a:pt x="123" y="13"/>
                      <a:pt x="102" y="13"/>
                    </a:cubicBezTo>
                    <a:cubicBezTo>
                      <a:pt x="61" y="13"/>
                      <a:pt x="27" y="5"/>
                      <a:pt x="0" y="5"/>
                    </a:cubicBezTo>
                    <a:cubicBezTo>
                      <a:pt x="59" y="42"/>
                      <a:pt x="95" y="82"/>
                      <a:pt x="113" y="100"/>
                    </a:cubicBezTo>
                    <a:cubicBezTo>
                      <a:pt x="155" y="113"/>
                      <a:pt x="770" y="126"/>
                      <a:pt x="1246" y="126"/>
                    </a:cubicBezTo>
                    <a:cubicBezTo>
                      <a:pt x="1444" y="126"/>
                      <a:pt x="1618" y="124"/>
                      <a:pt x="1717" y="119"/>
                    </a:cubicBezTo>
                    <a:cubicBezTo>
                      <a:pt x="2039" y="100"/>
                      <a:pt x="2193" y="119"/>
                      <a:pt x="2211" y="82"/>
                    </a:cubicBezTo>
                    <a:cubicBezTo>
                      <a:pt x="2229" y="60"/>
                      <a:pt x="2265" y="42"/>
                      <a:pt x="2247" y="23"/>
                    </a:cubicBezTo>
                    <a:lnTo>
                      <a:pt x="2247" y="23"/>
                    </a:lnTo>
                    <a:cubicBezTo>
                      <a:pt x="2247" y="29"/>
                      <a:pt x="2226" y="31"/>
                      <a:pt x="2198" y="31"/>
                    </a:cubicBezTo>
                    <a:cubicBezTo>
                      <a:pt x="2142" y="31"/>
                      <a:pt x="2057" y="23"/>
                      <a:pt x="2057" y="23"/>
                    </a:cubicBezTo>
                    <a:cubicBezTo>
                      <a:pt x="2057" y="23"/>
                      <a:pt x="1042" y="0"/>
                      <a:pt x="48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8"/>
              <p:cNvSpPr/>
              <p:nvPr/>
            </p:nvSpPr>
            <p:spPr>
              <a:xfrm>
                <a:off x="6530354" y="4349069"/>
                <a:ext cx="135326" cy="69930"/>
              </a:xfrm>
              <a:custGeom>
                <a:avLst/>
                <a:gdLst/>
                <a:ahLst/>
                <a:cxnLst/>
                <a:rect l="l" t="t" r="r" b="b"/>
                <a:pathLst>
                  <a:path w="1134" h="586" extrusionOk="0">
                    <a:moveTo>
                      <a:pt x="41" y="1"/>
                    </a:moveTo>
                    <a:cubicBezTo>
                      <a:pt x="0" y="132"/>
                      <a:pt x="114" y="585"/>
                      <a:pt x="114" y="585"/>
                    </a:cubicBezTo>
                    <a:lnTo>
                      <a:pt x="1043" y="585"/>
                    </a:lnTo>
                    <a:lnTo>
                      <a:pt x="1133" y="246"/>
                    </a:lnTo>
                    <a:cubicBezTo>
                      <a:pt x="870" y="169"/>
                      <a:pt x="209" y="151"/>
                      <a:pt x="78" y="55"/>
                    </a:cubicBezTo>
                    <a:cubicBezTo>
                      <a:pt x="59" y="37"/>
                      <a:pt x="41" y="19"/>
                      <a:pt x="4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6526058" y="4247515"/>
                <a:ext cx="463974" cy="163250"/>
              </a:xfrm>
              <a:custGeom>
                <a:avLst/>
                <a:gdLst/>
                <a:ahLst/>
                <a:cxnLst/>
                <a:rect l="l" t="t" r="r" b="b"/>
                <a:pathLst>
                  <a:path w="3888" h="1368" extrusionOk="0">
                    <a:moveTo>
                      <a:pt x="263" y="0"/>
                    </a:moveTo>
                    <a:cubicBezTo>
                      <a:pt x="209" y="36"/>
                      <a:pt x="132" y="95"/>
                      <a:pt x="114" y="286"/>
                    </a:cubicBezTo>
                    <a:cubicBezTo>
                      <a:pt x="77" y="512"/>
                      <a:pt x="0" y="716"/>
                      <a:pt x="77" y="852"/>
                    </a:cubicBezTo>
                    <a:cubicBezTo>
                      <a:pt x="77" y="870"/>
                      <a:pt x="95" y="888"/>
                      <a:pt x="114" y="906"/>
                    </a:cubicBezTo>
                    <a:cubicBezTo>
                      <a:pt x="245" y="1002"/>
                      <a:pt x="906" y="1020"/>
                      <a:pt x="1169" y="1097"/>
                    </a:cubicBezTo>
                    <a:cubicBezTo>
                      <a:pt x="1210" y="1097"/>
                      <a:pt x="1228" y="1115"/>
                      <a:pt x="1246" y="1115"/>
                    </a:cubicBezTo>
                    <a:cubicBezTo>
                      <a:pt x="1418" y="1192"/>
                      <a:pt x="1473" y="1305"/>
                      <a:pt x="1604" y="1341"/>
                    </a:cubicBezTo>
                    <a:cubicBezTo>
                      <a:pt x="1643" y="1341"/>
                      <a:pt x="1673" y="1349"/>
                      <a:pt x="1710" y="1349"/>
                    </a:cubicBezTo>
                    <a:cubicBezTo>
                      <a:pt x="1729" y="1349"/>
                      <a:pt x="1751" y="1347"/>
                      <a:pt x="1776" y="1341"/>
                    </a:cubicBezTo>
                    <a:cubicBezTo>
                      <a:pt x="1836" y="1338"/>
                      <a:pt x="1947" y="1336"/>
                      <a:pt x="2087" y="1336"/>
                    </a:cubicBezTo>
                    <a:cubicBezTo>
                      <a:pt x="2646" y="1336"/>
                      <a:pt x="3661" y="1359"/>
                      <a:pt x="3661" y="1359"/>
                    </a:cubicBezTo>
                    <a:cubicBezTo>
                      <a:pt x="3661" y="1359"/>
                      <a:pt x="3746" y="1367"/>
                      <a:pt x="3802" y="1367"/>
                    </a:cubicBezTo>
                    <a:cubicBezTo>
                      <a:pt x="3830" y="1367"/>
                      <a:pt x="3851" y="1365"/>
                      <a:pt x="3851" y="1359"/>
                    </a:cubicBezTo>
                    <a:cubicBezTo>
                      <a:pt x="3833" y="1305"/>
                      <a:pt x="3888" y="1079"/>
                      <a:pt x="3774" y="1038"/>
                    </a:cubicBezTo>
                    <a:cubicBezTo>
                      <a:pt x="3774" y="1038"/>
                      <a:pt x="3077" y="852"/>
                      <a:pt x="2927" y="739"/>
                    </a:cubicBezTo>
                    <a:cubicBezTo>
                      <a:pt x="2778" y="603"/>
                      <a:pt x="2510" y="340"/>
                      <a:pt x="2379" y="322"/>
                    </a:cubicBezTo>
                    <a:cubicBezTo>
                      <a:pt x="2368" y="317"/>
                      <a:pt x="2343" y="314"/>
                      <a:pt x="2307" y="314"/>
                    </a:cubicBezTo>
                    <a:cubicBezTo>
                      <a:pt x="2222" y="314"/>
                      <a:pt x="2078" y="327"/>
                      <a:pt x="1944" y="340"/>
                    </a:cubicBezTo>
                    <a:cubicBezTo>
                      <a:pt x="1699" y="376"/>
                      <a:pt x="1455" y="417"/>
                      <a:pt x="1455" y="417"/>
                    </a:cubicBezTo>
                    <a:lnTo>
                      <a:pt x="1717" y="793"/>
                    </a:lnTo>
                    <a:cubicBezTo>
                      <a:pt x="1717" y="793"/>
                      <a:pt x="227" y="263"/>
                      <a:pt x="263" y="77"/>
                    </a:cubicBezTo>
                    <a:lnTo>
                      <a:pt x="26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5537126" y="1825843"/>
                <a:ext cx="1297768" cy="1531784"/>
              </a:xfrm>
              <a:custGeom>
                <a:avLst/>
                <a:gdLst/>
                <a:ahLst/>
                <a:cxnLst/>
                <a:rect l="l" t="t" r="r" b="b"/>
                <a:pathLst>
                  <a:path w="10875" h="12836" extrusionOk="0">
                    <a:moveTo>
                      <a:pt x="4246" y="0"/>
                    </a:moveTo>
                    <a:lnTo>
                      <a:pt x="4019" y="150"/>
                    </a:lnTo>
                    <a:lnTo>
                      <a:pt x="2320" y="1341"/>
                    </a:lnTo>
                    <a:cubicBezTo>
                      <a:pt x="1491" y="1962"/>
                      <a:pt x="531" y="6796"/>
                      <a:pt x="263" y="9777"/>
                    </a:cubicBezTo>
                    <a:cubicBezTo>
                      <a:pt x="1" y="12763"/>
                      <a:pt x="984" y="12591"/>
                      <a:pt x="1736" y="12781"/>
                    </a:cubicBezTo>
                    <a:cubicBezTo>
                      <a:pt x="1944" y="12836"/>
                      <a:pt x="2547" y="12836"/>
                      <a:pt x="3303" y="12836"/>
                    </a:cubicBezTo>
                    <a:cubicBezTo>
                      <a:pt x="5116" y="12818"/>
                      <a:pt x="7798" y="12668"/>
                      <a:pt x="7798" y="12668"/>
                    </a:cubicBezTo>
                    <a:cubicBezTo>
                      <a:pt x="7798" y="12668"/>
                      <a:pt x="8269" y="12650"/>
                      <a:pt x="8382" y="12310"/>
                    </a:cubicBezTo>
                    <a:cubicBezTo>
                      <a:pt x="8478" y="11970"/>
                      <a:pt x="10874" y="9891"/>
                      <a:pt x="10874" y="9891"/>
                    </a:cubicBezTo>
                    <a:cubicBezTo>
                      <a:pt x="10874" y="9891"/>
                      <a:pt x="10421" y="9646"/>
                      <a:pt x="9683" y="9342"/>
                    </a:cubicBezTo>
                    <a:cubicBezTo>
                      <a:pt x="9476" y="9260"/>
                      <a:pt x="9036" y="9230"/>
                      <a:pt x="8507" y="9230"/>
                    </a:cubicBezTo>
                    <a:cubicBezTo>
                      <a:pt x="7112" y="9230"/>
                      <a:pt x="5098" y="9438"/>
                      <a:pt x="5098" y="9438"/>
                    </a:cubicBezTo>
                    <a:cubicBezTo>
                      <a:pt x="5098" y="9438"/>
                      <a:pt x="4287" y="9270"/>
                      <a:pt x="4472" y="8686"/>
                    </a:cubicBezTo>
                    <a:cubicBezTo>
                      <a:pt x="4663" y="8119"/>
                      <a:pt x="5401" y="6230"/>
                      <a:pt x="5628" y="5514"/>
                    </a:cubicBezTo>
                    <a:cubicBezTo>
                      <a:pt x="5872" y="4812"/>
                      <a:pt x="5872" y="4019"/>
                      <a:pt x="5700" y="3249"/>
                    </a:cubicBezTo>
                    <a:cubicBezTo>
                      <a:pt x="5533" y="2474"/>
                      <a:pt x="4246" y="0"/>
                      <a:pt x="42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6087023" y="1613068"/>
                <a:ext cx="288313" cy="433425"/>
              </a:xfrm>
              <a:custGeom>
                <a:avLst/>
                <a:gdLst/>
                <a:ahLst/>
                <a:cxnLst/>
                <a:rect l="l" t="t" r="r" b="b"/>
                <a:pathLst>
                  <a:path w="2416" h="3632" extrusionOk="0">
                    <a:moveTo>
                      <a:pt x="190" y="0"/>
                    </a:moveTo>
                    <a:cubicBezTo>
                      <a:pt x="177" y="0"/>
                      <a:pt x="163" y="3"/>
                      <a:pt x="150" y="7"/>
                    </a:cubicBezTo>
                    <a:cubicBezTo>
                      <a:pt x="132" y="7"/>
                      <a:pt x="91" y="25"/>
                      <a:pt x="55" y="84"/>
                    </a:cubicBezTo>
                    <a:cubicBezTo>
                      <a:pt x="0" y="179"/>
                      <a:pt x="0" y="347"/>
                      <a:pt x="73" y="592"/>
                    </a:cubicBezTo>
                    <a:cubicBezTo>
                      <a:pt x="168" y="877"/>
                      <a:pt x="657" y="1443"/>
                      <a:pt x="1319" y="2177"/>
                    </a:cubicBezTo>
                    <a:cubicBezTo>
                      <a:pt x="1604" y="2499"/>
                      <a:pt x="1903" y="2839"/>
                      <a:pt x="1962" y="2934"/>
                    </a:cubicBezTo>
                    <a:cubicBezTo>
                      <a:pt x="2093" y="3197"/>
                      <a:pt x="2207" y="3559"/>
                      <a:pt x="2207" y="3559"/>
                    </a:cubicBezTo>
                    <a:cubicBezTo>
                      <a:pt x="2207" y="3614"/>
                      <a:pt x="2266" y="3632"/>
                      <a:pt x="2302" y="3632"/>
                    </a:cubicBezTo>
                    <a:lnTo>
                      <a:pt x="2338" y="3632"/>
                    </a:lnTo>
                    <a:cubicBezTo>
                      <a:pt x="2379" y="3614"/>
                      <a:pt x="2415" y="3559"/>
                      <a:pt x="2397" y="3500"/>
                    </a:cubicBezTo>
                    <a:cubicBezTo>
                      <a:pt x="2397" y="3482"/>
                      <a:pt x="2284" y="3124"/>
                      <a:pt x="2152" y="2839"/>
                    </a:cubicBezTo>
                    <a:cubicBezTo>
                      <a:pt x="2093" y="2726"/>
                      <a:pt x="1867" y="2481"/>
                      <a:pt x="1473" y="2028"/>
                    </a:cubicBezTo>
                    <a:cubicBezTo>
                      <a:pt x="997" y="1498"/>
                      <a:pt x="358" y="782"/>
                      <a:pt x="281" y="537"/>
                    </a:cubicBezTo>
                    <a:cubicBezTo>
                      <a:pt x="204" y="293"/>
                      <a:pt x="227" y="197"/>
                      <a:pt x="227" y="179"/>
                    </a:cubicBezTo>
                    <a:cubicBezTo>
                      <a:pt x="263" y="161"/>
                      <a:pt x="281" y="120"/>
                      <a:pt x="263" y="66"/>
                    </a:cubicBezTo>
                    <a:cubicBezTo>
                      <a:pt x="263" y="22"/>
                      <a:pt x="230" y="0"/>
                      <a:pt x="190" y="0"/>
                    </a:cubicBezTo>
                    <a:close/>
                  </a:path>
                </a:pathLst>
              </a:custGeom>
              <a:solidFill>
                <a:srgbClr val="E6A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6303259" y="1997089"/>
                <a:ext cx="267430" cy="263492"/>
              </a:xfrm>
              <a:custGeom>
                <a:avLst/>
                <a:gdLst/>
                <a:ahLst/>
                <a:cxnLst/>
                <a:rect l="l" t="t" r="r" b="b"/>
                <a:pathLst>
                  <a:path w="2241" h="2208" extrusionOk="0">
                    <a:moveTo>
                      <a:pt x="1253" y="0"/>
                    </a:moveTo>
                    <a:cubicBezTo>
                      <a:pt x="1237" y="0"/>
                      <a:pt x="1222" y="1"/>
                      <a:pt x="1206" y="1"/>
                    </a:cubicBezTo>
                    <a:lnTo>
                      <a:pt x="793" y="92"/>
                    </a:lnTo>
                    <a:cubicBezTo>
                      <a:pt x="793" y="92"/>
                      <a:pt x="395" y="414"/>
                      <a:pt x="204" y="604"/>
                    </a:cubicBezTo>
                    <a:cubicBezTo>
                      <a:pt x="1" y="794"/>
                      <a:pt x="1" y="926"/>
                      <a:pt x="1" y="1057"/>
                    </a:cubicBezTo>
                    <a:cubicBezTo>
                      <a:pt x="1" y="1144"/>
                      <a:pt x="69" y="1162"/>
                      <a:pt x="126" y="1162"/>
                    </a:cubicBezTo>
                    <a:cubicBezTo>
                      <a:pt x="168" y="1162"/>
                      <a:pt x="204" y="1152"/>
                      <a:pt x="204" y="1152"/>
                    </a:cubicBezTo>
                    <a:lnTo>
                      <a:pt x="204" y="1152"/>
                    </a:lnTo>
                    <a:cubicBezTo>
                      <a:pt x="204" y="1152"/>
                      <a:pt x="73" y="1284"/>
                      <a:pt x="114" y="1451"/>
                    </a:cubicBezTo>
                    <a:cubicBezTo>
                      <a:pt x="125" y="1553"/>
                      <a:pt x="202" y="1574"/>
                      <a:pt x="264" y="1574"/>
                    </a:cubicBezTo>
                    <a:cubicBezTo>
                      <a:pt x="306" y="1574"/>
                      <a:pt x="340" y="1564"/>
                      <a:pt x="340" y="1564"/>
                    </a:cubicBezTo>
                    <a:lnTo>
                      <a:pt x="340" y="1564"/>
                    </a:lnTo>
                    <a:cubicBezTo>
                      <a:pt x="340" y="1565"/>
                      <a:pt x="132" y="1832"/>
                      <a:pt x="227" y="1904"/>
                    </a:cubicBezTo>
                    <a:cubicBezTo>
                      <a:pt x="318" y="1981"/>
                      <a:pt x="585" y="1999"/>
                      <a:pt x="585" y="1999"/>
                    </a:cubicBezTo>
                    <a:cubicBezTo>
                      <a:pt x="585" y="1999"/>
                      <a:pt x="753" y="2208"/>
                      <a:pt x="907" y="2208"/>
                    </a:cubicBezTo>
                    <a:cubicBezTo>
                      <a:pt x="1038" y="2208"/>
                      <a:pt x="1360" y="1832"/>
                      <a:pt x="1360" y="1832"/>
                    </a:cubicBezTo>
                    <a:cubicBezTo>
                      <a:pt x="1360" y="1832"/>
                      <a:pt x="1885" y="1832"/>
                      <a:pt x="1999" y="1564"/>
                    </a:cubicBezTo>
                    <a:cubicBezTo>
                      <a:pt x="2150" y="1270"/>
                      <a:pt x="2240" y="0"/>
                      <a:pt x="1253" y="0"/>
                    </a:cubicBezTo>
                    <a:close/>
                  </a:path>
                </a:pathLst>
              </a:custGeom>
              <a:solidFill>
                <a:srgbClr val="E6A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6260060" y="1526312"/>
                <a:ext cx="108237" cy="40574"/>
              </a:xfrm>
              <a:custGeom>
                <a:avLst/>
                <a:gdLst/>
                <a:ahLst/>
                <a:cxnLst/>
                <a:rect l="l" t="t" r="r" b="b"/>
                <a:pathLst>
                  <a:path w="907" h="340" extrusionOk="0">
                    <a:moveTo>
                      <a:pt x="721" y="0"/>
                    </a:moveTo>
                    <a:cubicBezTo>
                      <a:pt x="721" y="0"/>
                      <a:pt x="304" y="95"/>
                      <a:pt x="249" y="113"/>
                    </a:cubicBezTo>
                    <a:cubicBezTo>
                      <a:pt x="190" y="132"/>
                      <a:pt x="0" y="340"/>
                      <a:pt x="0" y="340"/>
                    </a:cubicBezTo>
                    <a:lnTo>
                      <a:pt x="190" y="263"/>
                    </a:lnTo>
                    <a:cubicBezTo>
                      <a:pt x="363" y="186"/>
                      <a:pt x="548" y="186"/>
                      <a:pt x="721" y="168"/>
                    </a:cubicBezTo>
                    <a:cubicBezTo>
                      <a:pt x="906" y="132"/>
                      <a:pt x="721" y="0"/>
                      <a:pt x="7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6309703" y="1557577"/>
                <a:ext cx="69692" cy="49047"/>
              </a:xfrm>
              <a:custGeom>
                <a:avLst/>
                <a:gdLst/>
                <a:ahLst/>
                <a:cxnLst/>
                <a:rect l="l" t="t" r="r" b="b"/>
                <a:pathLst>
                  <a:path w="584" h="411" extrusionOk="0">
                    <a:moveTo>
                      <a:pt x="490" y="1"/>
                    </a:moveTo>
                    <a:cubicBezTo>
                      <a:pt x="490" y="1"/>
                      <a:pt x="490" y="1"/>
                      <a:pt x="491" y="1"/>
                    </a:cubicBezTo>
                    <a:lnTo>
                      <a:pt x="491" y="1"/>
                    </a:lnTo>
                    <a:cubicBezTo>
                      <a:pt x="490" y="1"/>
                      <a:pt x="490" y="1"/>
                      <a:pt x="490" y="1"/>
                    </a:cubicBezTo>
                    <a:close/>
                    <a:moveTo>
                      <a:pt x="491" y="1"/>
                    </a:moveTo>
                    <a:cubicBezTo>
                      <a:pt x="494" y="5"/>
                      <a:pt x="525" y="46"/>
                      <a:pt x="418" y="209"/>
                    </a:cubicBezTo>
                    <a:cubicBezTo>
                      <a:pt x="286" y="377"/>
                      <a:pt x="1" y="400"/>
                      <a:pt x="1" y="400"/>
                    </a:cubicBezTo>
                    <a:cubicBezTo>
                      <a:pt x="57" y="407"/>
                      <a:pt x="106" y="410"/>
                      <a:pt x="150" y="410"/>
                    </a:cubicBezTo>
                    <a:cubicBezTo>
                      <a:pt x="432" y="410"/>
                      <a:pt x="480" y="274"/>
                      <a:pt x="531" y="191"/>
                    </a:cubicBezTo>
                    <a:cubicBezTo>
                      <a:pt x="584" y="99"/>
                      <a:pt x="497" y="7"/>
                      <a:pt x="4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6000983" y="1789565"/>
                <a:ext cx="219218" cy="444642"/>
              </a:xfrm>
              <a:custGeom>
                <a:avLst/>
                <a:gdLst/>
                <a:ahLst/>
                <a:cxnLst/>
                <a:rect l="l" t="t" r="r" b="b"/>
                <a:pathLst>
                  <a:path w="1837" h="3726" extrusionOk="0">
                    <a:moveTo>
                      <a:pt x="626" y="1"/>
                    </a:moveTo>
                    <a:lnTo>
                      <a:pt x="1" y="549"/>
                    </a:lnTo>
                    <a:cubicBezTo>
                      <a:pt x="1" y="549"/>
                      <a:pt x="268" y="1287"/>
                      <a:pt x="436" y="1532"/>
                    </a:cubicBezTo>
                    <a:cubicBezTo>
                      <a:pt x="626" y="1795"/>
                      <a:pt x="871" y="2153"/>
                      <a:pt x="871" y="2153"/>
                    </a:cubicBezTo>
                    <a:lnTo>
                      <a:pt x="1038" y="2021"/>
                    </a:lnTo>
                    <a:lnTo>
                      <a:pt x="1002" y="2379"/>
                    </a:lnTo>
                    <a:cubicBezTo>
                      <a:pt x="1002" y="2379"/>
                      <a:pt x="1675" y="3294"/>
                      <a:pt x="1809" y="3630"/>
                    </a:cubicBezTo>
                    <a:lnTo>
                      <a:pt x="1809" y="3630"/>
                    </a:lnTo>
                    <a:cubicBezTo>
                      <a:pt x="1716" y="3290"/>
                      <a:pt x="1410" y="2152"/>
                      <a:pt x="1306" y="1926"/>
                    </a:cubicBezTo>
                    <a:cubicBezTo>
                      <a:pt x="1174" y="1627"/>
                      <a:pt x="626" y="1"/>
                      <a:pt x="626" y="1"/>
                    </a:cubicBezTo>
                    <a:close/>
                    <a:moveTo>
                      <a:pt x="1809" y="3630"/>
                    </a:moveTo>
                    <a:cubicBezTo>
                      <a:pt x="1826" y="3690"/>
                      <a:pt x="1836" y="3726"/>
                      <a:pt x="1837" y="3726"/>
                    </a:cubicBezTo>
                    <a:cubicBezTo>
                      <a:pt x="1837" y="3726"/>
                      <a:pt x="1835" y="3718"/>
                      <a:pt x="1831" y="3702"/>
                    </a:cubicBezTo>
                    <a:cubicBezTo>
                      <a:pt x="1828" y="3683"/>
                      <a:pt x="1821" y="3658"/>
                      <a:pt x="1809" y="363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5537126" y="1843624"/>
                <a:ext cx="515885" cy="1514003"/>
              </a:xfrm>
              <a:custGeom>
                <a:avLst/>
                <a:gdLst/>
                <a:ahLst/>
                <a:cxnLst/>
                <a:rect l="l" t="t" r="r" b="b"/>
                <a:pathLst>
                  <a:path w="4323" h="12687" extrusionOk="0">
                    <a:moveTo>
                      <a:pt x="4019" y="1"/>
                    </a:moveTo>
                    <a:lnTo>
                      <a:pt x="2320" y="1192"/>
                    </a:lnTo>
                    <a:cubicBezTo>
                      <a:pt x="1491" y="1813"/>
                      <a:pt x="531" y="6647"/>
                      <a:pt x="263" y="9628"/>
                    </a:cubicBezTo>
                    <a:cubicBezTo>
                      <a:pt x="1" y="12614"/>
                      <a:pt x="984" y="12442"/>
                      <a:pt x="1736" y="12632"/>
                    </a:cubicBezTo>
                    <a:cubicBezTo>
                      <a:pt x="1944" y="12687"/>
                      <a:pt x="2547" y="12687"/>
                      <a:pt x="3303" y="12687"/>
                    </a:cubicBezTo>
                    <a:cubicBezTo>
                      <a:pt x="2569" y="11989"/>
                      <a:pt x="1586" y="11232"/>
                      <a:pt x="1473" y="10893"/>
                    </a:cubicBezTo>
                    <a:cubicBezTo>
                      <a:pt x="1247" y="10254"/>
                      <a:pt x="1980" y="6779"/>
                      <a:pt x="2171" y="6004"/>
                    </a:cubicBezTo>
                    <a:cubicBezTo>
                      <a:pt x="2379" y="5252"/>
                      <a:pt x="2624" y="2456"/>
                      <a:pt x="2814" y="1740"/>
                    </a:cubicBezTo>
                    <a:cubicBezTo>
                      <a:pt x="3023" y="1038"/>
                      <a:pt x="4323" y="322"/>
                      <a:pt x="4323" y="322"/>
                    </a:cubicBezTo>
                    <a:lnTo>
                      <a:pt x="4019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5742025" y="2012006"/>
                <a:ext cx="1234521" cy="664219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5566" extrusionOk="0">
                    <a:moveTo>
                      <a:pt x="1335" y="0"/>
                    </a:moveTo>
                    <a:cubicBezTo>
                      <a:pt x="1260" y="0"/>
                      <a:pt x="1187" y="9"/>
                      <a:pt x="1115" y="26"/>
                    </a:cubicBezTo>
                    <a:cubicBezTo>
                      <a:pt x="1115" y="26"/>
                      <a:pt x="1" y="44"/>
                      <a:pt x="227" y="1100"/>
                    </a:cubicBezTo>
                    <a:cubicBezTo>
                      <a:pt x="421" y="2083"/>
                      <a:pt x="4333" y="5565"/>
                      <a:pt x="5665" y="5565"/>
                    </a:cubicBezTo>
                    <a:cubicBezTo>
                      <a:pt x="5769" y="5565"/>
                      <a:pt x="5857" y="5544"/>
                      <a:pt x="5927" y="5499"/>
                    </a:cubicBezTo>
                    <a:cubicBezTo>
                      <a:pt x="6892" y="4878"/>
                      <a:pt x="10344" y="2309"/>
                      <a:pt x="10344" y="2309"/>
                    </a:cubicBezTo>
                    <a:lnTo>
                      <a:pt x="9080" y="1195"/>
                    </a:lnTo>
                    <a:cubicBezTo>
                      <a:pt x="9080" y="1195"/>
                      <a:pt x="6576" y="3425"/>
                      <a:pt x="5425" y="3425"/>
                    </a:cubicBezTo>
                    <a:cubicBezTo>
                      <a:pt x="5270" y="3425"/>
                      <a:pt x="5140" y="3385"/>
                      <a:pt x="5043" y="3293"/>
                    </a:cubicBezTo>
                    <a:cubicBezTo>
                      <a:pt x="4254" y="2559"/>
                      <a:pt x="2642" y="0"/>
                      <a:pt x="133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 txBox="1">
            <a:spLocks noGrp="1"/>
          </p:cNvSpPr>
          <p:nvPr>
            <p:ph type="title"/>
          </p:nvPr>
        </p:nvSpPr>
        <p:spPr>
          <a:xfrm>
            <a:off x="715100" y="1925675"/>
            <a:ext cx="4072200" cy="76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1" name="Google Shape;231;p9"/>
          <p:cNvSpPr txBox="1">
            <a:spLocks noGrp="1"/>
          </p:cNvSpPr>
          <p:nvPr>
            <p:ph type="subTitle" idx="1"/>
          </p:nvPr>
        </p:nvSpPr>
        <p:spPr>
          <a:xfrm>
            <a:off x="715164" y="2689547"/>
            <a:ext cx="4072200" cy="10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232" name="Google Shape;232;p9"/>
          <p:cNvGrpSpPr/>
          <p:nvPr/>
        </p:nvGrpSpPr>
        <p:grpSpPr>
          <a:xfrm>
            <a:off x="-1895716" y="-690233"/>
            <a:ext cx="13647173" cy="8748449"/>
            <a:chOff x="-1895716" y="-690233"/>
            <a:chExt cx="13647173" cy="8748449"/>
          </a:xfrm>
        </p:grpSpPr>
        <p:grpSp>
          <p:nvGrpSpPr>
            <p:cNvPr id="233" name="Google Shape;233;p9"/>
            <p:cNvGrpSpPr/>
            <p:nvPr/>
          </p:nvGrpSpPr>
          <p:grpSpPr>
            <a:xfrm rot="9488082">
              <a:off x="-1274364" y="3138307"/>
              <a:ext cx="3995377" cy="4108531"/>
              <a:chOff x="-2849396" y="-2852711"/>
              <a:chExt cx="5104567" cy="5249135"/>
            </a:xfrm>
          </p:grpSpPr>
          <p:sp>
            <p:nvSpPr>
              <p:cNvPr id="234" name="Google Shape;234;p9"/>
              <p:cNvSpPr/>
              <p:nvPr/>
            </p:nvSpPr>
            <p:spPr>
              <a:xfrm rot="9579367">
                <a:off x="-2092304" y="-2292657"/>
                <a:ext cx="3854657" cy="3526827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chemeClr val="lt1"/>
                  </a:solidFill>
                </a:endParaRPr>
              </a:p>
            </p:txBody>
          </p:sp>
          <p:sp>
            <p:nvSpPr>
              <p:cNvPr id="235" name="Google Shape;235;p9"/>
              <p:cNvSpPr/>
              <p:nvPr/>
            </p:nvSpPr>
            <p:spPr>
              <a:xfrm rot="-1784819">
                <a:off x="-2335232" y="-1123016"/>
                <a:ext cx="3191565" cy="2920069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  <p:grpSp>
          <p:nvGrpSpPr>
            <p:cNvPr id="236" name="Google Shape;236;p9"/>
            <p:cNvGrpSpPr/>
            <p:nvPr/>
          </p:nvGrpSpPr>
          <p:grpSpPr>
            <a:xfrm rot="8397270">
              <a:off x="4088343" y="705777"/>
              <a:ext cx="6510150" cy="5956428"/>
              <a:chOff x="2526785" y="2762149"/>
              <a:chExt cx="8317321" cy="7609890"/>
            </a:xfrm>
          </p:grpSpPr>
          <p:sp>
            <p:nvSpPr>
              <p:cNvPr id="237" name="Google Shape;237;p9"/>
              <p:cNvSpPr/>
              <p:nvPr/>
            </p:nvSpPr>
            <p:spPr>
              <a:xfrm>
                <a:off x="2526785" y="2762149"/>
                <a:ext cx="8317321" cy="7609890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  <p:sp>
            <p:nvSpPr>
              <p:cNvPr id="238" name="Google Shape;238;p9"/>
              <p:cNvSpPr/>
              <p:nvPr/>
            </p:nvSpPr>
            <p:spPr>
              <a:xfrm>
                <a:off x="3153779" y="2998512"/>
                <a:ext cx="6878879" cy="6293824"/>
              </a:xfrm>
              <a:custGeom>
                <a:avLst/>
                <a:gdLst/>
                <a:ahLst/>
                <a:cxnLst/>
                <a:rect l="l" t="t" r="r" b="b"/>
                <a:pathLst>
                  <a:path w="25107" h="22971" extrusionOk="0">
                    <a:moveTo>
                      <a:pt x="6029" y="1"/>
                    </a:moveTo>
                    <a:cubicBezTo>
                      <a:pt x="4338" y="1"/>
                      <a:pt x="2979" y="676"/>
                      <a:pt x="2106" y="1643"/>
                    </a:cubicBezTo>
                    <a:cubicBezTo>
                      <a:pt x="580" y="3337"/>
                      <a:pt x="1" y="6173"/>
                      <a:pt x="2576" y="10368"/>
                    </a:cubicBezTo>
                    <a:cubicBezTo>
                      <a:pt x="4339" y="13239"/>
                      <a:pt x="4269" y="14957"/>
                      <a:pt x="3934" y="17793"/>
                    </a:cubicBezTo>
                    <a:cubicBezTo>
                      <a:pt x="3597" y="20624"/>
                      <a:pt x="4165" y="21865"/>
                      <a:pt x="5284" y="22550"/>
                    </a:cubicBezTo>
                    <a:cubicBezTo>
                      <a:pt x="5735" y="22827"/>
                      <a:pt x="6253" y="22970"/>
                      <a:pt x="6788" y="22970"/>
                    </a:cubicBezTo>
                    <a:cubicBezTo>
                      <a:pt x="7978" y="22970"/>
                      <a:pt x="9255" y="22259"/>
                      <a:pt x="10087" y="20722"/>
                    </a:cubicBezTo>
                    <a:cubicBezTo>
                      <a:pt x="11061" y="18911"/>
                      <a:pt x="11691" y="17303"/>
                      <a:pt x="13839" y="17303"/>
                    </a:cubicBezTo>
                    <a:cubicBezTo>
                      <a:pt x="14341" y="17303"/>
                      <a:pt x="14925" y="17391"/>
                      <a:pt x="15616" y="17584"/>
                    </a:cubicBezTo>
                    <a:cubicBezTo>
                      <a:pt x="16571" y="17851"/>
                      <a:pt x="17477" y="17980"/>
                      <a:pt x="18320" y="17980"/>
                    </a:cubicBezTo>
                    <a:cubicBezTo>
                      <a:pt x="20695" y="17980"/>
                      <a:pt x="22564" y="16954"/>
                      <a:pt x="23591" y="15113"/>
                    </a:cubicBezTo>
                    <a:cubicBezTo>
                      <a:pt x="24984" y="12619"/>
                      <a:pt x="25106" y="8192"/>
                      <a:pt x="22164" y="6325"/>
                    </a:cubicBezTo>
                    <a:cubicBezTo>
                      <a:pt x="19224" y="4462"/>
                      <a:pt x="16596" y="6173"/>
                      <a:pt x="12118" y="2548"/>
                    </a:cubicBezTo>
                    <a:cubicBezTo>
                      <a:pt x="9850" y="712"/>
                      <a:pt x="7765" y="1"/>
                      <a:pt x="6029" y="1"/>
                    </a:cubicBezTo>
                    <a:close/>
                  </a:path>
                </a:pathLst>
              </a:custGeom>
              <a:solidFill>
                <a:srgbClr val="F498B0">
                  <a:alpha val="21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AFE2EF"/>
                  </a:solidFill>
                </a:endParaRPr>
              </a:p>
            </p:txBody>
          </p:sp>
        </p:grpSp>
      </p:grpSp>
      <p:cxnSp>
        <p:nvCxnSpPr>
          <p:cNvPr id="239" name="Google Shape;239;p9"/>
          <p:cNvCxnSpPr/>
          <p:nvPr/>
        </p:nvCxnSpPr>
        <p:spPr>
          <a:xfrm>
            <a:off x="334100" y="-127800"/>
            <a:ext cx="0" cy="557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40" name="Google Shape;240;p9"/>
          <p:cNvGrpSpPr/>
          <p:nvPr/>
        </p:nvGrpSpPr>
        <p:grpSpPr>
          <a:xfrm>
            <a:off x="4112065" y="1624370"/>
            <a:ext cx="4247561" cy="2957830"/>
            <a:chOff x="4112065" y="1624370"/>
            <a:chExt cx="4247561" cy="2957830"/>
          </a:xfrm>
        </p:grpSpPr>
        <p:sp>
          <p:nvSpPr>
            <p:cNvPr id="241" name="Google Shape;241;p9"/>
            <p:cNvSpPr/>
            <p:nvPr/>
          </p:nvSpPr>
          <p:spPr>
            <a:xfrm>
              <a:off x="6729022" y="2822964"/>
              <a:ext cx="69744" cy="59930"/>
            </a:xfrm>
            <a:custGeom>
              <a:avLst/>
              <a:gdLst/>
              <a:ahLst/>
              <a:cxnLst/>
              <a:rect l="l" t="t" r="r" b="b"/>
              <a:pathLst>
                <a:path w="49" h="40" extrusionOk="0">
                  <a:moveTo>
                    <a:pt x="29" y="7"/>
                  </a:moveTo>
                  <a:cubicBezTo>
                    <a:pt x="29" y="7"/>
                    <a:pt x="49" y="30"/>
                    <a:pt x="44" y="35"/>
                  </a:cubicBezTo>
                  <a:cubicBezTo>
                    <a:pt x="39" y="40"/>
                    <a:pt x="28" y="20"/>
                    <a:pt x="14" y="10"/>
                  </a:cubicBezTo>
                  <a:cubicBezTo>
                    <a:pt x="0" y="0"/>
                    <a:pt x="29" y="7"/>
                    <a:pt x="29" y="7"/>
                  </a:cubicBezTo>
                  <a:close/>
                </a:path>
              </a:pathLst>
            </a:custGeom>
            <a:solidFill>
              <a:srgbClr val="EE955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6699057" y="2822964"/>
              <a:ext cx="79907" cy="59930"/>
            </a:xfrm>
            <a:custGeom>
              <a:avLst/>
              <a:gdLst/>
              <a:ahLst/>
              <a:cxnLst/>
              <a:rect l="l" t="t" r="r" b="b"/>
              <a:pathLst>
                <a:path w="50" h="40" extrusionOk="0">
                  <a:moveTo>
                    <a:pt x="29" y="7"/>
                  </a:moveTo>
                  <a:cubicBezTo>
                    <a:pt x="29" y="7"/>
                    <a:pt x="50" y="30"/>
                    <a:pt x="45" y="35"/>
                  </a:cubicBezTo>
                  <a:cubicBezTo>
                    <a:pt x="39" y="40"/>
                    <a:pt x="29" y="20"/>
                    <a:pt x="15" y="10"/>
                  </a:cubicBezTo>
                  <a:cubicBezTo>
                    <a:pt x="0" y="0"/>
                    <a:pt x="29" y="7"/>
                    <a:pt x="29" y="7"/>
                  </a:cubicBezTo>
                  <a:close/>
                </a:path>
              </a:pathLst>
            </a:custGeom>
            <a:solidFill>
              <a:srgbClr val="EE955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6629138" y="2802988"/>
              <a:ext cx="220868" cy="79706"/>
            </a:xfrm>
            <a:custGeom>
              <a:avLst/>
              <a:gdLst/>
              <a:ahLst/>
              <a:cxnLst/>
              <a:rect l="l" t="t" r="r" b="b"/>
              <a:pathLst>
                <a:path w="145" h="56" extrusionOk="0">
                  <a:moveTo>
                    <a:pt x="0" y="19"/>
                  </a:moveTo>
                  <a:cubicBezTo>
                    <a:pt x="41" y="8"/>
                    <a:pt x="67" y="0"/>
                    <a:pt x="73" y="1"/>
                  </a:cubicBezTo>
                  <a:cubicBezTo>
                    <a:pt x="78" y="1"/>
                    <a:pt x="91" y="8"/>
                    <a:pt x="91" y="8"/>
                  </a:cubicBezTo>
                  <a:cubicBezTo>
                    <a:pt x="91" y="8"/>
                    <a:pt x="111" y="13"/>
                    <a:pt x="115" y="15"/>
                  </a:cubicBezTo>
                  <a:cubicBezTo>
                    <a:pt x="123" y="19"/>
                    <a:pt x="145" y="34"/>
                    <a:pt x="140" y="39"/>
                  </a:cubicBezTo>
                  <a:cubicBezTo>
                    <a:pt x="133" y="44"/>
                    <a:pt x="125" y="33"/>
                    <a:pt x="111" y="29"/>
                  </a:cubicBezTo>
                  <a:cubicBezTo>
                    <a:pt x="89" y="23"/>
                    <a:pt x="69" y="30"/>
                    <a:pt x="68" y="36"/>
                  </a:cubicBezTo>
                  <a:cubicBezTo>
                    <a:pt x="67" y="40"/>
                    <a:pt x="78" y="42"/>
                    <a:pt x="83" y="42"/>
                  </a:cubicBezTo>
                  <a:cubicBezTo>
                    <a:pt x="88" y="43"/>
                    <a:pt x="101" y="44"/>
                    <a:pt x="103" y="49"/>
                  </a:cubicBezTo>
                  <a:cubicBezTo>
                    <a:pt x="104" y="54"/>
                    <a:pt x="92" y="56"/>
                    <a:pt x="80" y="55"/>
                  </a:cubicBezTo>
                  <a:cubicBezTo>
                    <a:pt x="69" y="54"/>
                    <a:pt x="63" y="53"/>
                    <a:pt x="55" y="52"/>
                  </a:cubicBezTo>
                  <a:cubicBezTo>
                    <a:pt x="47" y="51"/>
                    <a:pt x="27" y="54"/>
                    <a:pt x="4" y="46"/>
                  </a:cubicBezTo>
                  <a:lnTo>
                    <a:pt x="0" y="19"/>
                  </a:lnTo>
                  <a:close/>
                </a:path>
              </a:pathLst>
            </a:custGeom>
            <a:solidFill>
              <a:srgbClr val="AC7E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6169672" y="2822964"/>
              <a:ext cx="467457" cy="221390"/>
            </a:xfrm>
            <a:custGeom>
              <a:avLst/>
              <a:gdLst/>
              <a:ahLst/>
              <a:cxnLst/>
              <a:rect l="l" t="t" r="r" b="b"/>
              <a:pathLst>
                <a:path w="312" h="143" extrusionOk="0">
                  <a:moveTo>
                    <a:pt x="0" y="112"/>
                  </a:moveTo>
                  <a:cubicBezTo>
                    <a:pt x="125" y="143"/>
                    <a:pt x="312" y="37"/>
                    <a:pt x="312" y="37"/>
                  </a:cubicBezTo>
                  <a:cubicBezTo>
                    <a:pt x="305" y="0"/>
                    <a:pt x="305" y="0"/>
                    <a:pt x="305" y="0"/>
                  </a:cubicBezTo>
                  <a:cubicBezTo>
                    <a:pt x="305" y="0"/>
                    <a:pt x="119" y="35"/>
                    <a:pt x="21" y="12"/>
                  </a:cubicBezTo>
                  <a:lnTo>
                    <a:pt x="0" y="1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5909974" y="2403456"/>
              <a:ext cx="352091" cy="660724"/>
            </a:xfrm>
            <a:custGeom>
              <a:avLst/>
              <a:gdLst/>
              <a:ahLst/>
              <a:cxnLst/>
              <a:rect l="l" t="t" r="r" b="b"/>
              <a:pathLst>
                <a:path w="235" h="441" extrusionOk="0">
                  <a:moveTo>
                    <a:pt x="37" y="0"/>
                  </a:moveTo>
                  <a:cubicBezTo>
                    <a:pt x="57" y="11"/>
                    <a:pt x="112" y="127"/>
                    <a:pt x="156" y="213"/>
                  </a:cubicBezTo>
                  <a:cubicBezTo>
                    <a:pt x="219" y="335"/>
                    <a:pt x="235" y="369"/>
                    <a:pt x="207" y="388"/>
                  </a:cubicBezTo>
                  <a:cubicBezTo>
                    <a:pt x="131" y="441"/>
                    <a:pt x="11" y="174"/>
                    <a:pt x="0" y="103"/>
                  </a:cubicBezTo>
                  <a:lnTo>
                    <a:pt x="3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6399405" y="2583246"/>
              <a:ext cx="1066760" cy="800060"/>
            </a:xfrm>
            <a:custGeom>
              <a:avLst/>
              <a:gdLst/>
              <a:ahLst/>
              <a:cxnLst/>
              <a:rect l="l" t="t" r="r" b="b"/>
              <a:pathLst>
                <a:path w="712" h="534" extrusionOk="0">
                  <a:moveTo>
                    <a:pt x="461" y="495"/>
                  </a:moveTo>
                  <a:cubicBezTo>
                    <a:pt x="442" y="495"/>
                    <a:pt x="420" y="493"/>
                    <a:pt x="398" y="487"/>
                  </a:cubicBezTo>
                  <a:cubicBezTo>
                    <a:pt x="291" y="461"/>
                    <a:pt x="221" y="307"/>
                    <a:pt x="165" y="182"/>
                  </a:cubicBezTo>
                  <a:cubicBezTo>
                    <a:pt x="122" y="89"/>
                    <a:pt x="85" y="8"/>
                    <a:pt x="46" y="7"/>
                  </a:cubicBezTo>
                  <a:cubicBezTo>
                    <a:pt x="36" y="7"/>
                    <a:pt x="27" y="10"/>
                    <a:pt x="22" y="17"/>
                  </a:cubicBezTo>
                  <a:cubicBezTo>
                    <a:pt x="7" y="34"/>
                    <a:pt x="13" y="71"/>
                    <a:pt x="13" y="71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1"/>
                    <a:pt x="0" y="32"/>
                    <a:pt x="17" y="12"/>
                  </a:cubicBezTo>
                  <a:cubicBezTo>
                    <a:pt x="24" y="4"/>
                    <a:pt x="33" y="0"/>
                    <a:pt x="46" y="0"/>
                  </a:cubicBezTo>
                  <a:cubicBezTo>
                    <a:pt x="90" y="1"/>
                    <a:pt x="125" y="80"/>
                    <a:pt x="171" y="180"/>
                  </a:cubicBezTo>
                  <a:cubicBezTo>
                    <a:pt x="227" y="303"/>
                    <a:pt x="296" y="456"/>
                    <a:pt x="399" y="481"/>
                  </a:cubicBezTo>
                  <a:cubicBezTo>
                    <a:pt x="620" y="534"/>
                    <a:pt x="705" y="292"/>
                    <a:pt x="706" y="290"/>
                  </a:cubicBezTo>
                  <a:cubicBezTo>
                    <a:pt x="712" y="292"/>
                    <a:pt x="712" y="292"/>
                    <a:pt x="712" y="292"/>
                  </a:cubicBezTo>
                  <a:cubicBezTo>
                    <a:pt x="712" y="294"/>
                    <a:pt x="641" y="495"/>
                    <a:pt x="461" y="4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5710207" y="3691945"/>
              <a:ext cx="0" cy="0"/>
            </a:xfrm>
            <a:prstGeom prst="rect">
              <a:avLst/>
            </a:prstGeom>
            <a:solidFill>
              <a:srgbClr val="A5C0D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5750160" y="3691945"/>
              <a:ext cx="0" cy="0"/>
            </a:xfrm>
            <a:prstGeom prst="rect">
              <a:avLst/>
            </a:prstGeom>
            <a:solidFill>
              <a:srgbClr val="8394B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5660265" y="3701933"/>
              <a:ext cx="159814" cy="229730"/>
            </a:xfrm>
            <a:custGeom>
              <a:avLst/>
              <a:gdLst/>
              <a:ahLst/>
              <a:cxnLst/>
              <a:rect l="l" t="t" r="r" b="b"/>
              <a:pathLst>
                <a:path w="16" h="23" extrusionOk="0">
                  <a:moveTo>
                    <a:pt x="5" y="2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1" y="23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5400567" y="4520972"/>
              <a:ext cx="679210" cy="59930"/>
            </a:xfrm>
            <a:custGeom>
              <a:avLst/>
              <a:gdLst/>
              <a:ahLst/>
              <a:cxnLst/>
              <a:rect l="l" t="t" r="r" b="b"/>
              <a:pathLst>
                <a:path w="68" h="6" extrusionOk="0">
                  <a:moveTo>
                    <a:pt x="68" y="6"/>
                  </a:moveTo>
                  <a:lnTo>
                    <a:pt x="0" y="6"/>
                  </a:lnTo>
                  <a:lnTo>
                    <a:pt x="0" y="4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68" y="4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5660265" y="4331195"/>
              <a:ext cx="159814" cy="189777"/>
            </a:xfrm>
            <a:custGeom>
              <a:avLst/>
              <a:gdLst/>
              <a:ahLst/>
              <a:cxnLst/>
              <a:rect l="l" t="t" r="r" b="b"/>
              <a:pathLst>
                <a:path w="16" h="19" extrusionOk="0">
                  <a:moveTo>
                    <a:pt x="16" y="19"/>
                  </a:moveTo>
                  <a:lnTo>
                    <a:pt x="0" y="19"/>
                  </a:lnTo>
                  <a:lnTo>
                    <a:pt x="3" y="0"/>
                  </a:lnTo>
                  <a:lnTo>
                    <a:pt x="13" y="0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9"/>
            <p:cNvSpPr/>
            <p:nvPr/>
          </p:nvSpPr>
          <p:spPr>
            <a:xfrm>
              <a:off x="5630299" y="4331195"/>
              <a:ext cx="449477" cy="229730"/>
            </a:xfrm>
            <a:custGeom>
              <a:avLst/>
              <a:gdLst/>
              <a:ahLst/>
              <a:cxnLst/>
              <a:rect l="l" t="t" r="r" b="b"/>
              <a:pathLst>
                <a:path w="45" h="23" extrusionOk="0">
                  <a:moveTo>
                    <a:pt x="6" y="0"/>
                  </a:moveTo>
                  <a:lnTo>
                    <a:pt x="16" y="0"/>
                  </a:lnTo>
                  <a:lnTo>
                    <a:pt x="19" y="19"/>
                  </a:lnTo>
                  <a:lnTo>
                    <a:pt x="45" y="23"/>
                  </a:lnTo>
                  <a:lnTo>
                    <a:pt x="0" y="23"/>
                  </a:lnTo>
                  <a:lnTo>
                    <a:pt x="8" y="20"/>
                  </a:lnTo>
                  <a:lnTo>
                    <a:pt x="10" y="1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5150857" y="2333538"/>
              <a:ext cx="0" cy="0"/>
            </a:xfrm>
            <a:prstGeom prst="ellipse">
              <a:avLst/>
            </a:prstGeom>
            <a:solidFill>
              <a:srgbClr val="252A3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5210787" y="2353515"/>
              <a:ext cx="0" cy="0"/>
            </a:xfrm>
            <a:prstGeom prst="ellipse">
              <a:avLst/>
            </a:prstGeom>
            <a:solidFill>
              <a:srgbClr val="30364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5410555" y="1973960"/>
              <a:ext cx="278676" cy="271181"/>
            </a:xfrm>
            <a:custGeom>
              <a:avLst/>
              <a:gdLst/>
              <a:ahLst/>
              <a:cxnLst/>
              <a:rect l="l" t="t" r="r" b="b"/>
              <a:pathLst>
                <a:path w="186" h="181" extrusionOk="0">
                  <a:moveTo>
                    <a:pt x="159" y="152"/>
                  </a:moveTo>
                  <a:cubicBezTo>
                    <a:pt x="132" y="181"/>
                    <a:pt x="81" y="177"/>
                    <a:pt x="44" y="143"/>
                  </a:cubicBezTo>
                  <a:cubicBezTo>
                    <a:pt x="8" y="109"/>
                    <a:pt x="0" y="58"/>
                    <a:pt x="27" y="29"/>
                  </a:cubicBezTo>
                  <a:cubicBezTo>
                    <a:pt x="54" y="0"/>
                    <a:pt x="105" y="5"/>
                    <a:pt x="142" y="39"/>
                  </a:cubicBezTo>
                  <a:cubicBezTo>
                    <a:pt x="178" y="73"/>
                    <a:pt x="186" y="123"/>
                    <a:pt x="159" y="1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5400567" y="1624370"/>
              <a:ext cx="618781" cy="638250"/>
            </a:xfrm>
            <a:custGeom>
              <a:avLst/>
              <a:gdLst/>
              <a:ahLst/>
              <a:cxnLst/>
              <a:rect l="l" t="t" r="r" b="b"/>
              <a:pathLst>
                <a:path w="413" h="426" extrusionOk="0">
                  <a:moveTo>
                    <a:pt x="366" y="267"/>
                  </a:moveTo>
                  <a:cubicBezTo>
                    <a:pt x="366" y="267"/>
                    <a:pt x="413" y="167"/>
                    <a:pt x="395" y="126"/>
                  </a:cubicBezTo>
                  <a:cubicBezTo>
                    <a:pt x="343" y="15"/>
                    <a:pt x="84" y="0"/>
                    <a:pt x="109" y="87"/>
                  </a:cubicBezTo>
                  <a:cubicBezTo>
                    <a:pt x="30" y="54"/>
                    <a:pt x="0" y="341"/>
                    <a:pt x="183" y="384"/>
                  </a:cubicBezTo>
                  <a:cubicBezTo>
                    <a:pt x="356" y="426"/>
                    <a:pt x="366" y="267"/>
                    <a:pt x="366" y="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5450509" y="1784183"/>
              <a:ext cx="551359" cy="462956"/>
            </a:xfrm>
            <a:custGeom>
              <a:avLst/>
              <a:gdLst/>
              <a:ahLst/>
              <a:cxnLst/>
              <a:rect l="l" t="t" r="r" b="b"/>
              <a:pathLst>
                <a:path w="368" h="309" extrusionOk="0">
                  <a:moveTo>
                    <a:pt x="24" y="23"/>
                  </a:moveTo>
                  <a:cubicBezTo>
                    <a:pt x="24" y="85"/>
                    <a:pt x="102" y="99"/>
                    <a:pt x="133" y="74"/>
                  </a:cubicBezTo>
                  <a:cubicBezTo>
                    <a:pt x="167" y="46"/>
                    <a:pt x="216" y="38"/>
                    <a:pt x="257" y="30"/>
                  </a:cubicBezTo>
                  <a:cubicBezTo>
                    <a:pt x="298" y="23"/>
                    <a:pt x="301" y="0"/>
                    <a:pt x="301" y="0"/>
                  </a:cubicBezTo>
                  <a:cubicBezTo>
                    <a:pt x="305" y="14"/>
                    <a:pt x="335" y="43"/>
                    <a:pt x="368" y="45"/>
                  </a:cubicBezTo>
                  <a:cubicBezTo>
                    <a:pt x="365" y="99"/>
                    <a:pt x="335" y="159"/>
                    <a:pt x="335" y="159"/>
                  </a:cubicBezTo>
                  <a:cubicBezTo>
                    <a:pt x="335" y="159"/>
                    <a:pt x="312" y="309"/>
                    <a:pt x="152" y="276"/>
                  </a:cubicBezTo>
                  <a:cubicBezTo>
                    <a:pt x="25" y="246"/>
                    <a:pt x="0" y="105"/>
                    <a:pt x="24" y="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6069788" y="3402285"/>
              <a:ext cx="300550" cy="169426"/>
            </a:xfrm>
            <a:custGeom>
              <a:avLst/>
              <a:gdLst/>
              <a:ahLst/>
              <a:cxnLst/>
              <a:rect l="l" t="t" r="r" b="b"/>
              <a:pathLst>
                <a:path w="204" h="115" extrusionOk="0">
                  <a:moveTo>
                    <a:pt x="159" y="2"/>
                  </a:moveTo>
                  <a:cubicBezTo>
                    <a:pt x="159" y="2"/>
                    <a:pt x="204" y="33"/>
                    <a:pt x="182" y="1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15"/>
                    <a:pt x="6" y="0"/>
                    <a:pt x="159" y="2"/>
                  </a:cubicBezTo>
                  <a:close/>
                </a:path>
              </a:pathLst>
            </a:custGeom>
            <a:solidFill>
              <a:srgbClr val="3237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9"/>
            <p:cNvSpPr/>
            <p:nvPr/>
          </p:nvSpPr>
          <p:spPr>
            <a:xfrm>
              <a:off x="6289533" y="4381136"/>
              <a:ext cx="181264" cy="200764"/>
            </a:xfrm>
            <a:custGeom>
              <a:avLst/>
              <a:gdLst/>
              <a:ahLst/>
              <a:cxnLst/>
              <a:rect l="l" t="t" r="r" b="b"/>
              <a:pathLst>
                <a:path w="119" h="134" extrusionOk="0">
                  <a:moveTo>
                    <a:pt x="83" y="104"/>
                  </a:moveTo>
                  <a:cubicBezTo>
                    <a:pt x="83" y="104"/>
                    <a:pt x="119" y="119"/>
                    <a:pt x="119" y="126"/>
                  </a:cubicBezTo>
                  <a:cubicBezTo>
                    <a:pt x="119" y="133"/>
                    <a:pt x="75" y="134"/>
                    <a:pt x="46" y="131"/>
                  </a:cubicBezTo>
                  <a:cubicBezTo>
                    <a:pt x="33" y="130"/>
                    <a:pt x="34" y="88"/>
                    <a:pt x="23" y="64"/>
                  </a:cubicBezTo>
                  <a:cubicBezTo>
                    <a:pt x="11" y="41"/>
                    <a:pt x="0" y="41"/>
                    <a:pt x="27" y="0"/>
                  </a:cubicBezTo>
                  <a:cubicBezTo>
                    <a:pt x="50" y="83"/>
                    <a:pt x="50" y="83"/>
                    <a:pt x="50" y="83"/>
                  </a:cubicBezTo>
                  <a:lnTo>
                    <a:pt x="83" y="1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9"/>
            <p:cNvSpPr/>
            <p:nvPr/>
          </p:nvSpPr>
          <p:spPr>
            <a:xfrm>
              <a:off x="6299521" y="4381136"/>
              <a:ext cx="120110" cy="169426"/>
            </a:xfrm>
            <a:custGeom>
              <a:avLst/>
              <a:gdLst/>
              <a:ahLst/>
              <a:cxnLst/>
              <a:rect l="l" t="t" r="r" b="b"/>
              <a:pathLst>
                <a:path w="74" h="115" extrusionOk="0">
                  <a:moveTo>
                    <a:pt x="42" y="0"/>
                  </a:moveTo>
                  <a:cubicBezTo>
                    <a:pt x="42" y="0"/>
                    <a:pt x="51" y="32"/>
                    <a:pt x="57" y="55"/>
                  </a:cubicBezTo>
                  <a:cubicBezTo>
                    <a:pt x="64" y="81"/>
                    <a:pt x="67" y="95"/>
                    <a:pt x="74" y="107"/>
                  </a:cubicBezTo>
                  <a:cubicBezTo>
                    <a:pt x="74" y="107"/>
                    <a:pt x="56" y="115"/>
                    <a:pt x="43" y="110"/>
                  </a:cubicBezTo>
                  <a:cubicBezTo>
                    <a:pt x="29" y="104"/>
                    <a:pt x="29" y="73"/>
                    <a:pt x="8" y="38"/>
                  </a:cubicBezTo>
                  <a:cubicBezTo>
                    <a:pt x="0" y="26"/>
                    <a:pt x="19" y="1"/>
                    <a:pt x="19" y="1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rgbClr val="BE906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6289533" y="4381136"/>
              <a:ext cx="130049" cy="201064"/>
            </a:xfrm>
            <a:custGeom>
              <a:avLst/>
              <a:gdLst/>
              <a:ahLst/>
              <a:cxnLst/>
              <a:rect l="l" t="t" r="r" b="b"/>
              <a:pathLst>
                <a:path w="84" h="132" extrusionOk="0">
                  <a:moveTo>
                    <a:pt x="28" y="0"/>
                  </a:moveTo>
                  <a:cubicBezTo>
                    <a:pt x="28" y="0"/>
                    <a:pt x="27" y="17"/>
                    <a:pt x="30" y="31"/>
                  </a:cubicBezTo>
                  <a:cubicBezTo>
                    <a:pt x="33" y="46"/>
                    <a:pt x="42" y="121"/>
                    <a:pt x="84" y="104"/>
                  </a:cubicBezTo>
                  <a:cubicBezTo>
                    <a:pt x="84" y="104"/>
                    <a:pt x="70" y="132"/>
                    <a:pt x="54" y="123"/>
                  </a:cubicBezTo>
                  <a:cubicBezTo>
                    <a:pt x="37" y="114"/>
                    <a:pt x="33" y="79"/>
                    <a:pt x="25" y="61"/>
                  </a:cubicBezTo>
                  <a:cubicBezTo>
                    <a:pt x="18" y="42"/>
                    <a:pt x="0" y="39"/>
                    <a:pt x="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9"/>
            <p:cNvSpPr/>
            <p:nvPr/>
          </p:nvSpPr>
          <p:spPr>
            <a:xfrm>
              <a:off x="6309510" y="4451054"/>
              <a:ext cx="30115" cy="130347"/>
            </a:xfrm>
            <a:custGeom>
              <a:avLst/>
              <a:gdLst/>
              <a:ahLst/>
              <a:cxnLst/>
              <a:rect l="l" t="t" r="r" b="b"/>
              <a:pathLst>
                <a:path w="18" h="87" extrusionOk="0">
                  <a:moveTo>
                    <a:pt x="0" y="0"/>
                  </a:moveTo>
                  <a:cubicBezTo>
                    <a:pt x="0" y="0"/>
                    <a:pt x="8" y="37"/>
                    <a:pt x="10" y="87"/>
                  </a:cubicBezTo>
                  <a:cubicBezTo>
                    <a:pt x="16" y="87"/>
                    <a:pt x="16" y="87"/>
                    <a:pt x="16" y="87"/>
                  </a:cubicBezTo>
                  <a:cubicBezTo>
                    <a:pt x="16" y="87"/>
                    <a:pt x="14" y="49"/>
                    <a:pt x="18" y="2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9"/>
            <p:cNvSpPr/>
            <p:nvPr/>
          </p:nvSpPr>
          <p:spPr>
            <a:xfrm>
              <a:off x="6019846" y="3332367"/>
              <a:ext cx="348819" cy="1051764"/>
            </a:xfrm>
            <a:custGeom>
              <a:avLst/>
              <a:gdLst/>
              <a:ahLst/>
              <a:cxnLst/>
              <a:rect l="l" t="t" r="r" b="b"/>
              <a:pathLst>
                <a:path w="229" h="702" extrusionOk="0">
                  <a:moveTo>
                    <a:pt x="37" y="0"/>
                  </a:moveTo>
                  <a:cubicBezTo>
                    <a:pt x="37" y="0"/>
                    <a:pt x="220" y="38"/>
                    <a:pt x="223" y="111"/>
                  </a:cubicBezTo>
                  <a:cubicBezTo>
                    <a:pt x="227" y="184"/>
                    <a:pt x="216" y="225"/>
                    <a:pt x="219" y="399"/>
                  </a:cubicBezTo>
                  <a:cubicBezTo>
                    <a:pt x="222" y="573"/>
                    <a:pt x="229" y="702"/>
                    <a:pt x="229" y="702"/>
                  </a:cubicBezTo>
                  <a:cubicBezTo>
                    <a:pt x="205" y="700"/>
                    <a:pt x="205" y="700"/>
                    <a:pt x="205" y="700"/>
                  </a:cubicBezTo>
                  <a:cubicBezTo>
                    <a:pt x="205" y="700"/>
                    <a:pt x="108" y="412"/>
                    <a:pt x="110" y="316"/>
                  </a:cubicBezTo>
                  <a:cubicBezTo>
                    <a:pt x="112" y="220"/>
                    <a:pt x="131" y="143"/>
                    <a:pt x="131" y="143"/>
                  </a:cubicBezTo>
                  <a:cubicBezTo>
                    <a:pt x="0" y="143"/>
                    <a:pt x="0" y="143"/>
                    <a:pt x="0" y="143"/>
                  </a:cubicBezTo>
                  <a:lnTo>
                    <a:pt x="37" y="0"/>
                  </a:lnTo>
                  <a:close/>
                </a:path>
              </a:pathLst>
            </a:custGeom>
            <a:solidFill>
              <a:srgbClr val="BE906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9"/>
            <p:cNvSpPr/>
            <p:nvPr/>
          </p:nvSpPr>
          <p:spPr>
            <a:xfrm>
              <a:off x="5919963" y="3352343"/>
              <a:ext cx="352091" cy="1032287"/>
            </a:xfrm>
            <a:custGeom>
              <a:avLst/>
              <a:gdLst/>
              <a:ahLst/>
              <a:cxnLst/>
              <a:rect l="l" t="t" r="r" b="b"/>
              <a:pathLst>
                <a:path w="235" h="689" extrusionOk="0">
                  <a:moveTo>
                    <a:pt x="53" y="0"/>
                  </a:moveTo>
                  <a:cubicBezTo>
                    <a:pt x="53" y="0"/>
                    <a:pt x="235" y="25"/>
                    <a:pt x="228" y="98"/>
                  </a:cubicBezTo>
                  <a:cubicBezTo>
                    <a:pt x="221" y="171"/>
                    <a:pt x="206" y="212"/>
                    <a:pt x="184" y="386"/>
                  </a:cubicBezTo>
                  <a:cubicBezTo>
                    <a:pt x="161" y="560"/>
                    <a:pt x="150" y="689"/>
                    <a:pt x="150" y="689"/>
                  </a:cubicBezTo>
                  <a:cubicBezTo>
                    <a:pt x="127" y="687"/>
                    <a:pt x="127" y="687"/>
                    <a:pt x="127" y="687"/>
                  </a:cubicBezTo>
                  <a:cubicBezTo>
                    <a:pt x="127" y="687"/>
                    <a:pt x="71" y="399"/>
                    <a:pt x="87" y="303"/>
                  </a:cubicBezTo>
                  <a:cubicBezTo>
                    <a:pt x="103" y="207"/>
                    <a:pt x="132" y="130"/>
                    <a:pt x="132" y="130"/>
                  </a:cubicBezTo>
                  <a:cubicBezTo>
                    <a:pt x="0" y="130"/>
                    <a:pt x="0" y="130"/>
                    <a:pt x="0" y="130"/>
                  </a:cubicBezTo>
                  <a:lnTo>
                    <a:pt x="53" y="0"/>
                  </a:lnTo>
                  <a:close/>
                </a:path>
              </a:pathLst>
            </a:custGeom>
            <a:solidFill>
              <a:srgbClr val="AC7E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9"/>
            <p:cNvSpPr/>
            <p:nvPr/>
          </p:nvSpPr>
          <p:spPr>
            <a:xfrm>
              <a:off x="6059800" y="4381136"/>
              <a:ext cx="170801" cy="200764"/>
            </a:xfrm>
            <a:custGeom>
              <a:avLst/>
              <a:gdLst/>
              <a:ahLst/>
              <a:cxnLst/>
              <a:rect l="l" t="t" r="r" b="b"/>
              <a:pathLst>
                <a:path w="114" h="134" extrusionOk="0">
                  <a:moveTo>
                    <a:pt x="79" y="104"/>
                  </a:moveTo>
                  <a:cubicBezTo>
                    <a:pt x="79" y="104"/>
                    <a:pt x="114" y="119"/>
                    <a:pt x="114" y="126"/>
                  </a:cubicBezTo>
                  <a:cubicBezTo>
                    <a:pt x="114" y="133"/>
                    <a:pt x="70" y="134"/>
                    <a:pt x="42" y="131"/>
                  </a:cubicBezTo>
                  <a:cubicBezTo>
                    <a:pt x="29" y="130"/>
                    <a:pt x="31" y="88"/>
                    <a:pt x="21" y="65"/>
                  </a:cubicBezTo>
                  <a:cubicBezTo>
                    <a:pt x="12" y="41"/>
                    <a:pt x="0" y="41"/>
                    <a:pt x="30" y="0"/>
                  </a:cubicBezTo>
                  <a:cubicBezTo>
                    <a:pt x="48" y="83"/>
                    <a:pt x="48" y="83"/>
                    <a:pt x="48" y="83"/>
                  </a:cubicBezTo>
                  <a:lnTo>
                    <a:pt x="79" y="1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9"/>
            <p:cNvSpPr/>
            <p:nvPr/>
          </p:nvSpPr>
          <p:spPr>
            <a:xfrm>
              <a:off x="6079777" y="4381136"/>
              <a:ext cx="99934" cy="169426"/>
            </a:xfrm>
            <a:custGeom>
              <a:avLst/>
              <a:gdLst/>
              <a:ahLst/>
              <a:cxnLst/>
              <a:rect l="l" t="t" r="r" b="b"/>
              <a:pathLst>
                <a:path w="69" h="115" extrusionOk="0">
                  <a:moveTo>
                    <a:pt x="43" y="0"/>
                  </a:moveTo>
                  <a:cubicBezTo>
                    <a:pt x="43" y="0"/>
                    <a:pt x="50" y="32"/>
                    <a:pt x="55" y="55"/>
                  </a:cubicBezTo>
                  <a:cubicBezTo>
                    <a:pt x="61" y="81"/>
                    <a:pt x="63" y="95"/>
                    <a:pt x="69" y="107"/>
                  </a:cubicBezTo>
                  <a:cubicBezTo>
                    <a:pt x="69" y="107"/>
                    <a:pt x="51" y="115"/>
                    <a:pt x="38" y="110"/>
                  </a:cubicBezTo>
                  <a:cubicBezTo>
                    <a:pt x="25" y="105"/>
                    <a:pt x="27" y="73"/>
                    <a:pt x="7" y="38"/>
                  </a:cubicBezTo>
                  <a:cubicBezTo>
                    <a:pt x="0" y="26"/>
                    <a:pt x="21" y="1"/>
                    <a:pt x="21" y="1"/>
                  </a:cubicBezTo>
                  <a:lnTo>
                    <a:pt x="43" y="0"/>
                  </a:lnTo>
                  <a:close/>
                </a:path>
              </a:pathLst>
            </a:custGeom>
            <a:solidFill>
              <a:srgbClr val="AC7E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6059800" y="4381136"/>
              <a:ext cx="119861" cy="201064"/>
            </a:xfrm>
            <a:custGeom>
              <a:avLst/>
              <a:gdLst/>
              <a:ahLst/>
              <a:cxnLst/>
              <a:rect l="l" t="t" r="r" b="b"/>
              <a:pathLst>
                <a:path w="80" h="132" extrusionOk="0">
                  <a:moveTo>
                    <a:pt x="31" y="0"/>
                  </a:moveTo>
                  <a:cubicBezTo>
                    <a:pt x="31" y="0"/>
                    <a:pt x="28" y="17"/>
                    <a:pt x="30" y="32"/>
                  </a:cubicBezTo>
                  <a:cubicBezTo>
                    <a:pt x="32" y="46"/>
                    <a:pt x="38" y="121"/>
                    <a:pt x="80" y="104"/>
                  </a:cubicBezTo>
                  <a:cubicBezTo>
                    <a:pt x="80" y="104"/>
                    <a:pt x="65" y="132"/>
                    <a:pt x="49" y="123"/>
                  </a:cubicBezTo>
                  <a:cubicBezTo>
                    <a:pt x="33" y="114"/>
                    <a:pt x="31" y="79"/>
                    <a:pt x="24" y="61"/>
                  </a:cubicBezTo>
                  <a:cubicBezTo>
                    <a:pt x="18" y="43"/>
                    <a:pt x="0" y="39"/>
                    <a:pt x="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6079777" y="4451054"/>
              <a:ext cx="19977" cy="130347"/>
            </a:xfrm>
            <a:custGeom>
              <a:avLst/>
              <a:gdLst/>
              <a:ahLst/>
              <a:cxnLst/>
              <a:rect l="l" t="t" r="r" b="b"/>
              <a:pathLst>
                <a:path w="16" h="87" extrusionOk="0">
                  <a:moveTo>
                    <a:pt x="0" y="0"/>
                  </a:moveTo>
                  <a:cubicBezTo>
                    <a:pt x="0" y="0"/>
                    <a:pt x="6" y="37"/>
                    <a:pt x="6" y="87"/>
                  </a:cubicBezTo>
                  <a:cubicBezTo>
                    <a:pt x="11" y="87"/>
                    <a:pt x="11" y="87"/>
                    <a:pt x="11" y="87"/>
                  </a:cubicBezTo>
                  <a:cubicBezTo>
                    <a:pt x="11" y="87"/>
                    <a:pt x="11" y="49"/>
                    <a:pt x="16" y="2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5400567" y="3242472"/>
              <a:ext cx="904948" cy="332061"/>
            </a:xfrm>
            <a:custGeom>
              <a:avLst/>
              <a:gdLst/>
              <a:ahLst/>
              <a:cxnLst/>
              <a:rect l="l" t="t" r="r" b="b"/>
              <a:pathLst>
                <a:path w="604" h="218" extrusionOk="0">
                  <a:moveTo>
                    <a:pt x="41" y="1"/>
                  </a:moveTo>
                  <a:cubicBezTo>
                    <a:pt x="41" y="1"/>
                    <a:pt x="0" y="154"/>
                    <a:pt x="76" y="218"/>
                  </a:cubicBezTo>
                  <a:cubicBezTo>
                    <a:pt x="445" y="218"/>
                    <a:pt x="445" y="218"/>
                    <a:pt x="445" y="218"/>
                  </a:cubicBezTo>
                  <a:cubicBezTo>
                    <a:pt x="468" y="154"/>
                    <a:pt x="516" y="112"/>
                    <a:pt x="604" y="108"/>
                  </a:cubicBezTo>
                  <a:cubicBezTo>
                    <a:pt x="423" y="0"/>
                    <a:pt x="423" y="0"/>
                    <a:pt x="423" y="0"/>
                  </a:cubicBezTo>
                  <a:lnTo>
                    <a:pt x="41" y="1"/>
                  </a:lnTo>
                  <a:close/>
                </a:path>
              </a:pathLst>
            </a:custGeom>
            <a:solidFill>
              <a:srgbClr val="3E435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5480474" y="2323550"/>
              <a:ext cx="530383" cy="686194"/>
            </a:xfrm>
            <a:custGeom>
              <a:avLst/>
              <a:gdLst/>
              <a:ahLst/>
              <a:cxnLst/>
              <a:rect l="l" t="t" r="r" b="b"/>
              <a:pathLst>
                <a:path w="354" h="458" extrusionOk="0">
                  <a:moveTo>
                    <a:pt x="269" y="384"/>
                  </a:moveTo>
                  <a:cubicBezTo>
                    <a:pt x="232" y="336"/>
                    <a:pt x="346" y="248"/>
                    <a:pt x="350" y="221"/>
                  </a:cubicBezTo>
                  <a:cubicBezTo>
                    <a:pt x="354" y="193"/>
                    <a:pt x="327" y="133"/>
                    <a:pt x="327" y="133"/>
                  </a:cubicBezTo>
                  <a:cubicBezTo>
                    <a:pt x="321" y="52"/>
                    <a:pt x="321" y="52"/>
                    <a:pt x="321" y="52"/>
                  </a:cubicBezTo>
                  <a:cubicBezTo>
                    <a:pt x="191" y="0"/>
                    <a:pt x="127" y="12"/>
                    <a:pt x="13" y="63"/>
                  </a:cubicBezTo>
                  <a:cubicBezTo>
                    <a:pt x="13" y="63"/>
                    <a:pt x="0" y="110"/>
                    <a:pt x="31" y="200"/>
                  </a:cubicBezTo>
                  <a:cubicBezTo>
                    <a:pt x="62" y="289"/>
                    <a:pt x="148" y="339"/>
                    <a:pt x="123" y="385"/>
                  </a:cubicBezTo>
                  <a:cubicBezTo>
                    <a:pt x="123" y="385"/>
                    <a:pt x="257" y="458"/>
                    <a:pt x="269" y="384"/>
                  </a:cubicBezTo>
                  <a:close/>
                </a:path>
              </a:pathLst>
            </a:custGeom>
            <a:solidFill>
              <a:srgbClr val="75869A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5510439" y="3242472"/>
              <a:ext cx="529384" cy="79906"/>
            </a:xfrm>
            <a:custGeom>
              <a:avLst/>
              <a:gdLst/>
              <a:ahLst/>
              <a:cxnLst/>
              <a:rect l="l" t="t" r="r" b="b"/>
              <a:pathLst>
                <a:path w="53" h="8" extrusionOk="0">
                  <a:moveTo>
                    <a:pt x="53" y="0"/>
                  </a:moveTo>
                  <a:lnTo>
                    <a:pt x="40" y="8"/>
                  </a:lnTo>
                  <a:lnTo>
                    <a:pt x="0" y="5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3237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9"/>
            <p:cNvSpPr/>
            <p:nvPr/>
          </p:nvSpPr>
          <p:spPr>
            <a:xfrm>
              <a:off x="5460497" y="2323550"/>
              <a:ext cx="581873" cy="981347"/>
            </a:xfrm>
            <a:custGeom>
              <a:avLst/>
              <a:gdLst/>
              <a:ahLst/>
              <a:cxnLst/>
              <a:rect l="l" t="t" r="r" b="b"/>
              <a:pathLst>
                <a:path w="382" h="655" extrusionOk="0">
                  <a:moveTo>
                    <a:pt x="277" y="384"/>
                  </a:moveTo>
                  <a:cubicBezTo>
                    <a:pt x="330" y="468"/>
                    <a:pt x="363" y="549"/>
                    <a:pt x="382" y="614"/>
                  </a:cubicBezTo>
                  <a:cubicBezTo>
                    <a:pt x="261" y="655"/>
                    <a:pt x="133" y="652"/>
                    <a:pt x="0" y="615"/>
                  </a:cubicBezTo>
                  <a:cubicBezTo>
                    <a:pt x="29" y="536"/>
                    <a:pt x="79" y="445"/>
                    <a:pt x="128" y="389"/>
                  </a:cubicBezTo>
                  <a:cubicBezTo>
                    <a:pt x="128" y="388"/>
                    <a:pt x="128" y="388"/>
                    <a:pt x="129" y="387"/>
                  </a:cubicBezTo>
                  <a:cubicBezTo>
                    <a:pt x="129" y="387"/>
                    <a:pt x="130" y="386"/>
                    <a:pt x="130" y="386"/>
                  </a:cubicBezTo>
                  <a:cubicBezTo>
                    <a:pt x="130" y="385"/>
                    <a:pt x="131" y="385"/>
                    <a:pt x="131" y="385"/>
                  </a:cubicBezTo>
                  <a:cubicBezTo>
                    <a:pt x="156" y="339"/>
                    <a:pt x="70" y="289"/>
                    <a:pt x="39" y="200"/>
                  </a:cubicBezTo>
                  <a:cubicBezTo>
                    <a:pt x="8" y="110"/>
                    <a:pt x="21" y="63"/>
                    <a:pt x="21" y="63"/>
                  </a:cubicBezTo>
                  <a:cubicBezTo>
                    <a:pt x="135" y="12"/>
                    <a:pt x="199" y="0"/>
                    <a:pt x="329" y="52"/>
                  </a:cubicBezTo>
                  <a:cubicBezTo>
                    <a:pt x="335" y="133"/>
                    <a:pt x="335" y="133"/>
                    <a:pt x="335" y="133"/>
                  </a:cubicBezTo>
                  <a:cubicBezTo>
                    <a:pt x="335" y="133"/>
                    <a:pt x="362" y="193"/>
                    <a:pt x="358" y="221"/>
                  </a:cubicBezTo>
                  <a:cubicBezTo>
                    <a:pt x="354" y="248"/>
                    <a:pt x="240" y="336"/>
                    <a:pt x="277" y="3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9"/>
            <p:cNvSpPr/>
            <p:nvPr/>
          </p:nvSpPr>
          <p:spPr>
            <a:xfrm>
              <a:off x="5760148" y="2413445"/>
              <a:ext cx="119336" cy="864484"/>
            </a:xfrm>
            <a:custGeom>
              <a:avLst/>
              <a:gdLst/>
              <a:ahLst/>
              <a:cxnLst/>
              <a:rect l="l" t="t" r="r" b="b"/>
              <a:pathLst>
                <a:path w="81" h="577" extrusionOk="0">
                  <a:moveTo>
                    <a:pt x="6" y="0"/>
                  </a:moveTo>
                  <a:cubicBezTo>
                    <a:pt x="9" y="6"/>
                    <a:pt x="45" y="150"/>
                    <a:pt x="48" y="180"/>
                  </a:cubicBezTo>
                  <a:cubicBezTo>
                    <a:pt x="52" y="210"/>
                    <a:pt x="23" y="292"/>
                    <a:pt x="24" y="314"/>
                  </a:cubicBezTo>
                  <a:cubicBezTo>
                    <a:pt x="24" y="321"/>
                    <a:pt x="30" y="343"/>
                    <a:pt x="37" y="372"/>
                  </a:cubicBezTo>
                  <a:cubicBezTo>
                    <a:pt x="51" y="424"/>
                    <a:pt x="71" y="501"/>
                    <a:pt x="81" y="577"/>
                  </a:cubicBezTo>
                  <a:cubicBezTo>
                    <a:pt x="79" y="577"/>
                    <a:pt x="77" y="577"/>
                    <a:pt x="75" y="577"/>
                  </a:cubicBezTo>
                  <a:cubicBezTo>
                    <a:pt x="65" y="502"/>
                    <a:pt x="45" y="426"/>
                    <a:pt x="31" y="373"/>
                  </a:cubicBezTo>
                  <a:cubicBezTo>
                    <a:pt x="23" y="342"/>
                    <a:pt x="17" y="322"/>
                    <a:pt x="17" y="314"/>
                  </a:cubicBezTo>
                  <a:cubicBezTo>
                    <a:pt x="17" y="290"/>
                    <a:pt x="46" y="208"/>
                    <a:pt x="42" y="180"/>
                  </a:cubicBezTo>
                  <a:cubicBezTo>
                    <a:pt x="39" y="152"/>
                    <a:pt x="0" y="2"/>
                    <a:pt x="0" y="1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9"/>
            <p:cNvSpPr/>
            <p:nvPr/>
          </p:nvSpPr>
          <p:spPr>
            <a:xfrm>
              <a:off x="5630299" y="2083831"/>
              <a:ext cx="198893" cy="317627"/>
            </a:xfrm>
            <a:custGeom>
              <a:avLst/>
              <a:gdLst/>
              <a:ahLst/>
              <a:cxnLst/>
              <a:rect l="l" t="t" r="r" b="b"/>
              <a:pathLst>
                <a:path w="135" h="212" extrusionOk="0">
                  <a:moveTo>
                    <a:pt x="0" y="0"/>
                  </a:moveTo>
                  <a:cubicBezTo>
                    <a:pt x="0" y="0"/>
                    <a:pt x="31" y="117"/>
                    <a:pt x="4" y="198"/>
                  </a:cubicBezTo>
                  <a:cubicBezTo>
                    <a:pt x="87" y="212"/>
                    <a:pt x="87" y="212"/>
                    <a:pt x="87" y="212"/>
                  </a:cubicBezTo>
                  <a:cubicBezTo>
                    <a:pt x="135" y="205"/>
                    <a:pt x="135" y="205"/>
                    <a:pt x="135" y="205"/>
                  </a:cubicBezTo>
                  <a:cubicBezTo>
                    <a:pt x="135" y="205"/>
                    <a:pt x="117" y="154"/>
                    <a:pt x="122" y="86"/>
                  </a:cubicBezTo>
                  <a:cubicBezTo>
                    <a:pt x="125" y="3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906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9"/>
            <p:cNvSpPr/>
            <p:nvPr/>
          </p:nvSpPr>
          <p:spPr>
            <a:xfrm>
              <a:off x="5610323" y="2354637"/>
              <a:ext cx="149826" cy="149824"/>
            </a:xfrm>
            <a:custGeom>
              <a:avLst/>
              <a:gdLst/>
              <a:ahLst/>
              <a:cxnLst/>
              <a:rect l="l" t="t" r="r" b="b"/>
              <a:pathLst>
                <a:path w="15" h="15" extrusionOk="0">
                  <a:moveTo>
                    <a:pt x="15" y="6"/>
                  </a:moveTo>
                  <a:lnTo>
                    <a:pt x="11" y="15"/>
                  </a:lnTo>
                  <a:lnTo>
                    <a:pt x="0" y="8"/>
                  </a:lnTo>
                  <a:lnTo>
                    <a:pt x="3" y="0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9"/>
            <p:cNvSpPr/>
            <p:nvPr/>
          </p:nvSpPr>
          <p:spPr>
            <a:xfrm>
              <a:off x="5760148" y="2364625"/>
              <a:ext cx="89895" cy="129848"/>
            </a:xfrm>
            <a:custGeom>
              <a:avLst/>
              <a:gdLst/>
              <a:ahLst/>
              <a:cxnLst/>
              <a:rect l="l" t="t" r="r" b="b"/>
              <a:pathLst>
                <a:path w="9" h="13" extrusionOk="0">
                  <a:moveTo>
                    <a:pt x="0" y="5"/>
                  </a:moveTo>
                  <a:lnTo>
                    <a:pt x="4" y="13"/>
                  </a:lnTo>
                  <a:lnTo>
                    <a:pt x="9" y="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9"/>
            <p:cNvSpPr/>
            <p:nvPr/>
          </p:nvSpPr>
          <p:spPr>
            <a:xfrm>
              <a:off x="5400567" y="3242472"/>
              <a:ext cx="687700" cy="332061"/>
            </a:xfrm>
            <a:custGeom>
              <a:avLst/>
              <a:gdLst/>
              <a:ahLst/>
              <a:cxnLst/>
              <a:rect l="l" t="t" r="r" b="b"/>
              <a:pathLst>
                <a:path w="459" h="218" extrusionOk="0">
                  <a:moveTo>
                    <a:pt x="113" y="0"/>
                  </a:moveTo>
                  <a:cubicBezTo>
                    <a:pt x="41" y="1"/>
                    <a:pt x="41" y="1"/>
                    <a:pt x="41" y="1"/>
                  </a:cubicBezTo>
                  <a:cubicBezTo>
                    <a:pt x="41" y="1"/>
                    <a:pt x="0" y="154"/>
                    <a:pt x="76" y="218"/>
                  </a:cubicBezTo>
                  <a:cubicBezTo>
                    <a:pt x="445" y="218"/>
                    <a:pt x="445" y="218"/>
                    <a:pt x="445" y="218"/>
                  </a:cubicBezTo>
                  <a:cubicBezTo>
                    <a:pt x="449" y="207"/>
                    <a:pt x="454" y="197"/>
                    <a:pt x="459" y="188"/>
                  </a:cubicBezTo>
                  <a:cubicBezTo>
                    <a:pt x="423" y="187"/>
                    <a:pt x="253" y="184"/>
                    <a:pt x="168" y="147"/>
                  </a:cubicBezTo>
                  <a:cubicBezTo>
                    <a:pt x="97" y="116"/>
                    <a:pt x="105" y="38"/>
                    <a:pt x="113" y="0"/>
                  </a:cubicBezTo>
                  <a:close/>
                </a:path>
              </a:pathLst>
            </a:custGeom>
            <a:solidFill>
              <a:srgbClr val="3237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9"/>
            <p:cNvSpPr/>
            <p:nvPr/>
          </p:nvSpPr>
          <p:spPr>
            <a:xfrm>
              <a:off x="5430532" y="2383480"/>
              <a:ext cx="310863" cy="1186606"/>
            </a:xfrm>
            <a:custGeom>
              <a:avLst/>
              <a:gdLst/>
              <a:ahLst/>
              <a:cxnLst/>
              <a:rect l="l" t="t" r="r" b="b"/>
              <a:pathLst>
                <a:path w="211" h="792" extrusionOk="0">
                  <a:moveTo>
                    <a:pt x="198" y="792"/>
                  </a:moveTo>
                  <a:cubicBezTo>
                    <a:pt x="205" y="498"/>
                    <a:pt x="211" y="251"/>
                    <a:pt x="204" y="206"/>
                  </a:cubicBezTo>
                  <a:cubicBezTo>
                    <a:pt x="194" y="144"/>
                    <a:pt x="99" y="0"/>
                    <a:pt x="99" y="0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10" y="180"/>
                    <a:pt x="144" y="270"/>
                    <a:pt x="146" y="327"/>
                  </a:cubicBezTo>
                  <a:cubicBezTo>
                    <a:pt x="147" y="367"/>
                    <a:pt x="58" y="426"/>
                    <a:pt x="14" y="585"/>
                  </a:cubicBezTo>
                  <a:cubicBezTo>
                    <a:pt x="0" y="637"/>
                    <a:pt x="0" y="714"/>
                    <a:pt x="6" y="792"/>
                  </a:cubicBezTo>
                  <a:lnTo>
                    <a:pt x="198" y="79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9"/>
            <p:cNvSpPr/>
            <p:nvPr/>
          </p:nvSpPr>
          <p:spPr>
            <a:xfrm>
              <a:off x="5530416" y="2373492"/>
              <a:ext cx="200367" cy="307914"/>
            </a:xfrm>
            <a:custGeom>
              <a:avLst/>
              <a:gdLst/>
              <a:ahLst/>
              <a:cxnLst/>
              <a:rect l="l" t="t" r="r" b="b"/>
              <a:pathLst>
                <a:path w="136" h="209" extrusionOk="0">
                  <a:moveTo>
                    <a:pt x="136" y="209"/>
                  </a:moveTo>
                  <a:cubicBezTo>
                    <a:pt x="136" y="209"/>
                    <a:pt x="106" y="160"/>
                    <a:pt x="28" y="10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5" y="28"/>
                    <a:pt x="121" y="117"/>
                    <a:pt x="136" y="2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9"/>
            <p:cNvSpPr/>
            <p:nvPr/>
          </p:nvSpPr>
          <p:spPr>
            <a:xfrm>
              <a:off x="5870021" y="2373492"/>
              <a:ext cx="198419" cy="886958"/>
            </a:xfrm>
            <a:custGeom>
              <a:avLst/>
              <a:gdLst/>
              <a:ahLst/>
              <a:cxnLst/>
              <a:rect l="l" t="t" r="r" b="b"/>
              <a:pathLst>
                <a:path w="137" h="592" extrusionOk="0">
                  <a:moveTo>
                    <a:pt x="12" y="0"/>
                  </a:moveTo>
                  <a:cubicBezTo>
                    <a:pt x="67" y="20"/>
                    <a:pt x="67" y="20"/>
                    <a:pt x="67" y="20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3"/>
                    <a:pt x="102" y="153"/>
                    <a:pt x="102" y="182"/>
                  </a:cubicBezTo>
                  <a:cubicBezTo>
                    <a:pt x="102" y="211"/>
                    <a:pt x="30" y="294"/>
                    <a:pt x="31" y="327"/>
                  </a:cubicBezTo>
                  <a:cubicBezTo>
                    <a:pt x="32" y="394"/>
                    <a:pt x="100" y="456"/>
                    <a:pt x="137" y="592"/>
                  </a:cubicBezTo>
                  <a:cubicBezTo>
                    <a:pt x="68" y="571"/>
                    <a:pt x="4" y="348"/>
                    <a:pt x="2" y="327"/>
                  </a:cubicBezTo>
                  <a:cubicBezTo>
                    <a:pt x="0" y="280"/>
                    <a:pt x="54" y="226"/>
                    <a:pt x="51" y="180"/>
                  </a:cubicBezTo>
                  <a:cubicBezTo>
                    <a:pt x="50" y="149"/>
                    <a:pt x="12" y="0"/>
                    <a:pt x="1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9"/>
            <p:cNvSpPr/>
            <p:nvPr/>
          </p:nvSpPr>
          <p:spPr>
            <a:xfrm>
              <a:off x="5860032" y="2363503"/>
              <a:ext cx="120260" cy="307139"/>
            </a:xfrm>
            <a:custGeom>
              <a:avLst/>
              <a:gdLst/>
              <a:ahLst/>
              <a:cxnLst/>
              <a:rect l="l" t="t" r="r" b="b"/>
              <a:pathLst>
                <a:path w="86" h="205" extrusionOk="0">
                  <a:moveTo>
                    <a:pt x="58" y="205"/>
                  </a:moveTo>
                  <a:cubicBezTo>
                    <a:pt x="58" y="205"/>
                    <a:pt x="51" y="72"/>
                    <a:pt x="0" y="0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49" y="71"/>
                    <a:pt x="49" y="71"/>
                    <a:pt x="49" y="71"/>
                  </a:cubicBezTo>
                  <a:cubicBezTo>
                    <a:pt x="86" y="107"/>
                    <a:pt x="86" y="107"/>
                    <a:pt x="86" y="107"/>
                  </a:cubicBezTo>
                  <a:cubicBezTo>
                    <a:pt x="86" y="107"/>
                    <a:pt x="77" y="156"/>
                    <a:pt x="58" y="2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9"/>
            <p:cNvSpPr/>
            <p:nvPr/>
          </p:nvSpPr>
          <p:spPr>
            <a:xfrm>
              <a:off x="5590346" y="1784183"/>
              <a:ext cx="422509" cy="498914"/>
            </a:xfrm>
            <a:custGeom>
              <a:avLst/>
              <a:gdLst/>
              <a:ahLst/>
              <a:cxnLst/>
              <a:rect l="l" t="t" r="r" b="b"/>
              <a:pathLst>
                <a:path w="282" h="333" extrusionOk="0">
                  <a:moveTo>
                    <a:pt x="177" y="331"/>
                  </a:moveTo>
                  <a:cubicBezTo>
                    <a:pt x="189" y="329"/>
                    <a:pt x="205" y="307"/>
                    <a:pt x="216" y="295"/>
                  </a:cubicBezTo>
                  <a:cubicBezTo>
                    <a:pt x="239" y="270"/>
                    <a:pt x="260" y="240"/>
                    <a:pt x="242" y="178"/>
                  </a:cubicBezTo>
                  <a:cubicBezTo>
                    <a:pt x="242" y="178"/>
                    <a:pt x="282" y="14"/>
                    <a:pt x="148" y="7"/>
                  </a:cubicBezTo>
                  <a:cubicBezTo>
                    <a:pt x="14" y="0"/>
                    <a:pt x="0" y="133"/>
                    <a:pt x="34" y="230"/>
                  </a:cubicBezTo>
                  <a:cubicBezTo>
                    <a:pt x="69" y="328"/>
                    <a:pt x="166" y="333"/>
                    <a:pt x="177" y="331"/>
                  </a:cubicBezTo>
                  <a:close/>
                </a:path>
              </a:pathLst>
            </a:custGeom>
            <a:solidFill>
              <a:srgbClr val="AC7E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9"/>
            <p:cNvSpPr/>
            <p:nvPr/>
          </p:nvSpPr>
          <p:spPr>
            <a:xfrm>
              <a:off x="5540404" y="1744230"/>
              <a:ext cx="382056" cy="332061"/>
            </a:xfrm>
            <a:custGeom>
              <a:avLst/>
              <a:gdLst/>
              <a:ahLst/>
              <a:cxnLst/>
              <a:rect l="l" t="t" r="r" b="b"/>
              <a:pathLst>
                <a:path w="255" h="218" extrusionOk="0">
                  <a:moveTo>
                    <a:pt x="95" y="32"/>
                  </a:moveTo>
                  <a:cubicBezTo>
                    <a:pt x="105" y="38"/>
                    <a:pt x="105" y="38"/>
                    <a:pt x="105" y="38"/>
                  </a:cubicBezTo>
                  <a:cubicBezTo>
                    <a:pt x="136" y="15"/>
                    <a:pt x="188" y="0"/>
                    <a:pt x="255" y="36"/>
                  </a:cubicBezTo>
                  <a:cubicBezTo>
                    <a:pt x="255" y="36"/>
                    <a:pt x="250" y="63"/>
                    <a:pt x="210" y="72"/>
                  </a:cubicBezTo>
                  <a:cubicBezTo>
                    <a:pt x="131" y="91"/>
                    <a:pt x="99" y="95"/>
                    <a:pt x="75" y="147"/>
                  </a:cubicBezTo>
                  <a:cubicBezTo>
                    <a:pt x="75" y="184"/>
                    <a:pt x="81" y="215"/>
                    <a:pt x="72" y="217"/>
                  </a:cubicBezTo>
                  <a:cubicBezTo>
                    <a:pt x="66" y="218"/>
                    <a:pt x="52" y="207"/>
                    <a:pt x="52" y="207"/>
                  </a:cubicBezTo>
                  <a:cubicBezTo>
                    <a:pt x="52" y="207"/>
                    <a:pt x="0" y="50"/>
                    <a:pt x="95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9"/>
            <p:cNvSpPr/>
            <p:nvPr/>
          </p:nvSpPr>
          <p:spPr>
            <a:xfrm>
              <a:off x="5570369" y="1784183"/>
              <a:ext cx="338855" cy="287887"/>
            </a:xfrm>
            <a:custGeom>
              <a:avLst/>
              <a:gdLst/>
              <a:ahLst/>
              <a:cxnLst/>
              <a:rect l="l" t="t" r="r" b="b"/>
              <a:pathLst>
                <a:path w="230" h="189" extrusionOk="0">
                  <a:moveTo>
                    <a:pt x="15" y="83"/>
                  </a:moveTo>
                  <a:cubicBezTo>
                    <a:pt x="25" y="84"/>
                    <a:pt x="34" y="82"/>
                    <a:pt x="43" y="78"/>
                  </a:cubicBezTo>
                  <a:cubicBezTo>
                    <a:pt x="46" y="76"/>
                    <a:pt x="49" y="74"/>
                    <a:pt x="52" y="72"/>
                  </a:cubicBezTo>
                  <a:cubicBezTo>
                    <a:pt x="86" y="44"/>
                    <a:pt x="135" y="36"/>
                    <a:pt x="176" y="28"/>
                  </a:cubicBezTo>
                  <a:cubicBezTo>
                    <a:pt x="208" y="22"/>
                    <a:pt x="217" y="7"/>
                    <a:pt x="219" y="1"/>
                  </a:cubicBezTo>
                  <a:cubicBezTo>
                    <a:pt x="220" y="0"/>
                    <a:pt x="221" y="2"/>
                    <a:pt x="221" y="2"/>
                  </a:cubicBezTo>
                  <a:cubicBezTo>
                    <a:pt x="221" y="2"/>
                    <a:pt x="225" y="9"/>
                    <a:pt x="230" y="14"/>
                  </a:cubicBezTo>
                  <a:cubicBezTo>
                    <a:pt x="226" y="22"/>
                    <a:pt x="216" y="36"/>
                    <a:pt x="187" y="43"/>
                  </a:cubicBezTo>
                  <a:cubicBezTo>
                    <a:pt x="108" y="62"/>
                    <a:pt x="76" y="66"/>
                    <a:pt x="53" y="118"/>
                  </a:cubicBezTo>
                  <a:cubicBezTo>
                    <a:pt x="52" y="155"/>
                    <a:pt x="58" y="186"/>
                    <a:pt x="49" y="188"/>
                  </a:cubicBezTo>
                  <a:cubicBezTo>
                    <a:pt x="43" y="189"/>
                    <a:pt x="29" y="178"/>
                    <a:pt x="29" y="178"/>
                  </a:cubicBezTo>
                  <a:cubicBezTo>
                    <a:pt x="19" y="180"/>
                    <a:pt x="0" y="132"/>
                    <a:pt x="15" y="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9"/>
            <p:cNvSpPr/>
            <p:nvPr/>
          </p:nvSpPr>
          <p:spPr>
            <a:xfrm>
              <a:off x="5630299" y="1894054"/>
              <a:ext cx="79533" cy="362525"/>
            </a:xfrm>
            <a:custGeom>
              <a:avLst/>
              <a:gdLst/>
              <a:ahLst/>
              <a:cxnLst/>
              <a:rect l="l" t="t" r="r" b="b"/>
              <a:pathLst>
                <a:path w="49" h="238" extrusionOk="0">
                  <a:moveTo>
                    <a:pt x="49" y="0"/>
                  </a:moveTo>
                  <a:cubicBezTo>
                    <a:pt x="49" y="0"/>
                    <a:pt x="20" y="30"/>
                    <a:pt x="16" y="89"/>
                  </a:cubicBezTo>
                  <a:cubicBezTo>
                    <a:pt x="14" y="132"/>
                    <a:pt x="9" y="223"/>
                    <a:pt x="32" y="235"/>
                  </a:cubicBezTo>
                  <a:cubicBezTo>
                    <a:pt x="32" y="235"/>
                    <a:pt x="0" y="238"/>
                    <a:pt x="4" y="166"/>
                  </a:cubicBezTo>
                  <a:cubicBezTo>
                    <a:pt x="6" y="113"/>
                    <a:pt x="14" y="73"/>
                    <a:pt x="2" y="37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9"/>
            <p:cNvSpPr/>
            <p:nvPr/>
          </p:nvSpPr>
          <p:spPr>
            <a:xfrm>
              <a:off x="4321821" y="3392296"/>
              <a:ext cx="271134" cy="128849"/>
            </a:xfrm>
            <a:custGeom>
              <a:avLst/>
              <a:gdLst/>
              <a:ahLst/>
              <a:cxnLst/>
              <a:rect l="l" t="t" r="r" b="b"/>
              <a:pathLst>
                <a:path w="178" h="86" extrusionOk="0">
                  <a:moveTo>
                    <a:pt x="178" y="27"/>
                  </a:moveTo>
                  <a:cubicBezTo>
                    <a:pt x="178" y="27"/>
                    <a:pt x="146" y="29"/>
                    <a:pt x="85" y="21"/>
                  </a:cubicBezTo>
                  <a:cubicBezTo>
                    <a:pt x="34" y="14"/>
                    <a:pt x="7" y="0"/>
                    <a:pt x="4" y="7"/>
                  </a:cubicBezTo>
                  <a:cubicBezTo>
                    <a:pt x="0" y="16"/>
                    <a:pt x="37" y="32"/>
                    <a:pt x="71" y="54"/>
                  </a:cubicBezTo>
                  <a:cubicBezTo>
                    <a:pt x="90" y="67"/>
                    <a:pt x="108" y="82"/>
                    <a:pt x="125" y="85"/>
                  </a:cubicBezTo>
                  <a:cubicBezTo>
                    <a:pt x="135" y="86"/>
                    <a:pt x="143" y="74"/>
                    <a:pt x="154" y="65"/>
                  </a:cubicBezTo>
                  <a:cubicBezTo>
                    <a:pt x="166" y="54"/>
                    <a:pt x="178" y="49"/>
                    <a:pt x="178" y="49"/>
                  </a:cubicBezTo>
                  <a:lnTo>
                    <a:pt x="178" y="27"/>
                  </a:lnTo>
                  <a:close/>
                </a:path>
              </a:pathLst>
            </a:custGeom>
            <a:solidFill>
              <a:srgbClr val="EE955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9"/>
            <p:cNvSpPr/>
            <p:nvPr/>
          </p:nvSpPr>
          <p:spPr>
            <a:xfrm>
              <a:off x="4591507" y="3212507"/>
              <a:ext cx="1847352" cy="387471"/>
            </a:xfrm>
            <a:custGeom>
              <a:avLst/>
              <a:gdLst/>
              <a:ahLst/>
              <a:cxnLst/>
              <a:rect l="l" t="t" r="r" b="b"/>
              <a:pathLst>
                <a:path w="1233" h="263" extrusionOk="0">
                  <a:moveTo>
                    <a:pt x="1233" y="263"/>
                  </a:moveTo>
                  <a:cubicBezTo>
                    <a:pt x="1233" y="263"/>
                    <a:pt x="1157" y="260"/>
                    <a:pt x="1059" y="248"/>
                  </a:cubicBezTo>
                  <a:cubicBezTo>
                    <a:pt x="946" y="234"/>
                    <a:pt x="609" y="151"/>
                    <a:pt x="594" y="151"/>
                  </a:cubicBezTo>
                  <a:cubicBezTo>
                    <a:pt x="579" y="151"/>
                    <a:pt x="462" y="213"/>
                    <a:pt x="387" y="217"/>
                  </a:cubicBezTo>
                  <a:cubicBezTo>
                    <a:pt x="311" y="221"/>
                    <a:pt x="0" y="181"/>
                    <a:pt x="0" y="181"/>
                  </a:cubicBezTo>
                  <a:cubicBezTo>
                    <a:pt x="1" y="145"/>
                    <a:pt x="1" y="145"/>
                    <a:pt x="1" y="145"/>
                  </a:cubicBezTo>
                  <a:cubicBezTo>
                    <a:pt x="366" y="109"/>
                    <a:pt x="597" y="58"/>
                    <a:pt x="597" y="58"/>
                  </a:cubicBezTo>
                  <a:cubicBezTo>
                    <a:pt x="626" y="57"/>
                    <a:pt x="1166" y="0"/>
                    <a:pt x="1166" y="0"/>
                  </a:cubicBezTo>
                  <a:lnTo>
                    <a:pt x="1233" y="26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9"/>
            <p:cNvSpPr/>
            <p:nvPr/>
          </p:nvSpPr>
          <p:spPr>
            <a:xfrm>
              <a:off x="4321821" y="3412273"/>
              <a:ext cx="268188" cy="119560"/>
            </a:xfrm>
            <a:custGeom>
              <a:avLst/>
              <a:gdLst/>
              <a:ahLst/>
              <a:cxnLst/>
              <a:rect l="l" t="t" r="r" b="b"/>
              <a:pathLst>
                <a:path w="179" h="84" extrusionOk="0">
                  <a:moveTo>
                    <a:pt x="178" y="24"/>
                  </a:moveTo>
                  <a:cubicBezTo>
                    <a:pt x="178" y="24"/>
                    <a:pt x="147" y="26"/>
                    <a:pt x="85" y="19"/>
                  </a:cubicBezTo>
                  <a:cubicBezTo>
                    <a:pt x="34" y="14"/>
                    <a:pt x="7" y="0"/>
                    <a:pt x="4" y="7"/>
                  </a:cubicBezTo>
                  <a:cubicBezTo>
                    <a:pt x="0" y="16"/>
                    <a:pt x="38" y="31"/>
                    <a:pt x="72" y="53"/>
                  </a:cubicBezTo>
                  <a:cubicBezTo>
                    <a:pt x="91" y="65"/>
                    <a:pt x="109" y="80"/>
                    <a:pt x="126" y="82"/>
                  </a:cubicBezTo>
                  <a:cubicBezTo>
                    <a:pt x="137" y="84"/>
                    <a:pt x="144" y="72"/>
                    <a:pt x="155" y="62"/>
                  </a:cubicBezTo>
                  <a:cubicBezTo>
                    <a:pt x="167" y="51"/>
                    <a:pt x="179" y="46"/>
                    <a:pt x="179" y="46"/>
                  </a:cubicBezTo>
                  <a:lnTo>
                    <a:pt x="178" y="24"/>
                  </a:lnTo>
                  <a:close/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9"/>
            <p:cNvSpPr/>
            <p:nvPr/>
          </p:nvSpPr>
          <p:spPr>
            <a:xfrm>
              <a:off x="4591507" y="3192531"/>
              <a:ext cx="1848850" cy="391041"/>
            </a:xfrm>
            <a:custGeom>
              <a:avLst/>
              <a:gdLst/>
              <a:ahLst/>
              <a:cxnLst/>
              <a:rect l="l" t="t" r="r" b="b"/>
              <a:pathLst>
                <a:path w="1234" h="261" extrusionOk="0">
                  <a:moveTo>
                    <a:pt x="1234" y="261"/>
                  </a:moveTo>
                  <a:cubicBezTo>
                    <a:pt x="1234" y="261"/>
                    <a:pt x="1159" y="260"/>
                    <a:pt x="1060" y="249"/>
                  </a:cubicBezTo>
                  <a:cubicBezTo>
                    <a:pt x="947" y="237"/>
                    <a:pt x="609" y="160"/>
                    <a:pt x="594" y="160"/>
                  </a:cubicBezTo>
                  <a:cubicBezTo>
                    <a:pt x="579" y="160"/>
                    <a:pt x="463" y="224"/>
                    <a:pt x="387" y="230"/>
                  </a:cubicBezTo>
                  <a:cubicBezTo>
                    <a:pt x="312" y="235"/>
                    <a:pt x="0" y="200"/>
                    <a:pt x="0" y="200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364" y="122"/>
                    <a:pt x="595" y="67"/>
                    <a:pt x="595" y="67"/>
                  </a:cubicBezTo>
                  <a:cubicBezTo>
                    <a:pt x="624" y="65"/>
                    <a:pt x="1163" y="0"/>
                    <a:pt x="1163" y="0"/>
                  </a:cubicBezTo>
                  <a:lnTo>
                    <a:pt x="1234" y="26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9"/>
            <p:cNvSpPr/>
            <p:nvPr/>
          </p:nvSpPr>
          <p:spPr>
            <a:xfrm>
              <a:off x="4591507" y="3382308"/>
              <a:ext cx="1776934" cy="129523"/>
            </a:xfrm>
            <a:custGeom>
              <a:avLst/>
              <a:gdLst/>
              <a:ahLst/>
              <a:cxnLst/>
              <a:rect l="l" t="t" r="r" b="b"/>
              <a:pathLst>
                <a:path w="1186" h="91" extrusionOk="0">
                  <a:moveTo>
                    <a:pt x="273" y="83"/>
                  </a:moveTo>
                  <a:cubicBezTo>
                    <a:pt x="157" y="83"/>
                    <a:pt x="9" y="67"/>
                    <a:pt x="0" y="66"/>
                  </a:cubicBezTo>
                  <a:cubicBezTo>
                    <a:pt x="1" y="60"/>
                    <a:pt x="1" y="60"/>
                    <a:pt x="1" y="60"/>
                  </a:cubicBezTo>
                  <a:cubicBezTo>
                    <a:pt x="4" y="60"/>
                    <a:pt x="282" y="91"/>
                    <a:pt x="378" y="69"/>
                  </a:cubicBezTo>
                  <a:cubicBezTo>
                    <a:pt x="475" y="47"/>
                    <a:pt x="599" y="1"/>
                    <a:pt x="600" y="0"/>
                  </a:cubicBezTo>
                  <a:cubicBezTo>
                    <a:pt x="601" y="0"/>
                    <a:pt x="601" y="0"/>
                    <a:pt x="601" y="0"/>
                  </a:cubicBezTo>
                  <a:cubicBezTo>
                    <a:pt x="602" y="0"/>
                    <a:pt x="602" y="0"/>
                    <a:pt x="602" y="0"/>
                  </a:cubicBezTo>
                  <a:cubicBezTo>
                    <a:pt x="605" y="1"/>
                    <a:pt x="896" y="78"/>
                    <a:pt x="1185" y="67"/>
                  </a:cubicBezTo>
                  <a:cubicBezTo>
                    <a:pt x="1186" y="73"/>
                    <a:pt x="1186" y="73"/>
                    <a:pt x="1186" y="73"/>
                  </a:cubicBezTo>
                  <a:cubicBezTo>
                    <a:pt x="903" y="84"/>
                    <a:pt x="620" y="11"/>
                    <a:pt x="601" y="6"/>
                  </a:cubicBezTo>
                  <a:cubicBezTo>
                    <a:pt x="590" y="11"/>
                    <a:pt x="472" y="54"/>
                    <a:pt x="379" y="75"/>
                  </a:cubicBezTo>
                  <a:cubicBezTo>
                    <a:pt x="354" y="81"/>
                    <a:pt x="315" y="83"/>
                    <a:pt x="273" y="8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9"/>
            <p:cNvSpPr/>
            <p:nvPr/>
          </p:nvSpPr>
          <p:spPr>
            <a:xfrm>
              <a:off x="6269556" y="2852929"/>
              <a:ext cx="1179129" cy="743127"/>
            </a:xfrm>
            <a:custGeom>
              <a:avLst/>
              <a:gdLst/>
              <a:ahLst/>
              <a:cxnLst/>
              <a:rect l="l" t="t" r="r" b="b"/>
              <a:pathLst>
                <a:path w="787" h="496" extrusionOk="0">
                  <a:moveTo>
                    <a:pt x="405" y="166"/>
                  </a:moveTo>
                  <a:cubicBezTo>
                    <a:pt x="405" y="166"/>
                    <a:pt x="411" y="108"/>
                    <a:pt x="454" y="90"/>
                  </a:cubicBezTo>
                  <a:cubicBezTo>
                    <a:pt x="502" y="70"/>
                    <a:pt x="581" y="136"/>
                    <a:pt x="734" y="152"/>
                  </a:cubicBezTo>
                  <a:cubicBezTo>
                    <a:pt x="738" y="160"/>
                    <a:pt x="787" y="262"/>
                    <a:pt x="787" y="262"/>
                  </a:cubicBezTo>
                  <a:cubicBezTo>
                    <a:pt x="787" y="262"/>
                    <a:pt x="718" y="342"/>
                    <a:pt x="623" y="396"/>
                  </a:cubicBezTo>
                  <a:cubicBezTo>
                    <a:pt x="571" y="425"/>
                    <a:pt x="519" y="447"/>
                    <a:pt x="466" y="463"/>
                  </a:cubicBezTo>
                  <a:cubicBezTo>
                    <a:pt x="403" y="481"/>
                    <a:pt x="275" y="496"/>
                    <a:pt x="136" y="496"/>
                  </a:cubicBezTo>
                  <a:cubicBezTo>
                    <a:pt x="29" y="419"/>
                    <a:pt x="0" y="298"/>
                    <a:pt x="26" y="215"/>
                  </a:cubicBezTo>
                  <a:cubicBezTo>
                    <a:pt x="71" y="74"/>
                    <a:pt x="264" y="0"/>
                    <a:pt x="405" y="166"/>
                  </a:cubicBezTo>
                  <a:close/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9"/>
            <p:cNvSpPr/>
            <p:nvPr/>
          </p:nvSpPr>
          <p:spPr>
            <a:xfrm>
              <a:off x="6269556" y="3072671"/>
              <a:ext cx="723383" cy="518391"/>
            </a:xfrm>
            <a:custGeom>
              <a:avLst/>
              <a:gdLst/>
              <a:ahLst/>
              <a:cxnLst/>
              <a:rect l="l" t="t" r="r" b="b"/>
              <a:pathLst>
                <a:path w="491" h="346" extrusionOk="0">
                  <a:moveTo>
                    <a:pt x="405" y="16"/>
                  </a:moveTo>
                  <a:cubicBezTo>
                    <a:pt x="425" y="75"/>
                    <a:pt x="383" y="205"/>
                    <a:pt x="228" y="213"/>
                  </a:cubicBezTo>
                  <a:cubicBezTo>
                    <a:pt x="29" y="218"/>
                    <a:pt x="35" y="39"/>
                    <a:pt x="61" y="0"/>
                  </a:cubicBezTo>
                  <a:cubicBezTo>
                    <a:pt x="61" y="0"/>
                    <a:pt x="34" y="41"/>
                    <a:pt x="26" y="65"/>
                  </a:cubicBezTo>
                  <a:cubicBezTo>
                    <a:pt x="0" y="148"/>
                    <a:pt x="29" y="269"/>
                    <a:pt x="136" y="346"/>
                  </a:cubicBezTo>
                  <a:cubicBezTo>
                    <a:pt x="275" y="346"/>
                    <a:pt x="403" y="331"/>
                    <a:pt x="466" y="313"/>
                  </a:cubicBezTo>
                  <a:cubicBezTo>
                    <a:pt x="474" y="310"/>
                    <a:pt x="482" y="307"/>
                    <a:pt x="491" y="304"/>
                  </a:cubicBezTo>
                  <a:cubicBezTo>
                    <a:pt x="482" y="201"/>
                    <a:pt x="423" y="12"/>
                    <a:pt x="405" y="16"/>
                  </a:cubicBezTo>
                  <a:close/>
                </a:path>
              </a:pathLst>
            </a:custGeom>
            <a:solidFill>
              <a:srgbClr val="F8B37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9"/>
            <p:cNvSpPr/>
            <p:nvPr/>
          </p:nvSpPr>
          <p:spPr>
            <a:xfrm>
              <a:off x="6868859" y="2952812"/>
              <a:ext cx="581873" cy="588808"/>
            </a:xfrm>
            <a:custGeom>
              <a:avLst/>
              <a:gdLst/>
              <a:ahLst/>
              <a:cxnLst/>
              <a:rect l="l" t="t" r="r" b="b"/>
              <a:pathLst>
                <a:path w="382" h="393" extrusionOk="0">
                  <a:moveTo>
                    <a:pt x="0" y="96"/>
                  </a:moveTo>
                  <a:cubicBezTo>
                    <a:pt x="0" y="96"/>
                    <a:pt x="6" y="38"/>
                    <a:pt x="49" y="20"/>
                  </a:cubicBezTo>
                  <a:cubicBezTo>
                    <a:pt x="97" y="0"/>
                    <a:pt x="176" y="66"/>
                    <a:pt x="329" y="82"/>
                  </a:cubicBezTo>
                  <a:cubicBezTo>
                    <a:pt x="333" y="90"/>
                    <a:pt x="382" y="192"/>
                    <a:pt x="382" y="192"/>
                  </a:cubicBezTo>
                  <a:cubicBezTo>
                    <a:pt x="382" y="192"/>
                    <a:pt x="313" y="272"/>
                    <a:pt x="218" y="326"/>
                  </a:cubicBezTo>
                  <a:cubicBezTo>
                    <a:pt x="166" y="355"/>
                    <a:pt x="114" y="377"/>
                    <a:pt x="61" y="393"/>
                  </a:cubicBezTo>
                  <a:cubicBezTo>
                    <a:pt x="61" y="393"/>
                    <a:pt x="48" y="221"/>
                    <a:pt x="0" y="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9"/>
            <p:cNvSpPr/>
            <p:nvPr/>
          </p:nvSpPr>
          <p:spPr>
            <a:xfrm>
              <a:off x="7408232" y="2573257"/>
              <a:ext cx="545115" cy="555847"/>
            </a:xfrm>
            <a:custGeom>
              <a:avLst/>
              <a:gdLst/>
              <a:ahLst/>
              <a:cxnLst/>
              <a:rect l="l" t="t" r="r" b="b"/>
              <a:pathLst>
                <a:path w="370" h="371" extrusionOk="0">
                  <a:moveTo>
                    <a:pt x="93" y="6"/>
                  </a:moveTo>
                  <a:cubicBezTo>
                    <a:pt x="0" y="161"/>
                    <a:pt x="0" y="161"/>
                    <a:pt x="0" y="161"/>
                  </a:cubicBezTo>
                  <a:cubicBezTo>
                    <a:pt x="52" y="320"/>
                    <a:pt x="72" y="316"/>
                    <a:pt x="95" y="327"/>
                  </a:cubicBezTo>
                  <a:cubicBezTo>
                    <a:pt x="177" y="371"/>
                    <a:pt x="370" y="229"/>
                    <a:pt x="308" y="137"/>
                  </a:cubicBezTo>
                  <a:cubicBezTo>
                    <a:pt x="308" y="137"/>
                    <a:pt x="325" y="110"/>
                    <a:pt x="292" y="76"/>
                  </a:cubicBezTo>
                  <a:cubicBezTo>
                    <a:pt x="237" y="19"/>
                    <a:pt x="164" y="0"/>
                    <a:pt x="93" y="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7378267" y="2583246"/>
              <a:ext cx="170801" cy="249807"/>
            </a:xfrm>
            <a:custGeom>
              <a:avLst/>
              <a:gdLst/>
              <a:ahLst/>
              <a:cxnLst/>
              <a:rect l="l" t="t" r="r" b="b"/>
              <a:pathLst>
                <a:path w="114" h="164" extrusionOk="0">
                  <a:moveTo>
                    <a:pt x="35" y="164"/>
                  </a:moveTo>
                  <a:cubicBezTo>
                    <a:pt x="111" y="113"/>
                    <a:pt x="111" y="113"/>
                    <a:pt x="111" y="113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47" y="5"/>
                    <a:pt x="0" y="57"/>
                    <a:pt x="35" y="1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7328325" y="2952812"/>
              <a:ext cx="289164" cy="290659"/>
            </a:xfrm>
            <a:custGeom>
              <a:avLst/>
              <a:gdLst/>
              <a:ahLst/>
              <a:cxnLst/>
              <a:rect l="l" t="t" r="r" b="b"/>
              <a:pathLst>
                <a:path w="193" h="194" extrusionOk="0">
                  <a:moveTo>
                    <a:pt x="79" y="194"/>
                  </a:moveTo>
                  <a:cubicBezTo>
                    <a:pt x="112" y="162"/>
                    <a:pt x="162" y="82"/>
                    <a:pt x="179" y="34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84" y="23"/>
                    <a:pt x="84" y="23"/>
                    <a:pt x="84" y="23"/>
                  </a:cubicBezTo>
                  <a:cubicBezTo>
                    <a:pt x="84" y="23"/>
                    <a:pt x="51" y="85"/>
                    <a:pt x="0" y="106"/>
                  </a:cubicBezTo>
                  <a:cubicBezTo>
                    <a:pt x="52" y="116"/>
                    <a:pt x="72" y="148"/>
                    <a:pt x="79" y="1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7288371" y="3012742"/>
              <a:ext cx="238672" cy="60379"/>
            </a:xfrm>
            <a:custGeom>
              <a:avLst/>
              <a:gdLst/>
              <a:ahLst/>
              <a:cxnLst/>
              <a:rect l="l" t="t" r="r" b="b"/>
              <a:pathLst>
                <a:path w="162" h="39" extrusionOk="0">
                  <a:moveTo>
                    <a:pt x="6" y="0"/>
                  </a:moveTo>
                  <a:cubicBezTo>
                    <a:pt x="6" y="0"/>
                    <a:pt x="0" y="12"/>
                    <a:pt x="87" y="39"/>
                  </a:cubicBezTo>
                  <a:cubicBezTo>
                    <a:pt x="87" y="39"/>
                    <a:pt x="162" y="26"/>
                    <a:pt x="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9"/>
            <p:cNvSpPr/>
            <p:nvPr/>
          </p:nvSpPr>
          <p:spPr>
            <a:xfrm>
              <a:off x="7288371" y="2633187"/>
              <a:ext cx="470453" cy="441981"/>
            </a:xfrm>
            <a:custGeom>
              <a:avLst/>
              <a:gdLst/>
              <a:ahLst/>
              <a:cxnLst/>
              <a:rect l="l" t="t" r="r" b="b"/>
              <a:pathLst>
                <a:path w="314" h="295" extrusionOk="0">
                  <a:moveTo>
                    <a:pt x="173" y="10"/>
                  </a:moveTo>
                  <a:cubicBezTo>
                    <a:pt x="173" y="10"/>
                    <a:pt x="145" y="0"/>
                    <a:pt x="120" y="27"/>
                  </a:cubicBezTo>
                  <a:cubicBezTo>
                    <a:pt x="101" y="47"/>
                    <a:pt x="95" y="78"/>
                    <a:pt x="81" y="105"/>
                  </a:cubicBezTo>
                  <a:cubicBezTo>
                    <a:pt x="68" y="130"/>
                    <a:pt x="53" y="133"/>
                    <a:pt x="22" y="131"/>
                  </a:cubicBezTo>
                  <a:cubicBezTo>
                    <a:pt x="22" y="131"/>
                    <a:pt x="17" y="144"/>
                    <a:pt x="27" y="162"/>
                  </a:cubicBezTo>
                  <a:cubicBezTo>
                    <a:pt x="27" y="162"/>
                    <a:pt x="30" y="183"/>
                    <a:pt x="21" y="203"/>
                  </a:cubicBezTo>
                  <a:cubicBezTo>
                    <a:pt x="12" y="224"/>
                    <a:pt x="0" y="245"/>
                    <a:pt x="3" y="252"/>
                  </a:cubicBezTo>
                  <a:cubicBezTo>
                    <a:pt x="15" y="272"/>
                    <a:pt x="114" y="295"/>
                    <a:pt x="146" y="272"/>
                  </a:cubicBezTo>
                  <a:cubicBezTo>
                    <a:pt x="166" y="259"/>
                    <a:pt x="185" y="240"/>
                    <a:pt x="185" y="240"/>
                  </a:cubicBezTo>
                  <a:cubicBezTo>
                    <a:pt x="185" y="240"/>
                    <a:pt x="314" y="33"/>
                    <a:pt x="173" y="10"/>
                  </a:cubicBezTo>
                  <a:close/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7558058" y="2792999"/>
              <a:ext cx="120335" cy="158813"/>
            </a:xfrm>
            <a:custGeom>
              <a:avLst/>
              <a:gdLst/>
              <a:ahLst/>
              <a:cxnLst/>
              <a:rect l="l" t="t" r="r" b="b"/>
              <a:pathLst>
                <a:path w="79" h="106" extrusionOk="0">
                  <a:moveTo>
                    <a:pt x="43" y="98"/>
                  </a:moveTo>
                  <a:cubicBezTo>
                    <a:pt x="43" y="98"/>
                    <a:pt x="25" y="98"/>
                    <a:pt x="12" y="106"/>
                  </a:cubicBezTo>
                  <a:cubicBezTo>
                    <a:pt x="12" y="106"/>
                    <a:pt x="0" y="102"/>
                    <a:pt x="3" y="87"/>
                  </a:cubicBezTo>
                  <a:cubicBezTo>
                    <a:pt x="5" y="78"/>
                    <a:pt x="19" y="37"/>
                    <a:pt x="10" y="0"/>
                  </a:cubicBezTo>
                  <a:cubicBezTo>
                    <a:pt x="79" y="59"/>
                    <a:pt x="79" y="59"/>
                    <a:pt x="79" y="59"/>
                  </a:cubicBezTo>
                  <a:lnTo>
                    <a:pt x="43" y="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7298360" y="2583246"/>
              <a:ext cx="545366" cy="340100"/>
            </a:xfrm>
            <a:custGeom>
              <a:avLst/>
              <a:gdLst/>
              <a:ahLst/>
              <a:cxnLst/>
              <a:rect l="l" t="t" r="r" b="b"/>
              <a:pathLst>
                <a:path w="364" h="227" extrusionOk="0">
                  <a:moveTo>
                    <a:pt x="164" y="0"/>
                  </a:moveTo>
                  <a:cubicBezTo>
                    <a:pt x="164" y="0"/>
                    <a:pt x="0" y="30"/>
                    <a:pt x="227" y="227"/>
                  </a:cubicBezTo>
                  <a:cubicBezTo>
                    <a:pt x="227" y="227"/>
                    <a:pt x="364" y="136"/>
                    <a:pt x="1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7098592" y="3012742"/>
              <a:ext cx="349094" cy="230729"/>
            </a:xfrm>
            <a:custGeom>
              <a:avLst/>
              <a:gdLst/>
              <a:ahLst/>
              <a:cxnLst/>
              <a:rect l="l" t="t" r="r" b="b"/>
              <a:pathLst>
                <a:path w="233" h="154" extrusionOk="0">
                  <a:moveTo>
                    <a:pt x="233" y="154"/>
                  </a:moveTo>
                  <a:cubicBezTo>
                    <a:pt x="188" y="44"/>
                    <a:pt x="7" y="73"/>
                    <a:pt x="0" y="0"/>
                  </a:cubicBezTo>
                  <a:cubicBezTo>
                    <a:pt x="0" y="0"/>
                    <a:pt x="128" y="43"/>
                    <a:pt x="180" y="44"/>
                  </a:cubicBezTo>
                  <a:lnTo>
                    <a:pt x="233" y="154"/>
                  </a:lnTo>
                  <a:close/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7248418" y="3052695"/>
              <a:ext cx="230282" cy="188778"/>
            </a:xfrm>
            <a:custGeom>
              <a:avLst/>
              <a:gdLst/>
              <a:ahLst/>
              <a:cxnLst/>
              <a:rect l="l" t="t" r="r" b="b"/>
              <a:pathLst>
                <a:path w="159" h="126" extrusionOk="0">
                  <a:moveTo>
                    <a:pt x="77" y="15"/>
                  </a:moveTo>
                  <a:cubicBezTo>
                    <a:pt x="80" y="15"/>
                    <a:pt x="82" y="15"/>
                    <a:pt x="85" y="15"/>
                  </a:cubicBezTo>
                  <a:cubicBezTo>
                    <a:pt x="86" y="15"/>
                    <a:pt x="88" y="15"/>
                    <a:pt x="89" y="16"/>
                  </a:cubicBezTo>
                  <a:cubicBezTo>
                    <a:pt x="92" y="18"/>
                    <a:pt x="159" y="75"/>
                    <a:pt x="133" y="126"/>
                  </a:cubicBezTo>
                  <a:cubicBezTo>
                    <a:pt x="114" y="80"/>
                    <a:pt x="66" y="55"/>
                    <a:pt x="19" y="39"/>
                  </a:cubicBezTo>
                  <a:cubicBezTo>
                    <a:pt x="9" y="28"/>
                    <a:pt x="0" y="16"/>
                    <a:pt x="0" y="0"/>
                  </a:cubicBezTo>
                  <a:cubicBezTo>
                    <a:pt x="27" y="7"/>
                    <a:pt x="57" y="14"/>
                    <a:pt x="77" y="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6329486" y="3312390"/>
              <a:ext cx="120210" cy="140835"/>
            </a:xfrm>
            <a:custGeom>
              <a:avLst/>
              <a:gdLst/>
              <a:ahLst/>
              <a:cxnLst/>
              <a:rect l="l" t="t" r="r" b="b"/>
              <a:pathLst>
                <a:path w="83" h="94" extrusionOk="0">
                  <a:moveTo>
                    <a:pt x="7" y="9"/>
                  </a:moveTo>
                  <a:cubicBezTo>
                    <a:pt x="9" y="7"/>
                    <a:pt x="15" y="17"/>
                    <a:pt x="22" y="27"/>
                  </a:cubicBezTo>
                  <a:cubicBezTo>
                    <a:pt x="29" y="36"/>
                    <a:pt x="36" y="44"/>
                    <a:pt x="37" y="43"/>
                  </a:cubicBezTo>
                  <a:cubicBezTo>
                    <a:pt x="38" y="43"/>
                    <a:pt x="31" y="35"/>
                    <a:pt x="24" y="26"/>
                  </a:cubicBezTo>
                  <a:cubicBezTo>
                    <a:pt x="17" y="16"/>
                    <a:pt x="10" y="5"/>
                    <a:pt x="13" y="3"/>
                  </a:cubicBezTo>
                  <a:cubicBezTo>
                    <a:pt x="16" y="0"/>
                    <a:pt x="24" y="16"/>
                    <a:pt x="46" y="40"/>
                  </a:cubicBezTo>
                  <a:cubicBezTo>
                    <a:pt x="63" y="58"/>
                    <a:pt x="81" y="78"/>
                    <a:pt x="83" y="79"/>
                  </a:cubicBezTo>
                  <a:cubicBezTo>
                    <a:pt x="83" y="90"/>
                    <a:pt x="76" y="93"/>
                    <a:pt x="66" y="94"/>
                  </a:cubicBezTo>
                  <a:cubicBezTo>
                    <a:pt x="25" y="79"/>
                    <a:pt x="0" y="39"/>
                    <a:pt x="4" y="36"/>
                  </a:cubicBezTo>
                  <a:cubicBezTo>
                    <a:pt x="5" y="34"/>
                    <a:pt x="23" y="59"/>
                    <a:pt x="25" y="58"/>
                  </a:cubicBezTo>
                  <a:cubicBezTo>
                    <a:pt x="25" y="57"/>
                    <a:pt x="18" y="50"/>
                    <a:pt x="12" y="41"/>
                  </a:cubicBezTo>
                  <a:cubicBezTo>
                    <a:pt x="5" y="31"/>
                    <a:pt x="0" y="20"/>
                    <a:pt x="3" y="18"/>
                  </a:cubicBezTo>
                  <a:cubicBezTo>
                    <a:pt x="5" y="17"/>
                    <a:pt x="11" y="27"/>
                    <a:pt x="17" y="36"/>
                  </a:cubicBezTo>
                  <a:cubicBezTo>
                    <a:pt x="23" y="45"/>
                    <a:pt x="30" y="53"/>
                    <a:pt x="31" y="52"/>
                  </a:cubicBezTo>
                  <a:cubicBezTo>
                    <a:pt x="32" y="51"/>
                    <a:pt x="24" y="43"/>
                    <a:pt x="17" y="33"/>
                  </a:cubicBezTo>
                  <a:cubicBezTo>
                    <a:pt x="10" y="23"/>
                    <a:pt x="4" y="12"/>
                    <a:pt x="7" y="9"/>
                  </a:cubicBezTo>
                  <a:close/>
                </a:path>
              </a:pathLst>
            </a:custGeom>
            <a:solidFill>
              <a:srgbClr val="F8B37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6399405" y="3342355"/>
              <a:ext cx="49817" cy="89894"/>
            </a:xfrm>
            <a:custGeom>
              <a:avLst/>
              <a:gdLst/>
              <a:ahLst/>
              <a:cxnLst/>
              <a:rect l="l" t="t" r="r" b="b"/>
              <a:pathLst>
                <a:path w="35" h="60" extrusionOk="0">
                  <a:moveTo>
                    <a:pt x="35" y="57"/>
                  </a:moveTo>
                  <a:cubicBezTo>
                    <a:pt x="35" y="57"/>
                    <a:pt x="34" y="51"/>
                    <a:pt x="28" y="39"/>
                  </a:cubicBezTo>
                  <a:cubicBezTo>
                    <a:pt x="22" y="28"/>
                    <a:pt x="19" y="25"/>
                    <a:pt x="12" y="15"/>
                  </a:cubicBezTo>
                  <a:cubicBezTo>
                    <a:pt x="8" y="9"/>
                    <a:pt x="4" y="0"/>
                    <a:pt x="3" y="0"/>
                  </a:cubicBezTo>
                  <a:cubicBezTo>
                    <a:pt x="0" y="1"/>
                    <a:pt x="0" y="9"/>
                    <a:pt x="4" y="18"/>
                  </a:cubicBezTo>
                  <a:cubicBezTo>
                    <a:pt x="8" y="25"/>
                    <a:pt x="13" y="34"/>
                    <a:pt x="11" y="35"/>
                  </a:cubicBezTo>
                  <a:cubicBezTo>
                    <a:pt x="10" y="36"/>
                    <a:pt x="28" y="60"/>
                    <a:pt x="35" y="57"/>
                  </a:cubicBezTo>
                  <a:close/>
                </a:path>
              </a:pathLst>
            </a:custGeom>
            <a:solidFill>
              <a:srgbClr val="F8B37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6419382" y="3422261"/>
              <a:ext cx="79657" cy="60379"/>
            </a:xfrm>
            <a:custGeom>
              <a:avLst/>
              <a:gdLst/>
              <a:ahLst/>
              <a:cxnLst/>
              <a:rect l="l" t="t" r="r" b="b"/>
              <a:pathLst>
                <a:path w="55" h="39" extrusionOk="0">
                  <a:moveTo>
                    <a:pt x="55" y="14"/>
                  </a:moveTo>
                  <a:cubicBezTo>
                    <a:pt x="40" y="9"/>
                    <a:pt x="27" y="5"/>
                    <a:pt x="15" y="0"/>
                  </a:cubicBezTo>
                  <a:cubicBezTo>
                    <a:pt x="4" y="3"/>
                    <a:pt x="0" y="9"/>
                    <a:pt x="1" y="16"/>
                  </a:cubicBezTo>
                  <a:cubicBezTo>
                    <a:pt x="1" y="16"/>
                    <a:pt x="15" y="26"/>
                    <a:pt x="38" y="39"/>
                  </a:cubicBezTo>
                  <a:lnTo>
                    <a:pt x="55" y="14"/>
                  </a:lnTo>
                  <a:close/>
                </a:path>
              </a:pathLst>
            </a:custGeom>
            <a:solidFill>
              <a:srgbClr val="F8B37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6449347" y="3112624"/>
              <a:ext cx="1050279" cy="482433"/>
            </a:xfrm>
            <a:custGeom>
              <a:avLst/>
              <a:gdLst/>
              <a:ahLst/>
              <a:cxnLst/>
              <a:rect l="l" t="t" r="r" b="b"/>
              <a:pathLst>
                <a:path w="701" h="322" extrusionOk="0">
                  <a:moveTo>
                    <a:pt x="631" y="48"/>
                  </a:moveTo>
                  <a:cubicBezTo>
                    <a:pt x="583" y="0"/>
                    <a:pt x="371" y="200"/>
                    <a:pt x="327" y="213"/>
                  </a:cubicBezTo>
                  <a:cubicBezTo>
                    <a:pt x="281" y="226"/>
                    <a:pt x="96" y="239"/>
                    <a:pt x="14" y="209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34"/>
                    <a:pt x="113" y="322"/>
                    <a:pt x="342" y="297"/>
                  </a:cubicBezTo>
                  <a:cubicBezTo>
                    <a:pt x="401" y="290"/>
                    <a:pt x="701" y="119"/>
                    <a:pt x="631" y="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7268395" y="2952812"/>
              <a:ext cx="486934" cy="260694"/>
            </a:xfrm>
            <a:custGeom>
              <a:avLst/>
              <a:gdLst/>
              <a:ahLst/>
              <a:cxnLst/>
              <a:rect l="l" t="t" r="r" b="b"/>
              <a:pathLst>
                <a:path w="325" h="174" extrusionOk="0">
                  <a:moveTo>
                    <a:pt x="256" y="0"/>
                  </a:moveTo>
                  <a:cubicBezTo>
                    <a:pt x="256" y="0"/>
                    <a:pt x="242" y="51"/>
                    <a:pt x="155" y="89"/>
                  </a:cubicBezTo>
                  <a:cubicBezTo>
                    <a:pt x="69" y="127"/>
                    <a:pt x="2" y="120"/>
                    <a:pt x="2" y="12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83" y="174"/>
                    <a:pt x="182" y="142"/>
                  </a:cubicBezTo>
                  <a:cubicBezTo>
                    <a:pt x="280" y="110"/>
                    <a:pt x="325" y="43"/>
                    <a:pt x="325" y="43"/>
                  </a:cubicBezTo>
                  <a:lnTo>
                    <a:pt x="2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7268395" y="2952812"/>
              <a:ext cx="446481" cy="278673"/>
            </a:xfrm>
            <a:custGeom>
              <a:avLst/>
              <a:gdLst/>
              <a:ahLst/>
              <a:cxnLst/>
              <a:rect l="l" t="t" r="r" b="b"/>
              <a:pathLst>
                <a:path w="298" h="186" extrusionOk="0">
                  <a:moveTo>
                    <a:pt x="298" y="82"/>
                  </a:moveTo>
                  <a:cubicBezTo>
                    <a:pt x="298" y="82"/>
                    <a:pt x="284" y="149"/>
                    <a:pt x="182" y="142"/>
                  </a:cubicBezTo>
                  <a:cubicBezTo>
                    <a:pt x="182" y="142"/>
                    <a:pt x="171" y="186"/>
                    <a:pt x="82" y="155"/>
                  </a:cubicBezTo>
                  <a:cubicBezTo>
                    <a:pt x="82" y="155"/>
                    <a:pt x="50" y="170"/>
                    <a:pt x="0" y="133"/>
                  </a:cubicBezTo>
                  <a:cubicBezTo>
                    <a:pt x="2" y="120"/>
                    <a:pt x="2" y="120"/>
                    <a:pt x="2" y="120"/>
                  </a:cubicBezTo>
                  <a:cubicBezTo>
                    <a:pt x="2" y="120"/>
                    <a:pt x="80" y="80"/>
                    <a:pt x="84" y="112"/>
                  </a:cubicBezTo>
                  <a:cubicBezTo>
                    <a:pt x="84" y="112"/>
                    <a:pt x="153" y="56"/>
                    <a:pt x="159" y="88"/>
                  </a:cubicBezTo>
                  <a:cubicBezTo>
                    <a:pt x="159" y="88"/>
                    <a:pt x="191" y="30"/>
                    <a:pt x="237" y="32"/>
                  </a:cubicBezTo>
                  <a:cubicBezTo>
                    <a:pt x="237" y="32"/>
                    <a:pt x="239" y="15"/>
                    <a:pt x="256" y="0"/>
                  </a:cubicBezTo>
                  <a:lnTo>
                    <a:pt x="298" y="8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7178499" y="3112624"/>
              <a:ext cx="89271" cy="69668"/>
            </a:xfrm>
            <a:custGeom>
              <a:avLst/>
              <a:gdLst/>
              <a:ahLst/>
              <a:cxnLst/>
              <a:rect l="l" t="t" r="r" b="b"/>
              <a:pathLst>
                <a:path w="65" h="45" extrusionOk="0">
                  <a:moveTo>
                    <a:pt x="65" y="14"/>
                  </a:moveTo>
                  <a:cubicBezTo>
                    <a:pt x="65" y="14"/>
                    <a:pt x="49" y="0"/>
                    <a:pt x="27" y="11"/>
                  </a:cubicBezTo>
                  <a:cubicBezTo>
                    <a:pt x="5" y="22"/>
                    <a:pt x="0" y="45"/>
                    <a:pt x="0" y="45"/>
                  </a:cubicBezTo>
                  <a:cubicBezTo>
                    <a:pt x="0" y="45"/>
                    <a:pt x="6" y="32"/>
                    <a:pt x="25" y="36"/>
                  </a:cubicBezTo>
                  <a:cubicBezTo>
                    <a:pt x="44" y="39"/>
                    <a:pt x="63" y="27"/>
                    <a:pt x="63" y="27"/>
                  </a:cubicBezTo>
                  <a:lnTo>
                    <a:pt x="65" y="1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9"/>
            <p:cNvSpPr/>
            <p:nvPr/>
          </p:nvSpPr>
          <p:spPr>
            <a:xfrm>
              <a:off x="7598011" y="3032718"/>
              <a:ext cx="69669" cy="70318"/>
            </a:xfrm>
            <a:custGeom>
              <a:avLst/>
              <a:gdLst/>
              <a:ahLst/>
              <a:cxnLst/>
              <a:rect l="l" t="t" r="r" b="b"/>
              <a:pathLst>
                <a:path w="45" h="44" extrusionOk="0">
                  <a:moveTo>
                    <a:pt x="21" y="0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45" y="44"/>
                    <a:pt x="45" y="44"/>
                    <a:pt x="45" y="44"/>
                  </a:cubicBezTo>
                  <a:cubicBezTo>
                    <a:pt x="45" y="44"/>
                    <a:pt x="14" y="30"/>
                    <a:pt x="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9"/>
            <p:cNvSpPr/>
            <p:nvPr/>
          </p:nvSpPr>
          <p:spPr>
            <a:xfrm>
              <a:off x="7458174" y="3092648"/>
              <a:ext cx="69669" cy="59780"/>
            </a:xfrm>
            <a:custGeom>
              <a:avLst/>
              <a:gdLst/>
              <a:ahLst/>
              <a:cxnLst/>
              <a:rect l="l" t="t" r="r" b="b"/>
              <a:pathLst>
                <a:path w="45" h="38" extrusionOk="0">
                  <a:moveTo>
                    <a:pt x="32" y="0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25" y="15"/>
                    <a:pt x="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7338313" y="3132601"/>
              <a:ext cx="49817" cy="39853"/>
            </a:xfrm>
            <a:custGeom>
              <a:avLst/>
              <a:gdLst/>
              <a:ahLst/>
              <a:cxnLst/>
              <a:rect l="l" t="t" r="r" b="b"/>
              <a:pathLst>
                <a:path w="35" h="28" extrusionOk="0">
                  <a:moveTo>
                    <a:pt x="35" y="0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28"/>
                    <a:pt x="27" y="17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7258406" y="3132601"/>
              <a:ext cx="9889" cy="19777"/>
            </a:xfrm>
            <a:custGeom>
              <a:avLst/>
              <a:gdLst/>
              <a:ahLst/>
              <a:cxnLst/>
              <a:rect l="l" t="t" r="r" b="b"/>
              <a:pathLst>
                <a:path w="11" h="18" extrusionOk="0">
                  <a:moveTo>
                    <a:pt x="11" y="2"/>
                  </a:moveTo>
                  <a:cubicBezTo>
                    <a:pt x="11" y="2"/>
                    <a:pt x="5" y="10"/>
                    <a:pt x="9" y="15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0" y="7"/>
                    <a:pt x="8" y="0"/>
                  </a:cubicBezTo>
                  <a:lnTo>
                    <a:pt x="11" y="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7448186" y="2653164"/>
              <a:ext cx="406627" cy="450871"/>
            </a:xfrm>
            <a:custGeom>
              <a:avLst/>
              <a:gdLst/>
              <a:ahLst/>
              <a:cxnLst/>
              <a:rect l="l" t="t" r="r" b="b"/>
              <a:pathLst>
                <a:path w="276" h="296" extrusionOk="0">
                  <a:moveTo>
                    <a:pt x="85" y="137"/>
                  </a:moveTo>
                  <a:cubicBezTo>
                    <a:pt x="85" y="137"/>
                    <a:pt x="0" y="59"/>
                    <a:pt x="11" y="0"/>
                  </a:cubicBezTo>
                  <a:cubicBezTo>
                    <a:pt x="11" y="0"/>
                    <a:pt x="13" y="73"/>
                    <a:pt x="107" y="118"/>
                  </a:cubicBezTo>
                  <a:cubicBezTo>
                    <a:pt x="95" y="72"/>
                    <a:pt x="95" y="72"/>
                    <a:pt x="95" y="72"/>
                  </a:cubicBezTo>
                  <a:cubicBezTo>
                    <a:pt x="95" y="72"/>
                    <a:pt x="133" y="143"/>
                    <a:pt x="184" y="176"/>
                  </a:cubicBezTo>
                  <a:cubicBezTo>
                    <a:pt x="234" y="210"/>
                    <a:pt x="276" y="176"/>
                    <a:pt x="276" y="176"/>
                  </a:cubicBezTo>
                  <a:cubicBezTo>
                    <a:pt x="276" y="176"/>
                    <a:pt x="244" y="235"/>
                    <a:pt x="176" y="265"/>
                  </a:cubicBezTo>
                  <a:cubicBezTo>
                    <a:pt x="107" y="296"/>
                    <a:pt x="85" y="137"/>
                    <a:pt x="85" y="1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4591507" y="3741886"/>
              <a:ext cx="829036" cy="239719"/>
            </a:xfrm>
            <a:custGeom>
              <a:avLst/>
              <a:gdLst/>
              <a:ahLst/>
              <a:cxnLst/>
              <a:rect l="l" t="t" r="r" b="b"/>
              <a:pathLst>
                <a:path w="83" h="24" extrusionOk="0">
                  <a:moveTo>
                    <a:pt x="0" y="15"/>
                  </a:moveTo>
                  <a:lnTo>
                    <a:pt x="81" y="0"/>
                  </a:lnTo>
                  <a:lnTo>
                    <a:pt x="83" y="9"/>
                  </a:lnTo>
                  <a:lnTo>
                    <a:pt x="2" y="24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5999870" y="3741886"/>
              <a:ext cx="839024" cy="239719"/>
            </a:xfrm>
            <a:custGeom>
              <a:avLst/>
              <a:gdLst/>
              <a:ahLst/>
              <a:cxnLst/>
              <a:rect l="l" t="t" r="r" b="b"/>
              <a:pathLst>
                <a:path w="84" h="24" extrusionOk="0">
                  <a:moveTo>
                    <a:pt x="0" y="15"/>
                  </a:moveTo>
                  <a:lnTo>
                    <a:pt x="82" y="0"/>
                  </a:lnTo>
                  <a:lnTo>
                    <a:pt x="84" y="9"/>
                  </a:lnTo>
                  <a:lnTo>
                    <a:pt x="2" y="24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4591507" y="3891710"/>
              <a:ext cx="0" cy="0"/>
            </a:xfrm>
            <a:prstGeom prst="rect">
              <a:avLst/>
            </a:prstGeom>
            <a:solidFill>
              <a:srgbClr val="F4D2E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6009858" y="3891710"/>
              <a:ext cx="0" cy="0"/>
            </a:xfrm>
            <a:prstGeom prst="rect">
              <a:avLst/>
            </a:prstGeom>
            <a:solidFill>
              <a:srgbClr val="F4D2E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4181984" y="4341183"/>
              <a:ext cx="0" cy="0"/>
            </a:xfrm>
            <a:prstGeom prst="ellipse">
              <a:avLst/>
            </a:prstGeom>
            <a:solidFill>
              <a:srgbClr val="2C334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4231926" y="4371148"/>
              <a:ext cx="0" cy="0"/>
            </a:xfrm>
            <a:prstGeom prst="ellipse">
              <a:avLst/>
            </a:prstGeom>
            <a:solidFill>
              <a:srgbClr val="F4D2E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4271879" y="4271265"/>
              <a:ext cx="119861" cy="199766"/>
            </a:xfrm>
            <a:custGeom>
              <a:avLst/>
              <a:gdLst/>
              <a:ahLst/>
              <a:cxnLst/>
              <a:rect l="l" t="t" r="r" b="b"/>
              <a:pathLst>
                <a:path w="12" h="20" extrusionOk="0">
                  <a:moveTo>
                    <a:pt x="0" y="0"/>
                  </a:moveTo>
                  <a:lnTo>
                    <a:pt x="0" y="7"/>
                  </a:lnTo>
                  <a:lnTo>
                    <a:pt x="4" y="7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20"/>
                  </a:lnTo>
                  <a:lnTo>
                    <a:pt x="12" y="20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7617988" y="4341183"/>
              <a:ext cx="0" cy="0"/>
            </a:xfrm>
            <a:prstGeom prst="ellipse">
              <a:avLst/>
            </a:prstGeom>
            <a:solidFill>
              <a:srgbClr val="2C334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9"/>
            <p:cNvSpPr/>
            <p:nvPr/>
          </p:nvSpPr>
          <p:spPr>
            <a:xfrm>
              <a:off x="7667930" y="4371148"/>
              <a:ext cx="0" cy="0"/>
            </a:xfrm>
            <a:prstGeom prst="ellipse">
              <a:avLst/>
            </a:prstGeom>
            <a:solidFill>
              <a:srgbClr val="F4D2E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7707884" y="4271265"/>
              <a:ext cx="119861" cy="199766"/>
            </a:xfrm>
            <a:custGeom>
              <a:avLst/>
              <a:gdLst/>
              <a:ahLst/>
              <a:cxnLst/>
              <a:rect l="l" t="t" r="r" b="b"/>
              <a:pathLst>
                <a:path w="12" h="20" extrusionOk="0">
                  <a:moveTo>
                    <a:pt x="0" y="0"/>
                  </a:moveTo>
                  <a:lnTo>
                    <a:pt x="0" y="7"/>
                  </a:lnTo>
                  <a:lnTo>
                    <a:pt x="4" y="7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20"/>
                  </a:lnTo>
                  <a:lnTo>
                    <a:pt x="12" y="20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4271879" y="4111453"/>
              <a:ext cx="2996328" cy="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9"/>
            <p:cNvSpPr/>
            <p:nvPr/>
          </p:nvSpPr>
          <p:spPr>
            <a:xfrm>
              <a:off x="4171995" y="3741886"/>
              <a:ext cx="2996328" cy="0"/>
            </a:xfrm>
            <a:prstGeom prst="rect">
              <a:avLst/>
            </a:prstGeom>
            <a:solidFill>
              <a:srgbClr val="F4D2E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4112065" y="3552109"/>
              <a:ext cx="3050453" cy="190426"/>
            </a:xfrm>
            <a:custGeom>
              <a:avLst/>
              <a:gdLst/>
              <a:ahLst/>
              <a:cxnLst/>
              <a:rect l="l" t="t" r="r" b="b"/>
              <a:pathLst>
                <a:path w="2036" h="123" extrusionOk="0">
                  <a:moveTo>
                    <a:pt x="2036" y="123"/>
                  </a:moveTo>
                  <a:cubicBezTo>
                    <a:pt x="0" y="123"/>
                    <a:pt x="0" y="123"/>
                    <a:pt x="0" y="12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036" y="0"/>
                    <a:pt x="2036" y="0"/>
                    <a:pt x="2036" y="0"/>
                  </a:cubicBezTo>
                  <a:lnTo>
                    <a:pt x="2036" y="1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9"/>
            <p:cNvSpPr/>
            <p:nvPr/>
          </p:nvSpPr>
          <p:spPr>
            <a:xfrm>
              <a:off x="7048650" y="2733070"/>
              <a:ext cx="1310976" cy="1011312"/>
            </a:xfrm>
            <a:custGeom>
              <a:avLst/>
              <a:gdLst/>
              <a:ahLst/>
              <a:cxnLst/>
              <a:rect l="l" t="t" r="r" b="b"/>
              <a:pathLst>
                <a:path w="875" h="675" extrusionOk="0">
                  <a:moveTo>
                    <a:pt x="875" y="89"/>
                  </a:moveTo>
                  <a:cubicBezTo>
                    <a:pt x="70" y="675"/>
                    <a:pt x="70" y="675"/>
                    <a:pt x="70" y="675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708" y="33"/>
                    <a:pt x="708" y="33"/>
                    <a:pt x="708" y="33"/>
                  </a:cubicBezTo>
                  <a:cubicBezTo>
                    <a:pt x="756" y="0"/>
                    <a:pt x="822" y="12"/>
                    <a:pt x="855" y="61"/>
                  </a:cubicBezTo>
                  <a:lnTo>
                    <a:pt x="875" y="8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9"/>
            <p:cNvSpPr/>
            <p:nvPr/>
          </p:nvSpPr>
          <p:spPr>
            <a:xfrm>
              <a:off x="4601496" y="3901699"/>
              <a:ext cx="0" cy="0"/>
            </a:xfrm>
            <a:prstGeom prst="ellipse">
              <a:avLst/>
            </a:prstGeom>
            <a:solidFill>
              <a:srgbClr val="2C334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9"/>
            <p:cNvSpPr/>
            <p:nvPr/>
          </p:nvSpPr>
          <p:spPr>
            <a:xfrm>
              <a:off x="6029835" y="3901699"/>
              <a:ext cx="0" cy="0"/>
            </a:xfrm>
            <a:prstGeom prst="ellipse">
              <a:avLst/>
            </a:prstGeom>
            <a:solidFill>
              <a:srgbClr val="2C334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9"/>
            <p:cNvSpPr/>
            <p:nvPr/>
          </p:nvSpPr>
          <p:spPr>
            <a:xfrm>
              <a:off x="6938778" y="3502167"/>
              <a:ext cx="218746" cy="239145"/>
            </a:xfrm>
            <a:custGeom>
              <a:avLst/>
              <a:gdLst/>
              <a:ahLst/>
              <a:cxnLst/>
              <a:rect l="l" t="t" r="r" b="b"/>
              <a:pathLst>
                <a:path w="146" h="157" extrusionOk="0">
                  <a:moveTo>
                    <a:pt x="146" y="157"/>
                  </a:moveTo>
                  <a:cubicBezTo>
                    <a:pt x="146" y="157"/>
                    <a:pt x="64" y="86"/>
                    <a:pt x="129" y="0"/>
                  </a:cubicBezTo>
                  <a:cubicBezTo>
                    <a:pt x="78" y="37"/>
                    <a:pt x="78" y="37"/>
                    <a:pt x="78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99" y="32"/>
                    <a:pt x="107" y="157"/>
                  </a:cubicBezTo>
                  <a:lnTo>
                    <a:pt x="146" y="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9"/>
            <p:cNvSpPr/>
            <p:nvPr/>
          </p:nvSpPr>
          <p:spPr>
            <a:xfrm>
              <a:off x="5690230" y="3192531"/>
              <a:ext cx="594808" cy="461458"/>
            </a:xfrm>
            <a:custGeom>
              <a:avLst/>
              <a:gdLst/>
              <a:ahLst/>
              <a:cxnLst/>
              <a:rect l="l" t="t" r="r" b="b"/>
              <a:pathLst>
                <a:path w="397" h="308" extrusionOk="0">
                  <a:moveTo>
                    <a:pt x="397" y="0"/>
                  </a:moveTo>
                  <a:cubicBezTo>
                    <a:pt x="25" y="45"/>
                    <a:pt x="25" y="45"/>
                    <a:pt x="25" y="45"/>
                  </a:cubicBezTo>
                  <a:cubicBezTo>
                    <a:pt x="25" y="45"/>
                    <a:pt x="0" y="101"/>
                    <a:pt x="9" y="308"/>
                  </a:cubicBezTo>
                  <a:cubicBezTo>
                    <a:pt x="386" y="308"/>
                    <a:pt x="386" y="308"/>
                    <a:pt x="386" y="308"/>
                  </a:cubicBezTo>
                  <a:cubicBezTo>
                    <a:pt x="386" y="308"/>
                    <a:pt x="378" y="65"/>
                    <a:pt x="3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9"/>
            <p:cNvSpPr/>
            <p:nvPr/>
          </p:nvSpPr>
          <p:spPr>
            <a:xfrm>
              <a:off x="6419382" y="2952812"/>
              <a:ext cx="179791" cy="79656"/>
            </a:xfrm>
            <a:custGeom>
              <a:avLst/>
              <a:gdLst/>
              <a:ahLst/>
              <a:cxnLst/>
              <a:rect l="l" t="t" r="r" b="b"/>
              <a:pathLst>
                <a:path w="120" h="55" extrusionOk="0">
                  <a:moveTo>
                    <a:pt x="113" y="0"/>
                  </a:moveTo>
                  <a:cubicBezTo>
                    <a:pt x="101" y="1"/>
                    <a:pt x="90" y="2"/>
                    <a:pt x="79" y="4"/>
                  </a:cubicBezTo>
                  <a:cubicBezTo>
                    <a:pt x="61" y="8"/>
                    <a:pt x="41" y="16"/>
                    <a:pt x="21" y="25"/>
                  </a:cubicBezTo>
                  <a:cubicBezTo>
                    <a:pt x="15" y="29"/>
                    <a:pt x="8" y="33"/>
                    <a:pt x="2" y="37"/>
                  </a:cubicBezTo>
                  <a:cubicBezTo>
                    <a:pt x="0" y="45"/>
                    <a:pt x="23" y="55"/>
                    <a:pt x="69" y="39"/>
                  </a:cubicBezTo>
                  <a:cubicBezTo>
                    <a:pt x="110" y="25"/>
                    <a:pt x="120" y="5"/>
                    <a:pt x="113" y="0"/>
                  </a:cubicBezTo>
                  <a:close/>
                </a:path>
              </a:pathLst>
            </a:custGeom>
            <a:solidFill>
              <a:srgbClr val="EE955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9"/>
            <p:cNvSpPr/>
            <p:nvPr/>
          </p:nvSpPr>
          <p:spPr>
            <a:xfrm>
              <a:off x="5300683" y="2403456"/>
              <a:ext cx="595207" cy="782081"/>
            </a:xfrm>
            <a:custGeom>
              <a:avLst/>
              <a:gdLst/>
              <a:ahLst/>
              <a:cxnLst/>
              <a:rect l="l" t="t" r="r" b="b"/>
              <a:pathLst>
                <a:path w="404" h="522" extrusionOk="0">
                  <a:moveTo>
                    <a:pt x="124" y="11"/>
                  </a:moveTo>
                  <a:cubicBezTo>
                    <a:pt x="0" y="63"/>
                    <a:pt x="254" y="522"/>
                    <a:pt x="384" y="436"/>
                  </a:cubicBezTo>
                  <a:cubicBezTo>
                    <a:pt x="404" y="423"/>
                    <a:pt x="318" y="311"/>
                    <a:pt x="258" y="209"/>
                  </a:cubicBezTo>
                  <a:cubicBezTo>
                    <a:pt x="196" y="104"/>
                    <a:pt x="152" y="0"/>
                    <a:pt x="124" y="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9"/>
            <p:cNvSpPr/>
            <p:nvPr/>
          </p:nvSpPr>
          <p:spPr>
            <a:xfrm>
              <a:off x="6399405" y="2683128"/>
              <a:ext cx="59930" cy="99883"/>
            </a:xfrm>
            <a:custGeom>
              <a:avLst/>
              <a:gdLst/>
              <a:ahLst/>
              <a:cxnLst/>
              <a:rect l="l" t="t" r="r" b="b"/>
              <a:pathLst>
                <a:path w="6" h="10" extrusionOk="0">
                  <a:moveTo>
                    <a:pt x="6" y="9"/>
                  </a:moveTo>
                  <a:lnTo>
                    <a:pt x="2" y="10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9"/>
            <p:cNvSpPr/>
            <p:nvPr/>
          </p:nvSpPr>
          <p:spPr>
            <a:xfrm>
              <a:off x="6409394" y="2763035"/>
              <a:ext cx="120809" cy="179739"/>
            </a:xfrm>
            <a:custGeom>
              <a:avLst/>
              <a:gdLst/>
              <a:ahLst/>
              <a:cxnLst/>
              <a:rect l="l" t="t" r="r" b="b"/>
              <a:pathLst>
                <a:path w="82" h="118" extrusionOk="0">
                  <a:moveTo>
                    <a:pt x="33" y="2"/>
                  </a:moveTo>
                  <a:cubicBezTo>
                    <a:pt x="7" y="10"/>
                    <a:pt x="7" y="10"/>
                    <a:pt x="7" y="10"/>
                  </a:cubicBezTo>
                  <a:cubicBezTo>
                    <a:pt x="3" y="12"/>
                    <a:pt x="0" y="17"/>
                    <a:pt x="1" y="22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82" y="100"/>
                    <a:pt x="82" y="100"/>
                    <a:pt x="82" y="100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3" y="3"/>
                    <a:pt x="38" y="0"/>
                    <a:pt x="33" y="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9"/>
            <p:cNvSpPr/>
            <p:nvPr/>
          </p:nvSpPr>
          <p:spPr>
            <a:xfrm>
              <a:off x="6419382" y="2912859"/>
              <a:ext cx="169303" cy="119560"/>
            </a:xfrm>
            <a:custGeom>
              <a:avLst/>
              <a:gdLst/>
              <a:ahLst/>
              <a:cxnLst/>
              <a:rect l="l" t="t" r="r" b="b"/>
              <a:pathLst>
                <a:path w="113" h="76" extrusionOk="0">
                  <a:moveTo>
                    <a:pt x="113" y="25"/>
                  </a:moveTo>
                  <a:cubicBezTo>
                    <a:pt x="113" y="25"/>
                    <a:pt x="108" y="48"/>
                    <a:pt x="66" y="62"/>
                  </a:cubicBezTo>
                  <a:cubicBezTo>
                    <a:pt x="24" y="76"/>
                    <a:pt x="6" y="61"/>
                    <a:pt x="6" y="61"/>
                  </a:cubicBezTo>
                  <a:cubicBezTo>
                    <a:pt x="1" y="47"/>
                    <a:pt x="1" y="47"/>
                    <a:pt x="1" y="47"/>
                  </a:cubicBezTo>
                  <a:cubicBezTo>
                    <a:pt x="0" y="43"/>
                    <a:pt x="1" y="38"/>
                    <a:pt x="4" y="35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4" y="4"/>
                    <a:pt x="107" y="7"/>
                    <a:pt x="109" y="11"/>
                  </a:cubicBezTo>
                  <a:lnTo>
                    <a:pt x="113" y="2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9"/>
            <p:cNvSpPr/>
            <p:nvPr/>
          </p:nvSpPr>
          <p:spPr>
            <a:xfrm>
              <a:off x="6439359" y="2763035"/>
              <a:ext cx="149276" cy="218294"/>
            </a:xfrm>
            <a:custGeom>
              <a:avLst/>
              <a:gdLst/>
              <a:ahLst/>
              <a:cxnLst/>
              <a:rect l="l" t="t" r="r" b="b"/>
              <a:pathLst>
                <a:path w="98" h="141" extrusionOk="0">
                  <a:moveTo>
                    <a:pt x="64" y="136"/>
                  </a:moveTo>
                  <a:cubicBezTo>
                    <a:pt x="65" y="141"/>
                    <a:pt x="80" y="138"/>
                    <a:pt x="94" y="134"/>
                  </a:cubicBezTo>
                  <a:cubicBezTo>
                    <a:pt x="97" y="129"/>
                    <a:pt x="98" y="125"/>
                    <a:pt x="98" y="125"/>
                  </a:cubicBezTo>
                  <a:cubicBezTo>
                    <a:pt x="94" y="111"/>
                    <a:pt x="94" y="111"/>
                    <a:pt x="94" y="111"/>
                  </a:cubicBezTo>
                  <a:cubicBezTo>
                    <a:pt x="92" y="107"/>
                    <a:pt x="89" y="104"/>
                    <a:pt x="84" y="103"/>
                  </a:cubicBezTo>
                  <a:cubicBezTo>
                    <a:pt x="61" y="100"/>
                    <a:pt x="61" y="100"/>
                    <a:pt x="61" y="100"/>
                  </a:cubicBezTo>
                  <a:cubicBezTo>
                    <a:pt x="61" y="100"/>
                    <a:pt x="61" y="100"/>
                    <a:pt x="61" y="100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2" y="3"/>
                    <a:pt x="17" y="0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3" y="6"/>
                    <a:pt x="9" y="7"/>
                    <a:pt x="13" y="13"/>
                  </a:cubicBezTo>
                  <a:cubicBezTo>
                    <a:pt x="18" y="23"/>
                    <a:pt x="42" y="89"/>
                    <a:pt x="42" y="97"/>
                  </a:cubicBezTo>
                  <a:cubicBezTo>
                    <a:pt x="42" y="103"/>
                    <a:pt x="6" y="118"/>
                    <a:pt x="6" y="118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3" y="112"/>
                    <a:pt x="50" y="114"/>
                  </a:cubicBezTo>
                  <a:cubicBezTo>
                    <a:pt x="58" y="116"/>
                    <a:pt x="62" y="128"/>
                    <a:pt x="64" y="1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6419382" y="2802988"/>
              <a:ext cx="100533" cy="110495"/>
            </a:xfrm>
            <a:custGeom>
              <a:avLst/>
              <a:gdLst/>
              <a:ahLst/>
              <a:cxnLst/>
              <a:rect l="l" t="t" r="r" b="b"/>
              <a:pathLst>
                <a:path w="66" h="75" extrusionOk="0">
                  <a:moveTo>
                    <a:pt x="0" y="11"/>
                  </a:moveTo>
                  <a:cubicBezTo>
                    <a:pt x="17" y="75"/>
                    <a:pt x="17" y="75"/>
                    <a:pt x="17" y="75"/>
                  </a:cubicBezTo>
                  <a:cubicBezTo>
                    <a:pt x="29" y="70"/>
                    <a:pt x="52" y="60"/>
                    <a:pt x="66" y="46"/>
                  </a:cubicBezTo>
                  <a:cubicBezTo>
                    <a:pt x="47" y="0"/>
                    <a:pt x="47" y="0"/>
                    <a:pt x="47" y="0"/>
                  </a:cubicBezTo>
                  <a:lnTo>
                    <a:pt x="0" y="1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6319498" y="2792999"/>
              <a:ext cx="199268" cy="120808"/>
            </a:xfrm>
            <a:custGeom>
              <a:avLst/>
              <a:gdLst/>
              <a:ahLst/>
              <a:cxnLst/>
              <a:rect l="l" t="t" r="r" b="b"/>
              <a:pathLst>
                <a:path w="133" h="82" extrusionOk="0">
                  <a:moveTo>
                    <a:pt x="0" y="46"/>
                  </a:moveTo>
                  <a:cubicBezTo>
                    <a:pt x="0" y="46"/>
                    <a:pt x="44" y="18"/>
                    <a:pt x="70" y="13"/>
                  </a:cubicBezTo>
                  <a:cubicBezTo>
                    <a:pt x="85" y="10"/>
                    <a:pt x="118" y="0"/>
                    <a:pt x="123" y="6"/>
                  </a:cubicBezTo>
                  <a:cubicBezTo>
                    <a:pt x="130" y="16"/>
                    <a:pt x="76" y="23"/>
                    <a:pt x="76" y="27"/>
                  </a:cubicBezTo>
                  <a:cubicBezTo>
                    <a:pt x="76" y="31"/>
                    <a:pt x="130" y="12"/>
                    <a:pt x="132" y="22"/>
                  </a:cubicBezTo>
                  <a:cubicBezTo>
                    <a:pt x="133" y="32"/>
                    <a:pt x="81" y="41"/>
                    <a:pt x="81" y="45"/>
                  </a:cubicBezTo>
                  <a:cubicBezTo>
                    <a:pt x="81" y="49"/>
                    <a:pt x="125" y="33"/>
                    <a:pt x="128" y="41"/>
                  </a:cubicBezTo>
                  <a:cubicBezTo>
                    <a:pt x="131" y="49"/>
                    <a:pt x="84" y="56"/>
                    <a:pt x="84" y="59"/>
                  </a:cubicBezTo>
                  <a:cubicBezTo>
                    <a:pt x="85" y="62"/>
                    <a:pt x="114" y="53"/>
                    <a:pt x="116" y="58"/>
                  </a:cubicBezTo>
                  <a:cubicBezTo>
                    <a:pt x="118" y="65"/>
                    <a:pt x="91" y="69"/>
                    <a:pt x="78" y="74"/>
                  </a:cubicBezTo>
                  <a:cubicBezTo>
                    <a:pt x="56" y="82"/>
                    <a:pt x="9" y="77"/>
                    <a:pt x="9" y="77"/>
                  </a:cubicBezTo>
                  <a:lnTo>
                    <a:pt x="0" y="46"/>
                  </a:lnTo>
                  <a:close/>
                </a:path>
              </a:pathLst>
            </a:custGeom>
            <a:solidFill>
              <a:srgbClr val="AC7E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5750160" y="2862917"/>
              <a:ext cx="555854" cy="231728"/>
            </a:xfrm>
            <a:custGeom>
              <a:avLst/>
              <a:gdLst/>
              <a:ahLst/>
              <a:cxnLst/>
              <a:rect l="l" t="t" r="r" b="b"/>
              <a:pathLst>
                <a:path w="371" h="160" extrusionOk="0">
                  <a:moveTo>
                    <a:pt x="34" y="142"/>
                  </a:moveTo>
                  <a:cubicBezTo>
                    <a:pt x="34" y="142"/>
                    <a:pt x="158" y="160"/>
                    <a:pt x="371" y="44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64" y="0"/>
                    <a:pt x="139" y="45"/>
                    <a:pt x="34" y="37"/>
                  </a:cubicBezTo>
                  <a:cubicBezTo>
                    <a:pt x="34" y="37"/>
                    <a:pt x="0" y="115"/>
                    <a:pt x="34" y="1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7558058" y="2922847"/>
              <a:ext cx="89796" cy="89870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53" y="46"/>
                  </a:moveTo>
                  <a:cubicBezTo>
                    <a:pt x="45" y="58"/>
                    <a:pt x="28" y="61"/>
                    <a:pt x="16" y="53"/>
                  </a:cubicBezTo>
                  <a:cubicBezTo>
                    <a:pt x="3" y="44"/>
                    <a:pt x="0" y="27"/>
                    <a:pt x="9" y="15"/>
                  </a:cubicBezTo>
                  <a:cubicBezTo>
                    <a:pt x="17" y="3"/>
                    <a:pt x="34" y="0"/>
                    <a:pt x="46" y="8"/>
                  </a:cubicBezTo>
                  <a:cubicBezTo>
                    <a:pt x="59" y="16"/>
                    <a:pt x="62" y="33"/>
                    <a:pt x="53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7578035" y="2952812"/>
              <a:ext cx="50317" cy="39554"/>
            </a:xfrm>
            <a:custGeom>
              <a:avLst/>
              <a:gdLst/>
              <a:ahLst/>
              <a:cxnLst/>
              <a:rect l="l" t="t" r="r" b="b"/>
              <a:pathLst>
                <a:path w="31" h="33" extrusionOk="0">
                  <a:moveTo>
                    <a:pt x="23" y="3"/>
                  </a:moveTo>
                  <a:cubicBezTo>
                    <a:pt x="20" y="1"/>
                    <a:pt x="17" y="0"/>
                    <a:pt x="14" y="0"/>
                  </a:cubicBezTo>
                  <a:cubicBezTo>
                    <a:pt x="15" y="1"/>
                    <a:pt x="16" y="1"/>
                    <a:pt x="16" y="1"/>
                  </a:cubicBezTo>
                  <a:cubicBezTo>
                    <a:pt x="22" y="5"/>
                    <a:pt x="24" y="13"/>
                    <a:pt x="20" y="19"/>
                  </a:cubicBezTo>
                  <a:cubicBezTo>
                    <a:pt x="16" y="25"/>
                    <a:pt x="8" y="26"/>
                    <a:pt x="2" y="22"/>
                  </a:cubicBezTo>
                  <a:cubicBezTo>
                    <a:pt x="1" y="22"/>
                    <a:pt x="1" y="21"/>
                    <a:pt x="0" y="21"/>
                  </a:cubicBezTo>
                  <a:cubicBezTo>
                    <a:pt x="1" y="23"/>
                    <a:pt x="3" y="26"/>
                    <a:pt x="6" y="28"/>
                  </a:cubicBezTo>
                  <a:cubicBezTo>
                    <a:pt x="12" y="33"/>
                    <a:pt x="22" y="31"/>
                    <a:pt x="27" y="24"/>
                  </a:cubicBezTo>
                  <a:cubicBezTo>
                    <a:pt x="31" y="17"/>
                    <a:pt x="30" y="8"/>
                    <a:pt x="23" y="3"/>
                  </a:cubicBezTo>
                  <a:close/>
                </a:path>
              </a:pathLst>
            </a:custGeom>
            <a:solidFill>
              <a:srgbClr val="F7AF7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4144587" y="3901135"/>
              <a:ext cx="3683277" cy="42063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Didact Gothic"/>
                <a:ea typeface="Didact Gothic"/>
                <a:cs typeface="Didact Gothic"/>
                <a:sym typeface="Didact Gothic"/>
              </a:endParaRPr>
            </a:p>
          </p:txBody>
        </p:sp>
        <p:grpSp>
          <p:nvGrpSpPr>
            <p:cNvPr id="345" name="Google Shape;345;p9"/>
            <p:cNvGrpSpPr/>
            <p:nvPr/>
          </p:nvGrpSpPr>
          <p:grpSpPr>
            <a:xfrm flipH="1">
              <a:off x="5737907" y="1972283"/>
              <a:ext cx="230278" cy="239393"/>
              <a:chOff x="7159586" y="3371359"/>
              <a:chExt cx="339255" cy="352642"/>
            </a:xfrm>
          </p:grpSpPr>
          <p:sp>
            <p:nvSpPr>
              <p:cNvPr id="346" name="Google Shape;346;p9"/>
              <p:cNvSpPr/>
              <p:nvPr/>
            </p:nvSpPr>
            <p:spPr>
              <a:xfrm>
                <a:off x="7225817" y="3603694"/>
                <a:ext cx="16910" cy="10921"/>
              </a:xfrm>
              <a:custGeom>
                <a:avLst/>
                <a:gdLst/>
                <a:ahLst/>
                <a:cxnLst/>
                <a:rect l="l" t="t" r="r" b="b"/>
                <a:pathLst>
                  <a:path w="96" h="62" extrusionOk="0">
                    <a:moveTo>
                      <a:pt x="44" y="0"/>
                    </a:moveTo>
                    <a:cubicBezTo>
                      <a:pt x="42" y="0"/>
                      <a:pt x="39" y="1"/>
                      <a:pt x="37" y="3"/>
                    </a:cubicBezTo>
                    <a:cubicBezTo>
                      <a:pt x="0" y="26"/>
                      <a:pt x="19" y="44"/>
                      <a:pt x="19" y="44"/>
                    </a:cubicBezTo>
                    <a:lnTo>
                      <a:pt x="96" y="62"/>
                    </a:lnTo>
                    <a:cubicBezTo>
                      <a:pt x="96" y="62"/>
                      <a:pt x="67" y="0"/>
                      <a:pt x="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47" name="Google Shape;347;p9"/>
              <p:cNvGrpSpPr/>
              <p:nvPr/>
            </p:nvGrpSpPr>
            <p:grpSpPr>
              <a:xfrm>
                <a:off x="7159586" y="3371359"/>
                <a:ext cx="339255" cy="352642"/>
                <a:chOff x="7159586" y="1555084"/>
                <a:chExt cx="339255" cy="352642"/>
              </a:xfrm>
            </p:grpSpPr>
            <p:sp>
              <p:nvSpPr>
                <p:cNvPr id="348" name="Google Shape;348;p9"/>
                <p:cNvSpPr/>
                <p:nvPr/>
              </p:nvSpPr>
              <p:spPr>
                <a:xfrm>
                  <a:off x="7288876" y="1555084"/>
                  <a:ext cx="209965" cy="415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236" extrusionOk="0">
                      <a:moveTo>
                        <a:pt x="489" y="1"/>
                      </a:moveTo>
                      <a:cubicBezTo>
                        <a:pt x="471" y="1"/>
                        <a:pt x="458" y="1"/>
                        <a:pt x="453" y="3"/>
                      </a:cubicBezTo>
                      <a:cubicBezTo>
                        <a:pt x="322" y="40"/>
                        <a:pt x="268" y="58"/>
                        <a:pt x="268" y="58"/>
                      </a:cubicBezTo>
                      <a:lnTo>
                        <a:pt x="0" y="117"/>
                      </a:lnTo>
                      <a:cubicBezTo>
                        <a:pt x="0" y="117"/>
                        <a:pt x="0" y="212"/>
                        <a:pt x="114" y="230"/>
                      </a:cubicBezTo>
                      <a:cubicBezTo>
                        <a:pt x="128" y="234"/>
                        <a:pt x="144" y="236"/>
                        <a:pt x="162" y="236"/>
                      </a:cubicBezTo>
                      <a:cubicBezTo>
                        <a:pt x="313" y="236"/>
                        <a:pt x="583" y="117"/>
                        <a:pt x="721" y="117"/>
                      </a:cubicBezTo>
                      <a:cubicBezTo>
                        <a:pt x="925" y="117"/>
                        <a:pt x="1192" y="58"/>
                        <a:pt x="1192" y="58"/>
                      </a:cubicBezTo>
                      <a:cubicBezTo>
                        <a:pt x="1192" y="58"/>
                        <a:pt x="641" y="1"/>
                        <a:pt x="4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9" name="Google Shape;349;p9"/>
                <p:cNvSpPr/>
                <p:nvPr/>
              </p:nvSpPr>
              <p:spPr>
                <a:xfrm>
                  <a:off x="7159586" y="1568295"/>
                  <a:ext cx="86311" cy="34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" h="194" extrusionOk="0">
                      <a:moveTo>
                        <a:pt x="0" y="1"/>
                      </a:moveTo>
                      <a:lnTo>
                        <a:pt x="0" y="96"/>
                      </a:lnTo>
                      <a:cubicBezTo>
                        <a:pt x="0" y="96"/>
                        <a:pt x="276" y="193"/>
                        <a:pt x="375" y="193"/>
                      </a:cubicBezTo>
                      <a:cubicBezTo>
                        <a:pt x="382" y="193"/>
                        <a:pt x="389" y="193"/>
                        <a:pt x="395" y="191"/>
                      </a:cubicBezTo>
                      <a:cubicBezTo>
                        <a:pt x="490" y="173"/>
                        <a:pt x="453" y="60"/>
                        <a:pt x="453" y="60"/>
                      </a:cubicBezTo>
                      <a:lnTo>
                        <a:pt x="281" y="60"/>
                      </a:lnTo>
                      <a:cubicBezTo>
                        <a:pt x="186" y="60"/>
                        <a:pt x="0" y="1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0" name="Google Shape;350;p9"/>
                <p:cNvSpPr/>
                <p:nvPr/>
              </p:nvSpPr>
              <p:spPr>
                <a:xfrm>
                  <a:off x="7262455" y="1781430"/>
                  <a:ext cx="43332" cy="169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" h="96" extrusionOk="0">
                      <a:moveTo>
                        <a:pt x="245" y="1"/>
                      </a:moveTo>
                      <a:lnTo>
                        <a:pt x="245" y="1"/>
                      </a:lnTo>
                      <a:cubicBezTo>
                        <a:pt x="245" y="1"/>
                        <a:pt x="227" y="37"/>
                        <a:pt x="191" y="37"/>
                      </a:cubicBezTo>
                      <a:cubicBezTo>
                        <a:pt x="132" y="37"/>
                        <a:pt x="96" y="19"/>
                        <a:pt x="37" y="19"/>
                      </a:cubicBezTo>
                      <a:cubicBezTo>
                        <a:pt x="1" y="19"/>
                        <a:pt x="1" y="96"/>
                        <a:pt x="1" y="96"/>
                      </a:cubicBezTo>
                      <a:cubicBezTo>
                        <a:pt x="1" y="96"/>
                        <a:pt x="19" y="96"/>
                        <a:pt x="37" y="78"/>
                      </a:cubicBezTo>
                      <a:cubicBezTo>
                        <a:pt x="56" y="58"/>
                        <a:pt x="87" y="53"/>
                        <a:pt x="118" y="53"/>
                      </a:cubicBezTo>
                      <a:cubicBezTo>
                        <a:pt x="153" y="53"/>
                        <a:pt x="188" y="60"/>
                        <a:pt x="209" y="60"/>
                      </a:cubicBezTo>
                      <a:cubicBezTo>
                        <a:pt x="227" y="60"/>
                        <a:pt x="245" y="1"/>
                        <a:pt x="24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1" name="Google Shape;351;p9"/>
                <p:cNvSpPr/>
                <p:nvPr/>
              </p:nvSpPr>
              <p:spPr>
                <a:xfrm>
                  <a:off x="7232158" y="1841319"/>
                  <a:ext cx="159764" cy="36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7" h="207" extrusionOk="0">
                      <a:moveTo>
                        <a:pt x="907" y="0"/>
                      </a:moveTo>
                      <a:cubicBezTo>
                        <a:pt x="907" y="0"/>
                        <a:pt x="658" y="80"/>
                        <a:pt x="583" y="80"/>
                      </a:cubicBezTo>
                      <a:cubicBezTo>
                        <a:pt x="576" y="80"/>
                        <a:pt x="571" y="79"/>
                        <a:pt x="567" y="77"/>
                      </a:cubicBezTo>
                      <a:cubicBezTo>
                        <a:pt x="552" y="62"/>
                        <a:pt x="435" y="32"/>
                        <a:pt x="372" y="32"/>
                      </a:cubicBezTo>
                      <a:cubicBezTo>
                        <a:pt x="359" y="32"/>
                        <a:pt x="348" y="33"/>
                        <a:pt x="340" y="37"/>
                      </a:cubicBezTo>
                      <a:cubicBezTo>
                        <a:pt x="328" y="52"/>
                        <a:pt x="307" y="75"/>
                        <a:pt x="289" y="75"/>
                      </a:cubicBezTo>
                      <a:cubicBezTo>
                        <a:pt x="281" y="75"/>
                        <a:pt x="274" y="70"/>
                        <a:pt x="268" y="59"/>
                      </a:cubicBezTo>
                      <a:cubicBezTo>
                        <a:pt x="263" y="53"/>
                        <a:pt x="243" y="50"/>
                        <a:pt x="219" y="50"/>
                      </a:cubicBezTo>
                      <a:cubicBezTo>
                        <a:pt x="161" y="50"/>
                        <a:pt x="72" y="65"/>
                        <a:pt x="60" y="77"/>
                      </a:cubicBezTo>
                      <a:cubicBezTo>
                        <a:pt x="41" y="96"/>
                        <a:pt x="1" y="173"/>
                        <a:pt x="1" y="173"/>
                      </a:cubicBezTo>
                      <a:cubicBezTo>
                        <a:pt x="1" y="173"/>
                        <a:pt x="32" y="166"/>
                        <a:pt x="68" y="166"/>
                      </a:cubicBezTo>
                      <a:cubicBezTo>
                        <a:pt x="100" y="166"/>
                        <a:pt x="135" y="171"/>
                        <a:pt x="155" y="191"/>
                      </a:cubicBezTo>
                      <a:cubicBezTo>
                        <a:pt x="177" y="202"/>
                        <a:pt x="191" y="206"/>
                        <a:pt x="202" y="206"/>
                      </a:cubicBezTo>
                      <a:cubicBezTo>
                        <a:pt x="225" y="206"/>
                        <a:pt x="233" y="185"/>
                        <a:pt x="286" y="173"/>
                      </a:cubicBezTo>
                      <a:cubicBezTo>
                        <a:pt x="325" y="161"/>
                        <a:pt x="344" y="156"/>
                        <a:pt x="363" y="156"/>
                      </a:cubicBezTo>
                      <a:cubicBezTo>
                        <a:pt x="381" y="156"/>
                        <a:pt x="399" y="161"/>
                        <a:pt x="436" y="173"/>
                      </a:cubicBezTo>
                      <a:cubicBezTo>
                        <a:pt x="457" y="175"/>
                        <a:pt x="478" y="177"/>
                        <a:pt x="498" y="177"/>
                      </a:cubicBezTo>
                      <a:cubicBezTo>
                        <a:pt x="734" y="177"/>
                        <a:pt x="907" y="0"/>
                        <a:pt x="90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2" name="Google Shape;352;p9"/>
                <p:cNvSpPr/>
                <p:nvPr/>
              </p:nvSpPr>
              <p:spPr>
                <a:xfrm>
                  <a:off x="7259284" y="1898038"/>
                  <a:ext cx="60065" cy="9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" h="55" extrusionOk="0">
                      <a:moveTo>
                        <a:pt x="341" y="0"/>
                      </a:moveTo>
                      <a:cubicBezTo>
                        <a:pt x="340" y="0"/>
                        <a:pt x="186" y="18"/>
                        <a:pt x="132" y="18"/>
                      </a:cubicBezTo>
                      <a:cubicBezTo>
                        <a:pt x="120" y="12"/>
                        <a:pt x="101" y="10"/>
                        <a:pt x="82" y="10"/>
                      </a:cubicBezTo>
                      <a:cubicBezTo>
                        <a:pt x="43" y="10"/>
                        <a:pt x="1" y="18"/>
                        <a:pt x="1" y="18"/>
                      </a:cubicBezTo>
                      <a:cubicBezTo>
                        <a:pt x="1" y="18"/>
                        <a:pt x="55" y="54"/>
                        <a:pt x="132" y="54"/>
                      </a:cubicBezTo>
                      <a:cubicBezTo>
                        <a:pt x="209" y="54"/>
                        <a:pt x="282" y="18"/>
                        <a:pt x="282" y="18"/>
                      </a:cubicBezTo>
                      <a:lnTo>
                        <a:pt x="34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3" name="Google Shape;353;p9"/>
                <p:cNvSpPr/>
                <p:nvPr/>
              </p:nvSpPr>
              <p:spPr>
                <a:xfrm>
                  <a:off x="7162757" y="1638577"/>
                  <a:ext cx="73629" cy="20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" h="117" extrusionOk="0">
                      <a:moveTo>
                        <a:pt x="0" y="1"/>
                      </a:moveTo>
                      <a:cubicBezTo>
                        <a:pt x="1" y="1"/>
                        <a:pt x="132" y="114"/>
                        <a:pt x="245" y="114"/>
                      </a:cubicBezTo>
                      <a:cubicBezTo>
                        <a:pt x="257" y="116"/>
                        <a:pt x="268" y="117"/>
                        <a:pt x="279" y="117"/>
                      </a:cubicBezTo>
                      <a:cubicBezTo>
                        <a:pt x="370" y="117"/>
                        <a:pt x="417" y="55"/>
                        <a:pt x="417" y="55"/>
                      </a:cubicBezTo>
                      <a:lnTo>
                        <a:pt x="417" y="55"/>
                      </a:lnTo>
                      <a:cubicBezTo>
                        <a:pt x="417" y="55"/>
                        <a:pt x="407" y="65"/>
                        <a:pt x="367" y="65"/>
                      </a:cubicBezTo>
                      <a:cubicBezTo>
                        <a:pt x="347" y="65"/>
                        <a:pt x="319" y="63"/>
                        <a:pt x="281" y="55"/>
                      </a:cubicBezTo>
                      <a:cubicBezTo>
                        <a:pt x="150" y="37"/>
                        <a:pt x="1" y="1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4" name="Google Shape;354;p9"/>
                <p:cNvSpPr/>
                <p:nvPr/>
              </p:nvSpPr>
              <p:spPr>
                <a:xfrm>
                  <a:off x="7342248" y="1625013"/>
                  <a:ext cx="136689" cy="405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" h="230" extrusionOk="0">
                      <a:moveTo>
                        <a:pt x="776" y="1"/>
                      </a:moveTo>
                      <a:lnTo>
                        <a:pt x="776" y="1"/>
                      </a:lnTo>
                      <a:cubicBezTo>
                        <a:pt x="776" y="1"/>
                        <a:pt x="449" y="174"/>
                        <a:pt x="321" y="174"/>
                      </a:cubicBezTo>
                      <a:cubicBezTo>
                        <a:pt x="315" y="174"/>
                        <a:pt x="310" y="174"/>
                        <a:pt x="304" y="173"/>
                      </a:cubicBezTo>
                      <a:cubicBezTo>
                        <a:pt x="191" y="155"/>
                        <a:pt x="1" y="155"/>
                        <a:pt x="1" y="155"/>
                      </a:cubicBezTo>
                      <a:lnTo>
                        <a:pt x="1" y="155"/>
                      </a:lnTo>
                      <a:cubicBezTo>
                        <a:pt x="1" y="155"/>
                        <a:pt x="95" y="230"/>
                        <a:pt x="282" y="230"/>
                      </a:cubicBezTo>
                      <a:cubicBezTo>
                        <a:pt x="300" y="230"/>
                        <a:pt x="320" y="229"/>
                        <a:pt x="341" y="227"/>
                      </a:cubicBezTo>
                      <a:cubicBezTo>
                        <a:pt x="567" y="209"/>
                        <a:pt x="776" y="1"/>
                        <a:pt x="77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55" name="Google Shape;355;p9"/>
            <p:cNvGrpSpPr/>
            <p:nvPr/>
          </p:nvGrpSpPr>
          <p:grpSpPr>
            <a:xfrm rot="1097176">
              <a:off x="7359096" y="2754924"/>
              <a:ext cx="149686" cy="220373"/>
              <a:chOff x="7259284" y="1555084"/>
              <a:chExt cx="239557" cy="352642"/>
            </a:xfrm>
          </p:grpSpPr>
          <p:sp>
            <p:nvSpPr>
              <p:cNvPr id="356" name="Google Shape;356;p9"/>
              <p:cNvSpPr/>
              <p:nvPr/>
            </p:nvSpPr>
            <p:spPr>
              <a:xfrm>
                <a:off x="7288876" y="1555084"/>
                <a:ext cx="209965" cy="4157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236" extrusionOk="0">
                    <a:moveTo>
                      <a:pt x="489" y="1"/>
                    </a:moveTo>
                    <a:cubicBezTo>
                      <a:pt x="471" y="1"/>
                      <a:pt x="458" y="1"/>
                      <a:pt x="453" y="3"/>
                    </a:cubicBezTo>
                    <a:cubicBezTo>
                      <a:pt x="322" y="40"/>
                      <a:pt x="268" y="58"/>
                      <a:pt x="268" y="58"/>
                    </a:cubicBezTo>
                    <a:lnTo>
                      <a:pt x="0" y="117"/>
                    </a:lnTo>
                    <a:cubicBezTo>
                      <a:pt x="0" y="117"/>
                      <a:pt x="0" y="212"/>
                      <a:pt x="114" y="230"/>
                    </a:cubicBezTo>
                    <a:cubicBezTo>
                      <a:pt x="128" y="234"/>
                      <a:pt x="144" y="236"/>
                      <a:pt x="162" y="236"/>
                    </a:cubicBezTo>
                    <a:cubicBezTo>
                      <a:pt x="313" y="236"/>
                      <a:pt x="583" y="117"/>
                      <a:pt x="721" y="117"/>
                    </a:cubicBezTo>
                    <a:cubicBezTo>
                      <a:pt x="925" y="117"/>
                      <a:pt x="1192" y="58"/>
                      <a:pt x="1192" y="58"/>
                    </a:cubicBezTo>
                    <a:cubicBezTo>
                      <a:pt x="1192" y="58"/>
                      <a:pt x="641" y="1"/>
                      <a:pt x="4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9"/>
              <p:cNvSpPr/>
              <p:nvPr/>
            </p:nvSpPr>
            <p:spPr>
              <a:xfrm>
                <a:off x="7259284" y="1898038"/>
                <a:ext cx="60065" cy="9688"/>
              </a:xfrm>
              <a:custGeom>
                <a:avLst/>
                <a:gdLst/>
                <a:ahLst/>
                <a:cxnLst/>
                <a:rect l="l" t="t" r="r" b="b"/>
                <a:pathLst>
                  <a:path w="341" h="55" extrusionOk="0">
                    <a:moveTo>
                      <a:pt x="341" y="0"/>
                    </a:moveTo>
                    <a:cubicBezTo>
                      <a:pt x="340" y="0"/>
                      <a:pt x="186" y="18"/>
                      <a:pt x="132" y="18"/>
                    </a:cubicBezTo>
                    <a:cubicBezTo>
                      <a:pt x="120" y="12"/>
                      <a:pt x="101" y="10"/>
                      <a:pt x="82" y="10"/>
                    </a:cubicBezTo>
                    <a:cubicBezTo>
                      <a:pt x="43" y="10"/>
                      <a:pt x="1" y="18"/>
                      <a:pt x="1" y="18"/>
                    </a:cubicBezTo>
                    <a:cubicBezTo>
                      <a:pt x="1" y="18"/>
                      <a:pt x="55" y="54"/>
                      <a:pt x="132" y="54"/>
                    </a:cubicBezTo>
                    <a:cubicBezTo>
                      <a:pt x="209" y="54"/>
                      <a:pt x="282" y="18"/>
                      <a:pt x="282" y="18"/>
                    </a:cubicBezTo>
                    <a:lnTo>
                      <a:pt x="34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9"/>
              <p:cNvSpPr/>
              <p:nvPr/>
            </p:nvSpPr>
            <p:spPr>
              <a:xfrm>
                <a:off x="7342248" y="1625013"/>
                <a:ext cx="136689" cy="40513"/>
              </a:xfrm>
              <a:custGeom>
                <a:avLst/>
                <a:gdLst/>
                <a:ahLst/>
                <a:cxnLst/>
                <a:rect l="l" t="t" r="r" b="b"/>
                <a:pathLst>
                  <a:path w="776" h="230" extrusionOk="0">
                    <a:moveTo>
                      <a:pt x="776" y="1"/>
                    </a:moveTo>
                    <a:lnTo>
                      <a:pt x="776" y="1"/>
                    </a:lnTo>
                    <a:cubicBezTo>
                      <a:pt x="776" y="1"/>
                      <a:pt x="449" y="174"/>
                      <a:pt x="321" y="174"/>
                    </a:cubicBezTo>
                    <a:cubicBezTo>
                      <a:pt x="315" y="174"/>
                      <a:pt x="310" y="174"/>
                      <a:pt x="304" y="173"/>
                    </a:cubicBezTo>
                    <a:cubicBezTo>
                      <a:pt x="191" y="155"/>
                      <a:pt x="1" y="155"/>
                      <a:pt x="1" y="155"/>
                    </a:cubicBezTo>
                    <a:lnTo>
                      <a:pt x="1" y="155"/>
                    </a:lnTo>
                    <a:cubicBezTo>
                      <a:pt x="1" y="155"/>
                      <a:pt x="95" y="230"/>
                      <a:pt x="282" y="230"/>
                    </a:cubicBezTo>
                    <a:cubicBezTo>
                      <a:pt x="300" y="230"/>
                      <a:pt x="320" y="229"/>
                      <a:pt x="341" y="227"/>
                    </a:cubicBezTo>
                    <a:cubicBezTo>
                      <a:pt x="567" y="209"/>
                      <a:pt x="776" y="1"/>
                      <a:pt x="7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59" name="Google Shape;359;p9"/>
          <p:cNvGrpSpPr/>
          <p:nvPr/>
        </p:nvGrpSpPr>
        <p:grpSpPr>
          <a:xfrm>
            <a:off x="530224" y="4608504"/>
            <a:ext cx="1029762" cy="988539"/>
            <a:chOff x="6754452" y="2030030"/>
            <a:chExt cx="491745" cy="472059"/>
          </a:xfrm>
        </p:grpSpPr>
        <p:sp>
          <p:nvSpPr>
            <p:cNvPr id="360" name="Google Shape;360;p9"/>
            <p:cNvSpPr/>
            <p:nvPr/>
          </p:nvSpPr>
          <p:spPr>
            <a:xfrm>
              <a:off x="6900356" y="2146753"/>
              <a:ext cx="242201" cy="242929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6" y="0"/>
                  </a:moveTo>
                  <a:cubicBezTo>
                    <a:pt x="75" y="0"/>
                    <a:pt x="0" y="75"/>
                    <a:pt x="0" y="167"/>
                  </a:cubicBezTo>
                  <a:cubicBezTo>
                    <a:pt x="0" y="259"/>
                    <a:pt x="75" y="333"/>
                    <a:pt x="166" y="333"/>
                  </a:cubicBezTo>
                  <a:cubicBezTo>
                    <a:pt x="258" y="333"/>
                    <a:pt x="332" y="259"/>
                    <a:pt x="332" y="167"/>
                  </a:cubicBezTo>
                  <a:cubicBezTo>
                    <a:pt x="332" y="75"/>
                    <a:pt x="258" y="0"/>
                    <a:pt x="166" y="0"/>
                  </a:cubicBezTo>
                  <a:close/>
                  <a:moveTo>
                    <a:pt x="164" y="255"/>
                  </a:moveTo>
                  <a:cubicBezTo>
                    <a:pt x="118" y="255"/>
                    <a:pt x="81" y="218"/>
                    <a:pt x="81" y="172"/>
                  </a:cubicBezTo>
                  <a:cubicBezTo>
                    <a:pt x="81" y="126"/>
                    <a:pt x="118" y="88"/>
                    <a:pt x="164" y="88"/>
                  </a:cubicBezTo>
                  <a:cubicBezTo>
                    <a:pt x="210" y="88"/>
                    <a:pt x="247" y="126"/>
                    <a:pt x="247" y="172"/>
                  </a:cubicBezTo>
                  <a:cubicBezTo>
                    <a:pt x="247" y="218"/>
                    <a:pt x="210" y="255"/>
                    <a:pt x="164" y="2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9"/>
            <p:cNvSpPr/>
            <p:nvPr/>
          </p:nvSpPr>
          <p:spPr>
            <a:xfrm>
              <a:off x="7060850" y="2030030"/>
              <a:ext cx="53620" cy="111252"/>
            </a:xfrm>
            <a:custGeom>
              <a:avLst/>
              <a:gdLst/>
              <a:ahLst/>
              <a:cxnLst/>
              <a:rect l="l" t="t" r="r" b="b"/>
              <a:pathLst>
                <a:path w="70" h="150" extrusionOk="0">
                  <a:moveTo>
                    <a:pt x="14" y="147"/>
                  </a:moveTo>
                  <a:cubicBezTo>
                    <a:pt x="23" y="150"/>
                    <a:pt x="36" y="140"/>
                    <a:pt x="41" y="125"/>
                  </a:cubicBezTo>
                  <a:cubicBezTo>
                    <a:pt x="45" y="111"/>
                    <a:pt x="43" y="98"/>
                    <a:pt x="36" y="93"/>
                  </a:cubicBezTo>
                  <a:cubicBezTo>
                    <a:pt x="37" y="88"/>
                    <a:pt x="37" y="82"/>
                    <a:pt x="36" y="75"/>
                  </a:cubicBezTo>
                  <a:cubicBezTo>
                    <a:pt x="36" y="75"/>
                    <a:pt x="25" y="17"/>
                    <a:pt x="70" y="0"/>
                  </a:cubicBezTo>
                  <a:cubicBezTo>
                    <a:pt x="70" y="0"/>
                    <a:pt x="24" y="0"/>
                    <a:pt x="25" y="71"/>
                  </a:cubicBezTo>
                  <a:cubicBezTo>
                    <a:pt x="25" y="77"/>
                    <a:pt x="28" y="83"/>
                    <a:pt x="29" y="90"/>
                  </a:cubicBezTo>
                  <a:cubicBezTo>
                    <a:pt x="20" y="90"/>
                    <a:pt x="10" y="99"/>
                    <a:pt x="6" y="113"/>
                  </a:cubicBezTo>
                  <a:cubicBezTo>
                    <a:pt x="0" y="128"/>
                    <a:pt x="4" y="143"/>
                    <a:pt x="14" y="1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9"/>
            <p:cNvSpPr/>
            <p:nvPr/>
          </p:nvSpPr>
          <p:spPr>
            <a:xfrm>
              <a:off x="6876038" y="2054347"/>
              <a:ext cx="101403" cy="83214"/>
            </a:xfrm>
            <a:custGeom>
              <a:avLst/>
              <a:gdLst/>
              <a:ahLst/>
              <a:cxnLst/>
              <a:rect l="l" t="t" r="r" b="b"/>
              <a:pathLst>
                <a:path w="139" h="116" extrusionOk="0">
                  <a:moveTo>
                    <a:pt x="66" y="69"/>
                  </a:moveTo>
                  <a:cubicBezTo>
                    <a:pt x="72" y="71"/>
                    <a:pt x="79" y="71"/>
                    <a:pt x="86" y="73"/>
                  </a:cubicBezTo>
                  <a:cubicBezTo>
                    <a:pt x="82" y="81"/>
                    <a:pt x="87" y="93"/>
                    <a:pt x="98" y="103"/>
                  </a:cubicBezTo>
                  <a:cubicBezTo>
                    <a:pt x="110" y="113"/>
                    <a:pt x="125" y="116"/>
                    <a:pt x="132" y="108"/>
                  </a:cubicBezTo>
                  <a:cubicBezTo>
                    <a:pt x="139" y="100"/>
                    <a:pt x="134" y="85"/>
                    <a:pt x="122" y="75"/>
                  </a:cubicBezTo>
                  <a:cubicBezTo>
                    <a:pt x="111" y="65"/>
                    <a:pt x="98" y="62"/>
                    <a:pt x="91" y="67"/>
                  </a:cubicBezTo>
                  <a:cubicBezTo>
                    <a:pt x="86" y="64"/>
                    <a:pt x="81" y="62"/>
                    <a:pt x="75" y="60"/>
                  </a:cubicBezTo>
                  <a:cubicBezTo>
                    <a:pt x="75" y="60"/>
                    <a:pt x="16" y="49"/>
                    <a:pt x="18" y="0"/>
                  </a:cubicBezTo>
                  <a:cubicBezTo>
                    <a:pt x="18" y="0"/>
                    <a:pt x="0" y="43"/>
                    <a:pt x="66" y="6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9"/>
            <p:cNvSpPr/>
            <p:nvPr/>
          </p:nvSpPr>
          <p:spPr>
            <a:xfrm>
              <a:off x="6832267" y="2137026"/>
              <a:ext cx="72368" cy="58361"/>
            </a:xfrm>
            <a:custGeom>
              <a:avLst/>
              <a:gdLst/>
              <a:ahLst/>
              <a:cxnLst/>
              <a:rect l="l" t="t" r="r" b="b"/>
              <a:pathLst>
                <a:path w="96" h="80" extrusionOk="0">
                  <a:moveTo>
                    <a:pt x="85" y="52"/>
                  </a:moveTo>
                  <a:cubicBezTo>
                    <a:pt x="77" y="45"/>
                    <a:pt x="68" y="43"/>
                    <a:pt x="63" y="46"/>
                  </a:cubicBezTo>
                  <a:cubicBezTo>
                    <a:pt x="60" y="44"/>
                    <a:pt x="56" y="43"/>
                    <a:pt x="52" y="42"/>
                  </a:cubicBezTo>
                  <a:cubicBezTo>
                    <a:pt x="52" y="42"/>
                    <a:pt x="11" y="34"/>
                    <a:pt x="12" y="0"/>
                  </a:cubicBezTo>
                  <a:cubicBezTo>
                    <a:pt x="12" y="0"/>
                    <a:pt x="0" y="30"/>
                    <a:pt x="46" y="47"/>
                  </a:cubicBezTo>
                  <a:cubicBezTo>
                    <a:pt x="50" y="49"/>
                    <a:pt x="54" y="49"/>
                    <a:pt x="59" y="50"/>
                  </a:cubicBezTo>
                  <a:cubicBezTo>
                    <a:pt x="57" y="56"/>
                    <a:pt x="60" y="65"/>
                    <a:pt x="68" y="71"/>
                  </a:cubicBezTo>
                  <a:cubicBezTo>
                    <a:pt x="76" y="78"/>
                    <a:pt x="87" y="80"/>
                    <a:pt x="92" y="75"/>
                  </a:cubicBezTo>
                  <a:cubicBezTo>
                    <a:pt x="96" y="69"/>
                    <a:pt x="93" y="59"/>
                    <a:pt x="85" y="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9"/>
            <p:cNvSpPr/>
            <p:nvPr/>
          </p:nvSpPr>
          <p:spPr>
            <a:xfrm>
              <a:off x="6754452" y="2244022"/>
              <a:ext cx="125477" cy="38810"/>
            </a:xfrm>
            <a:custGeom>
              <a:avLst/>
              <a:gdLst/>
              <a:ahLst/>
              <a:cxnLst/>
              <a:rect l="l" t="t" r="r" b="b"/>
              <a:pathLst>
                <a:path w="172" h="57" extrusionOk="0">
                  <a:moveTo>
                    <a:pt x="107" y="24"/>
                  </a:moveTo>
                  <a:cubicBezTo>
                    <a:pt x="110" y="33"/>
                    <a:pt x="122" y="40"/>
                    <a:pt x="138" y="41"/>
                  </a:cubicBezTo>
                  <a:cubicBezTo>
                    <a:pt x="156" y="42"/>
                    <a:pt x="171" y="33"/>
                    <a:pt x="171" y="22"/>
                  </a:cubicBezTo>
                  <a:cubicBezTo>
                    <a:pt x="172" y="11"/>
                    <a:pt x="157" y="1"/>
                    <a:pt x="140" y="0"/>
                  </a:cubicBezTo>
                  <a:cubicBezTo>
                    <a:pt x="124" y="0"/>
                    <a:pt x="111" y="6"/>
                    <a:pt x="107" y="15"/>
                  </a:cubicBezTo>
                  <a:cubicBezTo>
                    <a:pt x="102" y="16"/>
                    <a:pt x="96" y="18"/>
                    <a:pt x="89" y="21"/>
                  </a:cubicBezTo>
                  <a:cubicBezTo>
                    <a:pt x="89" y="21"/>
                    <a:pt x="32" y="51"/>
                    <a:pt x="0" y="8"/>
                  </a:cubicBezTo>
                  <a:cubicBezTo>
                    <a:pt x="0" y="8"/>
                    <a:pt x="14" y="57"/>
                    <a:pt x="88" y="34"/>
                  </a:cubicBezTo>
                  <a:cubicBezTo>
                    <a:pt x="94" y="32"/>
                    <a:pt x="100" y="27"/>
                    <a:pt x="107" y="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9"/>
            <p:cNvSpPr/>
            <p:nvPr/>
          </p:nvSpPr>
          <p:spPr>
            <a:xfrm>
              <a:off x="6817677" y="2341291"/>
              <a:ext cx="82509" cy="58593"/>
            </a:xfrm>
            <a:custGeom>
              <a:avLst/>
              <a:gdLst/>
              <a:ahLst/>
              <a:cxnLst/>
              <a:rect l="l" t="t" r="r" b="b"/>
              <a:pathLst>
                <a:path w="117" h="79" extrusionOk="0">
                  <a:moveTo>
                    <a:pt x="87" y="5"/>
                  </a:moveTo>
                  <a:cubicBezTo>
                    <a:pt x="77" y="9"/>
                    <a:pt x="70" y="17"/>
                    <a:pt x="71" y="24"/>
                  </a:cubicBezTo>
                  <a:cubicBezTo>
                    <a:pt x="68" y="26"/>
                    <a:pt x="65" y="29"/>
                    <a:pt x="61" y="33"/>
                  </a:cubicBezTo>
                  <a:cubicBezTo>
                    <a:pt x="61" y="33"/>
                    <a:pt x="34" y="70"/>
                    <a:pt x="0" y="52"/>
                  </a:cubicBezTo>
                  <a:cubicBezTo>
                    <a:pt x="0" y="52"/>
                    <a:pt x="25" y="79"/>
                    <a:pt x="64" y="42"/>
                  </a:cubicBezTo>
                  <a:cubicBezTo>
                    <a:pt x="67" y="39"/>
                    <a:pt x="70" y="34"/>
                    <a:pt x="73" y="30"/>
                  </a:cubicBezTo>
                  <a:cubicBezTo>
                    <a:pt x="78" y="35"/>
                    <a:pt x="88" y="36"/>
                    <a:pt x="98" y="31"/>
                  </a:cubicBezTo>
                  <a:cubicBezTo>
                    <a:pt x="110" y="26"/>
                    <a:pt x="117" y="16"/>
                    <a:pt x="114" y="9"/>
                  </a:cubicBezTo>
                  <a:cubicBezTo>
                    <a:pt x="110" y="2"/>
                    <a:pt x="99" y="0"/>
                    <a:pt x="87" y="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9"/>
            <p:cNvSpPr/>
            <p:nvPr/>
          </p:nvSpPr>
          <p:spPr>
            <a:xfrm>
              <a:off x="7162983" y="2195388"/>
              <a:ext cx="83214" cy="58593"/>
            </a:xfrm>
            <a:custGeom>
              <a:avLst/>
              <a:gdLst/>
              <a:ahLst/>
              <a:cxnLst/>
              <a:rect l="l" t="t" r="r" b="b"/>
              <a:pathLst>
                <a:path w="116" h="79" extrusionOk="0">
                  <a:moveTo>
                    <a:pt x="53" y="37"/>
                  </a:moveTo>
                  <a:cubicBezTo>
                    <a:pt x="49" y="40"/>
                    <a:pt x="47" y="45"/>
                    <a:pt x="43" y="50"/>
                  </a:cubicBezTo>
                  <a:cubicBezTo>
                    <a:pt x="39" y="44"/>
                    <a:pt x="29" y="44"/>
                    <a:pt x="19" y="48"/>
                  </a:cubicBezTo>
                  <a:cubicBezTo>
                    <a:pt x="7" y="53"/>
                    <a:pt x="0" y="63"/>
                    <a:pt x="3" y="70"/>
                  </a:cubicBezTo>
                  <a:cubicBezTo>
                    <a:pt x="6" y="77"/>
                    <a:pt x="18" y="79"/>
                    <a:pt x="30" y="74"/>
                  </a:cubicBezTo>
                  <a:cubicBezTo>
                    <a:pt x="40" y="70"/>
                    <a:pt x="47" y="62"/>
                    <a:pt x="46" y="55"/>
                  </a:cubicBezTo>
                  <a:cubicBezTo>
                    <a:pt x="49" y="53"/>
                    <a:pt x="52" y="50"/>
                    <a:pt x="56" y="46"/>
                  </a:cubicBezTo>
                  <a:cubicBezTo>
                    <a:pt x="56" y="46"/>
                    <a:pt x="83" y="9"/>
                    <a:pt x="116" y="27"/>
                  </a:cubicBezTo>
                  <a:cubicBezTo>
                    <a:pt x="116" y="27"/>
                    <a:pt x="92" y="0"/>
                    <a:pt x="53" y="3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7128938" y="2117572"/>
              <a:ext cx="67845" cy="49024"/>
            </a:xfrm>
            <a:custGeom>
              <a:avLst/>
              <a:gdLst/>
              <a:ahLst/>
              <a:cxnLst/>
              <a:rect l="l" t="t" r="r" b="b"/>
              <a:pathLst>
                <a:path w="93" h="64" extrusionOk="0">
                  <a:moveTo>
                    <a:pt x="24" y="60"/>
                  </a:moveTo>
                  <a:cubicBezTo>
                    <a:pt x="32" y="56"/>
                    <a:pt x="37" y="50"/>
                    <a:pt x="37" y="44"/>
                  </a:cubicBezTo>
                  <a:cubicBezTo>
                    <a:pt x="39" y="42"/>
                    <a:pt x="42" y="40"/>
                    <a:pt x="44" y="37"/>
                  </a:cubicBezTo>
                  <a:cubicBezTo>
                    <a:pt x="44" y="37"/>
                    <a:pt x="66" y="8"/>
                    <a:pt x="93" y="22"/>
                  </a:cubicBezTo>
                  <a:cubicBezTo>
                    <a:pt x="93" y="22"/>
                    <a:pt x="73" y="0"/>
                    <a:pt x="42" y="30"/>
                  </a:cubicBezTo>
                  <a:cubicBezTo>
                    <a:pt x="39" y="33"/>
                    <a:pt x="37" y="36"/>
                    <a:pt x="35" y="40"/>
                  </a:cubicBezTo>
                  <a:cubicBezTo>
                    <a:pt x="31" y="36"/>
                    <a:pt x="23" y="35"/>
                    <a:pt x="15" y="39"/>
                  </a:cubicBezTo>
                  <a:cubicBezTo>
                    <a:pt x="6" y="43"/>
                    <a:pt x="0" y="51"/>
                    <a:pt x="3" y="56"/>
                  </a:cubicBezTo>
                  <a:cubicBezTo>
                    <a:pt x="5" y="62"/>
                    <a:pt x="15" y="64"/>
                    <a:pt x="24" y="6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9"/>
            <p:cNvSpPr/>
            <p:nvPr/>
          </p:nvSpPr>
          <p:spPr>
            <a:xfrm>
              <a:off x="7162983" y="2297520"/>
              <a:ext cx="62739" cy="48780"/>
            </a:xfrm>
            <a:custGeom>
              <a:avLst/>
              <a:gdLst/>
              <a:ahLst/>
              <a:cxnLst/>
              <a:rect l="l" t="t" r="r" b="b"/>
              <a:pathLst>
                <a:path w="86" h="68" extrusionOk="0">
                  <a:moveTo>
                    <a:pt x="45" y="27"/>
                  </a:moveTo>
                  <a:cubicBezTo>
                    <a:pt x="42" y="26"/>
                    <a:pt x="37" y="26"/>
                    <a:pt x="33" y="25"/>
                  </a:cubicBezTo>
                  <a:cubicBezTo>
                    <a:pt x="35" y="20"/>
                    <a:pt x="32" y="12"/>
                    <a:pt x="25" y="7"/>
                  </a:cubicBezTo>
                  <a:cubicBezTo>
                    <a:pt x="17" y="1"/>
                    <a:pt x="8" y="0"/>
                    <a:pt x="4" y="5"/>
                  </a:cubicBezTo>
                  <a:cubicBezTo>
                    <a:pt x="0" y="9"/>
                    <a:pt x="3" y="19"/>
                    <a:pt x="11" y="25"/>
                  </a:cubicBezTo>
                  <a:cubicBezTo>
                    <a:pt x="17" y="30"/>
                    <a:pt x="26" y="32"/>
                    <a:pt x="30" y="29"/>
                  </a:cubicBezTo>
                  <a:cubicBezTo>
                    <a:pt x="33" y="30"/>
                    <a:pt x="36" y="31"/>
                    <a:pt x="40" y="32"/>
                  </a:cubicBezTo>
                  <a:cubicBezTo>
                    <a:pt x="40" y="32"/>
                    <a:pt x="76" y="38"/>
                    <a:pt x="76" y="68"/>
                  </a:cubicBezTo>
                  <a:cubicBezTo>
                    <a:pt x="76" y="68"/>
                    <a:pt x="86" y="41"/>
                    <a:pt x="45" y="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9"/>
            <p:cNvSpPr/>
            <p:nvPr/>
          </p:nvSpPr>
          <p:spPr>
            <a:xfrm>
              <a:off x="7114348" y="2375335"/>
              <a:ext cx="83068" cy="63128"/>
            </a:xfrm>
            <a:custGeom>
              <a:avLst/>
              <a:gdLst/>
              <a:ahLst/>
              <a:cxnLst/>
              <a:rect l="l" t="t" r="r" b="b"/>
              <a:pathLst>
                <a:path w="112" h="88" extrusionOk="0">
                  <a:moveTo>
                    <a:pt x="59" y="36"/>
                  </a:moveTo>
                  <a:cubicBezTo>
                    <a:pt x="55" y="34"/>
                    <a:pt x="49" y="34"/>
                    <a:pt x="44" y="33"/>
                  </a:cubicBezTo>
                  <a:cubicBezTo>
                    <a:pt x="46" y="27"/>
                    <a:pt x="42" y="17"/>
                    <a:pt x="33" y="10"/>
                  </a:cubicBezTo>
                  <a:cubicBezTo>
                    <a:pt x="23" y="2"/>
                    <a:pt x="10" y="0"/>
                    <a:pt x="5" y="7"/>
                  </a:cubicBezTo>
                  <a:cubicBezTo>
                    <a:pt x="0" y="13"/>
                    <a:pt x="4" y="25"/>
                    <a:pt x="14" y="33"/>
                  </a:cubicBezTo>
                  <a:cubicBezTo>
                    <a:pt x="23" y="40"/>
                    <a:pt x="34" y="42"/>
                    <a:pt x="40" y="38"/>
                  </a:cubicBezTo>
                  <a:cubicBezTo>
                    <a:pt x="43" y="40"/>
                    <a:pt x="47" y="41"/>
                    <a:pt x="53" y="43"/>
                  </a:cubicBezTo>
                  <a:cubicBezTo>
                    <a:pt x="53" y="43"/>
                    <a:pt x="99" y="50"/>
                    <a:pt x="99" y="88"/>
                  </a:cubicBezTo>
                  <a:cubicBezTo>
                    <a:pt x="99" y="88"/>
                    <a:pt x="112" y="53"/>
                    <a:pt x="59" y="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7046259" y="2409380"/>
              <a:ext cx="39200" cy="92710"/>
            </a:xfrm>
            <a:custGeom>
              <a:avLst/>
              <a:gdLst/>
              <a:ahLst/>
              <a:cxnLst/>
              <a:rect l="l" t="t" r="r" b="b"/>
              <a:pathLst>
                <a:path w="52" h="125" extrusionOk="0">
                  <a:moveTo>
                    <a:pt x="20" y="47"/>
                  </a:moveTo>
                  <a:cubicBezTo>
                    <a:pt x="27" y="44"/>
                    <a:pt x="31" y="34"/>
                    <a:pt x="30" y="23"/>
                  </a:cubicBezTo>
                  <a:cubicBezTo>
                    <a:pt x="29" y="10"/>
                    <a:pt x="22" y="0"/>
                    <a:pt x="14" y="1"/>
                  </a:cubicBezTo>
                  <a:cubicBezTo>
                    <a:pt x="5" y="1"/>
                    <a:pt x="0" y="12"/>
                    <a:pt x="1" y="25"/>
                  </a:cubicBezTo>
                  <a:cubicBezTo>
                    <a:pt x="1" y="36"/>
                    <a:pt x="7" y="46"/>
                    <a:pt x="14" y="47"/>
                  </a:cubicBezTo>
                  <a:cubicBezTo>
                    <a:pt x="15" y="51"/>
                    <a:pt x="17" y="55"/>
                    <a:pt x="20" y="60"/>
                  </a:cubicBezTo>
                  <a:cubicBezTo>
                    <a:pt x="20" y="60"/>
                    <a:pt x="46" y="99"/>
                    <a:pt x="18" y="125"/>
                  </a:cubicBezTo>
                  <a:cubicBezTo>
                    <a:pt x="18" y="125"/>
                    <a:pt x="52" y="111"/>
                    <a:pt x="29" y="60"/>
                  </a:cubicBezTo>
                  <a:cubicBezTo>
                    <a:pt x="27" y="56"/>
                    <a:pt x="23" y="51"/>
                    <a:pt x="20" y="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6905219" y="2399653"/>
              <a:ext cx="53255" cy="72368"/>
            </a:xfrm>
            <a:custGeom>
              <a:avLst/>
              <a:gdLst/>
              <a:ahLst/>
              <a:cxnLst/>
              <a:rect l="l" t="t" r="r" b="b"/>
              <a:pathLst>
                <a:path w="73" h="96" extrusionOk="0">
                  <a:moveTo>
                    <a:pt x="45" y="12"/>
                  </a:moveTo>
                  <a:cubicBezTo>
                    <a:pt x="39" y="20"/>
                    <a:pt x="38" y="29"/>
                    <a:pt x="41" y="34"/>
                  </a:cubicBezTo>
                  <a:cubicBezTo>
                    <a:pt x="40" y="37"/>
                    <a:pt x="39" y="41"/>
                    <a:pt x="38" y="45"/>
                  </a:cubicBezTo>
                  <a:cubicBezTo>
                    <a:pt x="38" y="45"/>
                    <a:pt x="33" y="85"/>
                    <a:pt x="0" y="86"/>
                  </a:cubicBezTo>
                  <a:cubicBezTo>
                    <a:pt x="0" y="86"/>
                    <a:pt x="30" y="96"/>
                    <a:pt x="44" y="51"/>
                  </a:cubicBezTo>
                  <a:cubicBezTo>
                    <a:pt x="45" y="47"/>
                    <a:pt x="45" y="42"/>
                    <a:pt x="46" y="37"/>
                  </a:cubicBezTo>
                  <a:cubicBezTo>
                    <a:pt x="51" y="39"/>
                    <a:pt x="60" y="35"/>
                    <a:pt x="65" y="28"/>
                  </a:cubicBezTo>
                  <a:cubicBezTo>
                    <a:pt x="72" y="19"/>
                    <a:pt x="73" y="8"/>
                    <a:pt x="68" y="4"/>
                  </a:cubicBezTo>
                  <a:cubicBezTo>
                    <a:pt x="62" y="0"/>
                    <a:pt x="52" y="4"/>
                    <a:pt x="45" y="1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0"/>
          <p:cNvSpPr>
            <a:spLocks noGrp="1"/>
          </p:cNvSpPr>
          <p:nvPr>
            <p:ph type="pic" idx="2"/>
          </p:nvPr>
        </p:nvSpPr>
        <p:spPr>
          <a:xfrm>
            <a:off x="-6875" y="0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374" name="Google Shape;374;p10"/>
          <p:cNvSpPr txBox="1">
            <a:spLocks noGrp="1"/>
          </p:cNvSpPr>
          <p:nvPr>
            <p:ph type="title"/>
          </p:nvPr>
        </p:nvSpPr>
        <p:spPr>
          <a:xfrm>
            <a:off x="720000" y="4038000"/>
            <a:ext cx="7704000" cy="5727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26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slideLayout" Target="../slideLayouts/slideLayout21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5" Type="http://schemas.openxmlformats.org/officeDocument/2006/relationships/slideLayout" Target="../slideLayouts/slideLayout25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slideLayout" Target="../slideLayouts/slideLayout20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24" Type="http://schemas.openxmlformats.org/officeDocument/2006/relationships/slideLayout" Target="../slideLayouts/slideLayout24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23" Type="http://schemas.openxmlformats.org/officeDocument/2006/relationships/slideLayout" Target="../slideLayouts/slideLayout23.xml" /><Relationship Id="rId10" Type="http://schemas.openxmlformats.org/officeDocument/2006/relationships/slideLayout" Target="../slideLayouts/slideLayout10.xml" /><Relationship Id="rId19" Type="http://schemas.openxmlformats.org/officeDocument/2006/relationships/slideLayout" Target="../slideLayouts/slideLayout19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slideLayout" Target="../slideLayouts/slideLayout2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exend ExtraBold"/>
              <a:buNone/>
              <a:defRPr sz="2700">
                <a:solidFill>
                  <a:schemeClr val="dk1"/>
                </a:solidFill>
                <a:latin typeface="Lexend ExtraBold"/>
                <a:ea typeface="Lexend ExtraBold"/>
                <a:cs typeface="Lexend ExtraBold"/>
                <a:sym typeface="Lexend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idact Gothic"/>
              <a:buNone/>
              <a:defRPr sz="3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●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○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■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●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○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■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●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○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idact Gothic"/>
              <a:buChar char="■"/>
              <a:defRPr sz="12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0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" name="Google Shape;717;p27" title="ΕΙΚΟΝΑ ΠΑΔΑ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00438" y="118800"/>
            <a:ext cx="2143125" cy="21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718" name="Google Shape;718;p27"/>
          <p:cNvSpPr txBox="1"/>
          <p:nvPr/>
        </p:nvSpPr>
        <p:spPr>
          <a:xfrm>
            <a:off x="1995750" y="2185175"/>
            <a:ext cx="5152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ΠΑΝΕΠΙΣΤΗΜΙΟ ΔΥΤΙΚΗΣ ΑΤΤΙΚΗΣ</a:t>
            </a:r>
            <a:endParaRPr sz="1800"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ΤΜΗΜΑ ΜΑΙΕΥΤΙΚΗΣ</a:t>
            </a:r>
            <a:endParaRPr sz="1800"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719" name="Google Shape;719;p27"/>
          <p:cNvSpPr txBox="1"/>
          <p:nvPr/>
        </p:nvSpPr>
        <p:spPr>
          <a:xfrm>
            <a:off x="1162050" y="3099550"/>
            <a:ext cx="67512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Εργασία στο μάθημα: </a:t>
            </a: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Ενδοοικογενειακή Βία, Αναπαραγώγη και Πολιτικές Φύλου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Ονοματεπώνυμο: </a:t>
            </a: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Μαντρατζή Ιρέμ, Μανίκη Κωνσταντίνα- Παγώνα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Α/Μ:</a:t>
            </a:r>
            <a:r>
              <a:rPr lang="en"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23681135, 23681136</a:t>
            </a:r>
            <a:endParaRPr sz="16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8"/>
          <p:cNvSpPr txBox="1">
            <a:spLocks noGrp="1"/>
          </p:cNvSpPr>
          <p:nvPr>
            <p:ph type="ctrTitle"/>
          </p:nvPr>
        </p:nvSpPr>
        <p:spPr>
          <a:xfrm>
            <a:off x="670125" y="726950"/>
            <a:ext cx="4970400" cy="137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Didact Gothic"/>
                <a:ea typeface="Didact Gothic"/>
                <a:cs typeface="Didact Gothic"/>
                <a:sym typeface="Didact Gothic"/>
              </a:rPr>
              <a:t>Η ΙΣΤΟΡΙΑ ΤΗΣ ΜΑΡΙΑΣ</a:t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grpSp>
        <p:nvGrpSpPr>
          <p:cNvPr id="725" name="Google Shape;725;p28"/>
          <p:cNvGrpSpPr/>
          <p:nvPr/>
        </p:nvGrpSpPr>
        <p:grpSpPr>
          <a:xfrm>
            <a:off x="5209376" y="1099243"/>
            <a:ext cx="2502937" cy="3887110"/>
            <a:chOff x="4963439" y="1837362"/>
            <a:chExt cx="2323558" cy="3608531"/>
          </a:xfrm>
        </p:grpSpPr>
        <p:sp>
          <p:nvSpPr>
            <p:cNvPr id="726" name="Google Shape;726;p28"/>
            <p:cNvSpPr/>
            <p:nvPr/>
          </p:nvSpPr>
          <p:spPr>
            <a:xfrm>
              <a:off x="6205759" y="5254682"/>
              <a:ext cx="418204" cy="151107"/>
            </a:xfrm>
            <a:custGeom>
              <a:avLst/>
              <a:gdLst/>
              <a:ahLst/>
              <a:cxnLst/>
              <a:rect l="l" t="t" r="r" b="b"/>
              <a:pathLst>
                <a:path w="3775" h="1364" extrusionOk="0">
                  <a:moveTo>
                    <a:pt x="3625" y="0"/>
                  </a:moveTo>
                  <a:cubicBezTo>
                    <a:pt x="3625" y="0"/>
                    <a:pt x="2981" y="299"/>
                    <a:pt x="2492" y="340"/>
                  </a:cubicBezTo>
                  <a:cubicBezTo>
                    <a:pt x="2443" y="346"/>
                    <a:pt x="2396" y="348"/>
                    <a:pt x="2351" y="348"/>
                  </a:cubicBezTo>
                  <a:cubicBezTo>
                    <a:pt x="1948" y="348"/>
                    <a:pt x="1717" y="150"/>
                    <a:pt x="1717" y="150"/>
                  </a:cubicBezTo>
                  <a:cubicBezTo>
                    <a:pt x="1717" y="150"/>
                    <a:pt x="1377" y="435"/>
                    <a:pt x="1038" y="508"/>
                  </a:cubicBezTo>
                  <a:cubicBezTo>
                    <a:pt x="716" y="603"/>
                    <a:pt x="585" y="585"/>
                    <a:pt x="322" y="662"/>
                  </a:cubicBezTo>
                  <a:cubicBezTo>
                    <a:pt x="150" y="716"/>
                    <a:pt x="77" y="943"/>
                    <a:pt x="36" y="1115"/>
                  </a:cubicBezTo>
                  <a:cubicBezTo>
                    <a:pt x="18" y="1206"/>
                    <a:pt x="0" y="1265"/>
                    <a:pt x="0" y="1265"/>
                  </a:cubicBezTo>
                  <a:cubicBezTo>
                    <a:pt x="0" y="1265"/>
                    <a:pt x="18" y="1360"/>
                    <a:pt x="453" y="1360"/>
                  </a:cubicBezTo>
                  <a:cubicBezTo>
                    <a:pt x="511" y="1362"/>
                    <a:pt x="590" y="1363"/>
                    <a:pt x="684" y="1363"/>
                  </a:cubicBezTo>
                  <a:cubicBezTo>
                    <a:pt x="1292" y="1363"/>
                    <a:pt x="2510" y="1319"/>
                    <a:pt x="2510" y="1319"/>
                  </a:cubicBezTo>
                  <a:cubicBezTo>
                    <a:pt x="2510" y="1319"/>
                    <a:pt x="2563" y="1320"/>
                    <a:pt x="2646" y="1320"/>
                  </a:cubicBezTo>
                  <a:cubicBezTo>
                    <a:pt x="2963" y="1320"/>
                    <a:pt x="3727" y="1306"/>
                    <a:pt x="3756" y="1169"/>
                  </a:cubicBezTo>
                  <a:cubicBezTo>
                    <a:pt x="3774" y="1115"/>
                    <a:pt x="3774" y="1020"/>
                    <a:pt x="3774" y="907"/>
                  </a:cubicBezTo>
                  <a:lnTo>
                    <a:pt x="3774" y="888"/>
                  </a:lnTo>
                  <a:cubicBezTo>
                    <a:pt x="3756" y="753"/>
                    <a:pt x="3738" y="603"/>
                    <a:pt x="3738" y="472"/>
                  </a:cubicBezTo>
                  <a:cubicBezTo>
                    <a:pt x="3738" y="245"/>
                    <a:pt x="3625" y="0"/>
                    <a:pt x="36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8"/>
            <p:cNvSpPr/>
            <p:nvPr/>
          </p:nvSpPr>
          <p:spPr>
            <a:xfrm>
              <a:off x="6228802" y="5217016"/>
              <a:ext cx="393167" cy="173818"/>
            </a:xfrm>
            <a:custGeom>
              <a:avLst/>
              <a:gdLst/>
              <a:ahLst/>
              <a:cxnLst/>
              <a:rect l="l" t="t" r="r" b="b"/>
              <a:pathLst>
                <a:path w="3549" h="1569" extrusionOk="0">
                  <a:moveTo>
                    <a:pt x="3267" y="1"/>
                  </a:moveTo>
                  <a:cubicBezTo>
                    <a:pt x="3095" y="96"/>
                    <a:pt x="2850" y="186"/>
                    <a:pt x="2624" y="209"/>
                  </a:cubicBezTo>
                  <a:cubicBezTo>
                    <a:pt x="2584" y="215"/>
                    <a:pt x="2544" y="218"/>
                    <a:pt x="2504" y="218"/>
                  </a:cubicBezTo>
                  <a:cubicBezTo>
                    <a:pt x="2320" y="218"/>
                    <a:pt x="2144" y="156"/>
                    <a:pt x="2021" y="96"/>
                  </a:cubicBezTo>
                  <a:cubicBezTo>
                    <a:pt x="1795" y="472"/>
                    <a:pt x="1414" y="549"/>
                    <a:pt x="1206" y="716"/>
                  </a:cubicBezTo>
                  <a:cubicBezTo>
                    <a:pt x="943" y="925"/>
                    <a:pt x="680" y="1151"/>
                    <a:pt x="340" y="1151"/>
                  </a:cubicBezTo>
                  <a:cubicBezTo>
                    <a:pt x="0" y="1151"/>
                    <a:pt x="73" y="1432"/>
                    <a:pt x="73" y="1432"/>
                  </a:cubicBezTo>
                  <a:cubicBezTo>
                    <a:pt x="73" y="1432"/>
                    <a:pt x="73" y="1568"/>
                    <a:pt x="603" y="1568"/>
                  </a:cubicBezTo>
                  <a:cubicBezTo>
                    <a:pt x="1133" y="1568"/>
                    <a:pt x="1944" y="1396"/>
                    <a:pt x="2284" y="1319"/>
                  </a:cubicBezTo>
                  <a:cubicBezTo>
                    <a:pt x="2331" y="1309"/>
                    <a:pt x="2381" y="1305"/>
                    <a:pt x="2433" y="1305"/>
                  </a:cubicBezTo>
                  <a:cubicBezTo>
                    <a:pt x="2632" y="1305"/>
                    <a:pt x="2861" y="1363"/>
                    <a:pt x="3049" y="1363"/>
                  </a:cubicBezTo>
                  <a:cubicBezTo>
                    <a:pt x="3167" y="1363"/>
                    <a:pt x="3270" y="1340"/>
                    <a:pt x="3340" y="1265"/>
                  </a:cubicBezTo>
                  <a:cubicBezTo>
                    <a:pt x="3548" y="1056"/>
                    <a:pt x="3417" y="735"/>
                    <a:pt x="3267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8"/>
            <p:cNvSpPr/>
            <p:nvPr/>
          </p:nvSpPr>
          <p:spPr>
            <a:xfrm>
              <a:off x="6356313" y="3196336"/>
              <a:ext cx="385080" cy="2044934"/>
            </a:xfrm>
            <a:custGeom>
              <a:avLst/>
              <a:gdLst/>
              <a:ahLst/>
              <a:cxnLst/>
              <a:rect l="l" t="t" r="r" b="b"/>
              <a:pathLst>
                <a:path w="3476" h="18459" extrusionOk="0">
                  <a:moveTo>
                    <a:pt x="1774" y="0"/>
                  </a:moveTo>
                  <a:cubicBezTo>
                    <a:pt x="1340" y="0"/>
                    <a:pt x="984" y="487"/>
                    <a:pt x="621" y="1966"/>
                  </a:cubicBezTo>
                  <a:cubicBezTo>
                    <a:pt x="0" y="4517"/>
                    <a:pt x="757" y="8101"/>
                    <a:pt x="453" y="9972"/>
                  </a:cubicBezTo>
                  <a:cubicBezTo>
                    <a:pt x="132" y="11857"/>
                    <a:pt x="716" y="11331"/>
                    <a:pt x="829" y="12256"/>
                  </a:cubicBezTo>
                  <a:cubicBezTo>
                    <a:pt x="961" y="13198"/>
                    <a:pt x="1187" y="17276"/>
                    <a:pt x="1020" y="17973"/>
                  </a:cubicBezTo>
                  <a:cubicBezTo>
                    <a:pt x="983" y="18109"/>
                    <a:pt x="925" y="18241"/>
                    <a:pt x="870" y="18336"/>
                  </a:cubicBezTo>
                  <a:cubicBezTo>
                    <a:pt x="993" y="18396"/>
                    <a:pt x="1169" y="18458"/>
                    <a:pt x="1353" y="18458"/>
                  </a:cubicBezTo>
                  <a:cubicBezTo>
                    <a:pt x="1393" y="18458"/>
                    <a:pt x="1433" y="18455"/>
                    <a:pt x="1473" y="18449"/>
                  </a:cubicBezTo>
                  <a:cubicBezTo>
                    <a:pt x="1699" y="18426"/>
                    <a:pt x="1944" y="18336"/>
                    <a:pt x="2116" y="18241"/>
                  </a:cubicBezTo>
                  <a:cubicBezTo>
                    <a:pt x="1980" y="17484"/>
                    <a:pt x="2682" y="14861"/>
                    <a:pt x="2850" y="13085"/>
                  </a:cubicBezTo>
                  <a:cubicBezTo>
                    <a:pt x="3022" y="11291"/>
                    <a:pt x="2057" y="11404"/>
                    <a:pt x="2229" y="9764"/>
                  </a:cubicBezTo>
                  <a:cubicBezTo>
                    <a:pt x="2397" y="8119"/>
                    <a:pt x="3475" y="4214"/>
                    <a:pt x="3416" y="2777"/>
                  </a:cubicBezTo>
                  <a:cubicBezTo>
                    <a:pt x="3362" y="1364"/>
                    <a:pt x="2868" y="571"/>
                    <a:pt x="2868" y="571"/>
                  </a:cubicBezTo>
                  <a:cubicBezTo>
                    <a:pt x="2441" y="254"/>
                    <a:pt x="2087" y="0"/>
                    <a:pt x="17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8"/>
            <p:cNvSpPr/>
            <p:nvPr/>
          </p:nvSpPr>
          <p:spPr>
            <a:xfrm>
              <a:off x="6209747" y="5254682"/>
              <a:ext cx="414216" cy="130059"/>
            </a:xfrm>
            <a:custGeom>
              <a:avLst/>
              <a:gdLst/>
              <a:ahLst/>
              <a:cxnLst/>
              <a:rect l="l" t="t" r="r" b="b"/>
              <a:pathLst>
                <a:path w="3739" h="1174" extrusionOk="0">
                  <a:moveTo>
                    <a:pt x="3589" y="0"/>
                  </a:moveTo>
                  <a:cubicBezTo>
                    <a:pt x="3589" y="0"/>
                    <a:pt x="2945" y="299"/>
                    <a:pt x="2456" y="340"/>
                  </a:cubicBezTo>
                  <a:cubicBezTo>
                    <a:pt x="2407" y="346"/>
                    <a:pt x="2360" y="348"/>
                    <a:pt x="2315" y="348"/>
                  </a:cubicBezTo>
                  <a:cubicBezTo>
                    <a:pt x="1912" y="348"/>
                    <a:pt x="1681" y="150"/>
                    <a:pt x="1681" y="150"/>
                  </a:cubicBezTo>
                  <a:cubicBezTo>
                    <a:pt x="1681" y="150"/>
                    <a:pt x="1341" y="435"/>
                    <a:pt x="1002" y="508"/>
                  </a:cubicBezTo>
                  <a:cubicBezTo>
                    <a:pt x="680" y="603"/>
                    <a:pt x="549" y="585"/>
                    <a:pt x="286" y="662"/>
                  </a:cubicBezTo>
                  <a:cubicBezTo>
                    <a:pt x="114" y="716"/>
                    <a:pt x="41" y="943"/>
                    <a:pt x="0" y="1115"/>
                  </a:cubicBezTo>
                  <a:cubicBezTo>
                    <a:pt x="41" y="1133"/>
                    <a:pt x="154" y="1169"/>
                    <a:pt x="417" y="1169"/>
                  </a:cubicBezTo>
                  <a:cubicBezTo>
                    <a:pt x="479" y="1172"/>
                    <a:pt x="566" y="1173"/>
                    <a:pt x="668" y="1173"/>
                  </a:cubicBezTo>
                  <a:cubicBezTo>
                    <a:pt x="1282" y="1173"/>
                    <a:pt x="2474" y="1133"/>
                    <a:pt x="2474" y="1133"/>
                  </a:cubicBezTo>
                  <a:cubicBezTo>
                    <a:pt x="2474" y="1133"/>
                    <a:pt x="2511" y="1134"/>
                    <a:pt x="2571" y="1134"/>
                  </a:cubicBezTo>
                  <a:cubicBezTo>
                    <a:pt x="2859" y="1134"/>
                    <a:pt x="3690" y="1121"/>
                    <a:pt x="3720" y="979"/>
                  </a:cubicBezTo>
                  <a:cubicBezTo>
                    <a:pt x="3720" y="961"/>
                    <a:pt x="3738" y="943"/>
                    <a:pt x="3738" y="907"/>
                  </a:cubicBezTo>
                  <a:lnTo>
                    <a:pt x="3738" y="888"/>
                  </a:lnTo>
                  <a:cubicBezTo>
                    <a:pt x="3720" y="753"/>
                    <a:pt x="3702" y="603"/>
                    <a:pt x="3702" y="472"/>
                  </a:cubicBezTo>
                  <a:cubicBezTo>
                    <a:pt x="3702" y="245"/>
                    <a:pt x="3589" y="0"/>
                    <a:pt x="3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8"/>
            <p:cNvSpPr/>
            <p:nvPr/>
          </p:nvSpPr>
          <p:spPr>
            <a:xfrm>
              <a:off x="6555057" y="3227244"/>
              <a:ext cx="495530" cy="2019454"/>
            </a:xfrm>
            <a:custGeom>
              <a:avLst/>
              <a:gdLst/>
              <a:ahLst/>
              <a:cxnLst/>
              <a:rect l="l" t="t" r="r" b="b"/>
              <a:pathLst>
                <a:path w="4473" h="18229" extrusionOk="0">
                  <a:moveTo>
                    <a:pt x="3059" y="0"/>
                  </a:moveTo>
                  <a:cubicBezTo>
                    <a:pt x="1915" y="0"/>
                    <a:pt x="0" y="2272"/>
                    <a:pt x="0" y="2272"/>
                  </a:cubicBezTo>
                  <a:cubicBezTo>
                    <a:pt x="0" y="2272"/>
                    <a:pt x="1659" y="8012"/>
                    <a:pt x="1360" y="9879"/>
                  </a:cubicBezTo>
                  <a:cubicBezTo>
                    <a:pt x="1038" y="11768"/>
                    <a:pt x="1622" y="11238"/>
                    <a:pt x="1736" y="12167"/>
                  </a:cubicBezTo>
                  <a:cubicBezTo>
                    <a:pt x="1867" y="13109"/>
                    <a:pt x="2791" y="17355"/>
                    <a:pt x="2624" y="18057"/>
                  </a:cubicBezTo>
                  <a:cubicBezTo>
                    <a:pt x="2624" y="18093"/>
                    <a:pt x="2606" y="18111"/>
                    <a:pt x="2606" y="18147"/>
                  </a:cubicBezTo>
                  <a:cubicBezTo>
                    <a:pt x="2676" y="18184"/>
                    <a:pt x="2776" y="18228"/>
                    <a:pt x="2896" y="18228"/>
                  </a:cubicBezTo>
                  <a:cubicBezTo>
                    <a:pt x="2967" y="18228"/>
                    <a:pt x="3046" y="18212"/>
                    <a:pt x="3131" y="18170"/>
                  </a:cubicBezTo>
                  <a:cubicBezTo>
                    <a:pt x="3340" y="18093"/>
                    <a:pt x="3548" y="18016"/>
                    <a:pt x="3697" y="17980"/>
                  </a:cubicBezTo>
                  <a:cubicBezTo>
                    <a:pt x="3584" y="16942"/>
                    <a:pt x="3607" y="14564"/>
                    <a:pt x="3756" y="12996"/>
                  </a:cubicBezTo>
                  <a:cubicBezTo>
                    <a:pt x="3924" y="11202"/>
                    <a:pt x="2964" y="11297"/>
                    <a:pt x="3131" y="9675"/>
                  </a:cubicBezTo>
                  <a:cubicBezTo>
                    <a:pt x="3303" y="8030"/>
                    <a:pt x="4472" y="3858"/>
                    <a:pt x="4418" y="2444"/>
                  </a:cubicBezTo>
                  <a:cubicBezTo>
                    <a:pt x="4359" y="1008"/>
                    <a:pt x="3453" y="120"/>
                    <a:pt x="3453" y="120"/>
                  </a:cubicBezTo>
                  <a:cubicBezTo>
                    <a:pt x="3338" y="37"/>
                    <a:pt x="3205" y="0"/>
                    <a:pt x="30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8"/>
            <p:cNvSpPr/>
            <p:nvPr/>
          </p:nvSpPr>
          <p:spPr>
            <a:xfrm>
              <a:off x="6605242" y="5221004"/>
              <a:ext cx="395161" cy="211484"/>
            </a:xfrm>
            <a:custGeom>
              <a:avLst/>
              <a:gdLst/>
              <a:ahLst/>
              <a:cxnLst/>
              <a:rect l="l" t="t" r="r" b="b"/>
              <a:pathLst>
                <a:path w="3567" h="1909" extrusionOk="0">
                  <a:moveTo>
                    <a:pt x="3226" y="1"/>
                  </a:moveTo>
                  <a:cubicBezTo>
                    <a:pt x="3077" y="37"/>
                    <a:pt x="2868" y="114"/>
                    <a:pt x="2678" y="191"/>
                  </a:cubicBezTo>
                  <a:cubicBezTo>
                    <a:pt x="2586" y="234"/>
                    <a:pt x="2502" y="250"/>
                    <a:pt x="2428" y="250"/>
                  </a:cubicBezTo>
                  <a:cubicBezTo>
                    <a:pt x="2306" y="250"/>
                    <a:pt x="2212" y="207"/>
                    <a:pt x="2153" y="173"/>
                  </a:cubicBezTo>
                  <a:cubicBezTo>
                    <a:pt x="1962" y="776"/>
                    <a:pt x="1473" y="853"/>
                    <a:pt x="1206" y="1057"/>
                  </a:cubicBezTo>
                  <a:cubicBezTo>
                    <a:pt x="943" y="1283"/>
                    <a:pt x="680" y="1491"/>
                    <a:pt x="340" y="1491"/>
                  </a:cubicBezTo>
                  <a:cubicBezTo>
                    <a:pt x="1" y="1491"/>
                    <a:pt x="73" y="1795"/>
                    <a:pt x="73" y="1795"/>
                  </a:cubicBezTo>
                  <a:cubicBezTo>
                    <a:pt x="73" y="1795"/>
                    <a:pt x="73" y="1908"/>
                    <a:pt x="603" y="1908"/>
                  </a:cubicBezTo>
                  <a:cubicBezTo>
                    <a:pt x="1133" y="1908"/>
                    <a:pt x="1962" y="1736"/>
                    <a:pt x="2284" y="1664"/>
                  </a:cubicBezTo>
                  <a:cubicBezTo>
                    <a:pt x="2333" y="1652"/>
                    <a:pt x="2386" y="1648"/>
                    <a:pt x="2441" y="1648"/>
                  </a:cubicBezTo>
                  <a:cubicBezTo>
                    <a:pt x="2646" y="1648"/>
                    <a:pt x="2879" y="1709"/>
                    <a:pt x="3069" y="1709"/>
                  </a:cubicBezTo>
                  <a:cubicBezTo>
                    <a:pt x="3179" y="1709"/>
                    <a:pt x="3274" y="1688"/>
                    <a:pt x="3340" y="1623"/>
                  </a:cubicBezTo>
                  <a:cubicBezTo>
                    <a:pt x="3566" y="1396"/>
                    <a:pt x="3417" y="1097"/>
                    <a:pt x="3285" y="341"/>
                  </a:cubicBezTo>
                  <a:cubicBezTo>
                    <a:pt x="3267" y="264"/>
                    <a:pt x="3244" y="132"/>
                    <a:pt x="3226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8"/>
            <p:cNvSpPr/>
            <p:nvPr/>
          </p:nvSpPr>
          <p:spPr>
            <a:xfrm>
              <a:off x="6582199" y="5287806"/>
              <a:ext cx="420198" cy="153212"/>
            </a:xfrm>
            <a:custGeom>
              <a:avLst/>
              <a:gdLst/>
              <a:ahLst/>
              <a:cxnLst/>
              <a:rect l="l" t="t" r="r" b="b"/>
              <a:pathLst>
                <a:path w="3793" h="1383" extrusionOk="0">
                  <a:moveTo>
                    <a:pt x="3625" y="0"/>
                  </a:moveTo>
                  <a:cubicBezTo>
                    <a:pt x="3625" y="0"/>
                    <a:pt x="2999" y="304"/>
                    <a:pt x="2492" y="340"/>
                  </a:cubicBezTo>
                  <a:cubicBezTo>
                    <a:pt x="2439" y="347"/>
                    <a:pt x="2389" y="349"/>
                    <a:pt x="2341" y="349"/>
                  </a:cubicBezTo>
                  <a:cubicBezTo>
                    <a:pt x="1945" y="349"/>
                    <a:pt x="1717" y="155"/>
                    <a:pt x="1717" y="155"/>
                  </a:cubicBezTo>
                  <a:cubicBezTo>
                    <a:pt x="1717" y="155"/>
                    <a:pt x="1396" y="435"/>
                    <a:pt x="1056" y="531"/>
                  </a:cubicBezTo>
                  <a:cubicBezTo>
                    <a:pt x="716" y="608"/>
                    <a:pt x="585" y="589"/>
                    <a:pt x="322" y="662"/>
                  </a:cubicBezTo>
                  <a:cubicBezTo>
                    <a:pt x="168" y="721"/>
                    <a:pt x="77" y="947"/>
                    <a:pt x="36" y="1115"/>
                  </a:cubicBezTo>
                  <a:cubicBezTo>
                    <a:pt x="18" y="1210"/>
                    <a:pt x="0" y="1287"/>
                    <a:pt x="0" y="1287"/>
                  </a:cubicBezTo>
                  <a:cubicBezTo>
                    <a:pt x="0" y="1287"/>
                    <a:pt x="18" y="1360"/>
                    <a:pt x="453" y="1382"/>
                  </a:cubicBezTo>
                  <a:cubicBezTo>
                    <a:pt x="888" y="1382"/>
                    <a:pt x="2510" y="1323"/>
                    <a:pt x="2510" y="1323"/>
                  </a:cubicBezTo>
                  <a:cubicBezTo>
                    <a:pt x="2510" y="1323"/>
                    <a:pt x="2548" y="1324"/>
                    <a:pt x="2611" y="1324"/>
                  </a:cubicBezTo>
                  <a:cubicBezTo>
                    <a:pt x="2903" y="1324"/>
                    <a:pt x="3726" y="1312"/>
                    <a:pt x="3756" y="1174"/>
                  </a:cubicBezTo>
                  <a:cubicBezTo>
                    <a:pt x="3792" y="1115"/>
                    <a:pt x="3792" y="1020"/>
                    <a:pt x="3774" y="907"/>
                  </a:cubicBezTo>
                  <a:cubicBezTo>
                    <a:pt x="3774" y="757"/>
                    <a:pt x="3756" y="608"/>
                    <a:pt x="3756" y="476"/>
                  </a:cubicBezTo>
                  <a:cubicBezTo>
                    <a:pt x="3756" y="250"/>
                    <a:pt x="3625" y="0"/>
                    <a:pt x="36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8"/>
            <p:cNvSpPr/>
            <p:nvPr/>
          </p:nvSpPr>
          <p:spPr>
            <a:xfrm>
              <a:off x="6586187" y="5287806"/>
              <a:ext cx="414216" cy="130502"/>
            </a:xfrm>
            <a:custGeom>
              <a:avLst/>
              <a:gdLst/>
              <a:ahLst/>
              <a:cxnLst/>
              <a:rect l="l" t="t" r="r" b="b"/>
              <a:pathLst>
                <a:path w="3739" h="1178" extrusionOk="0">
                  <a:moveTo>
                    <a:pt x="3589" y="0"/>
                  </a:moveTo>
                  <a:cubicBezTo>
                    <a:pt x="3589" y="0"/>
                    <a:pt x="2963" y="304"/>
                    <a:pt x="2456" y="340"/>
                  </a:cubicBezTo>
                  <a:cubicBezTo>
                    <a:pt x="2403" y="347"/>
                    <a:pt x="2353" y="349"/>
                    <a:pt x="2305" y="349"/>
                  </a:cubicBezTo>
                  <a:cubicBezTo>
                    <a:pt x="1909" y="349"/>
                    <a:pt x="1681" y="155"/>
                    <a:pt x="1681" y="155"/>
                  </a:cubicBezTo>
                  <a:cubicBezTo>
                    <a:pt x="1681" y="155"/>
                    <a:pt x="1360" y="435"/>
                    <a:pt x="1020" y="531"/>
                  </a:cubicBezTo>
                  <a:cubicBezTo>
                    <a:pt x="680" y="608"/>
                    <a:pt x="549" y="589"/>
                    <a:pt x="286" y="662"/>
                  </a:cubicBezTo>
                  <a:cubicBezTo>
                    <a:pt x="132" y="721"/>
                    <a:pt x="41" y="947"/>
                    <a:pt x="0" y="1115"/>
                  </a:cubicBezTo>
                  <a:cubicBezTo>
                    <a:pt x="41" y="1133"/>
                    <a:pt x="154" y="1174"/>
                    <a:pt x="417" y="1174"/>
                  </a:cubicBezTo>
                  <a:cubicBezTo>
                    <a:pt x="475" y="1176"/>
                    <a:pt x="554" y="1177"/>
                    <a:pt x="648" y="1177"/>
                  </a:cubicBezTo>
                  <a:cubicBezTo>
                    <a:pt x="1256" y="1177"/>
                    <a:pt x="2474" y="1133"/>
                    <a:pt x="2474" y="1133"/>
                  </a:cubicBezTo>
                  <a:cubicBezTo>
                    <a:pt x="2474" y="1133"/>
                    <a:pt x="2527" y="1134"/>
                    <a:pt x="2610" y="1134"/>
                  </a:cubicBezTo>
                  <a:cubicBezTo>
                    <a:pt x="2927" y="1134"/>
                    <a:pt x="3691" y="1120"/>
                    <a:pt x="3720" y="984"/>
                  </a:cubicBezTo>
                  <a:cubicBezTo>
                    <a:pt x="3738" y="966"/>
                    <a:pt x="3738" y="947"/>
                    <a:pt x="3738" y="907"/>
                  </a:cubicBezTo>
                  <a:cubicBezTo>
                    <a:pt x="3738" y="757"/>
                    <a:pt x="3720" y="608"/>
                    <a:pt x="3720" y="476"/>
                  </a:cubicBezTo>
                  <a:cubicBezTo>
                    <a:pt x="3720" y="250"/>
                    <a:pt x="3589" y="0"/>
                    <a:pt x="3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8"/>
            <p:cNvSpPr/>
            <p:nvPr/>
          </p:nvSpPr>
          <p:spPr>
            <a:xfrm>
              <a:off x="6446158" y="1837362"/>
              <a:ext cx="546158" cy="840507"/>
            </a:xfrm>
            <a:custGeom>
              <a:avLst/>
              <a:gdLst/>
              <a:ahLst/>
              <a:cxnLst/>
              <a:rect l="l" t="t" r="r" b="b"/>
              <a:pathLst>
                <a:path w="4930" h="7587" extrusionOk="0">
                  <a:moveTo>
                    <a:pt x="2210" y="0"/>
                  </a:moveTo>
                  <a:cubicBezTo>
                    <a:pt x="1573" y="0"/>
                    <a:pt x="972" y="266"/>
                    <a:pt x="698" y="587"/>
                  </a:cubicBezTo>
                  <a:cubicBezTo>
                    <a:pt x="0" y="1398"/>
                    <a:pt x="132" y="2680"/>
                    <a:pt x="490" y="3758"/>
                  </a:cubicBezTo>
                  <a:cubicBezTo>
                    <a:pt x="870" y="4814"/>
                    <a:pt x="304" y="5022"/>
                    <a:pt x="263" y="5267"/>
                  </a:cubicBezTo>
                  <a:cubicBezTo>
                    <a:pt x="209" y="5494"/>
                    <a:pt x="2211" y="5910"/>
                    <a:pt x="2528" y="6001"/>
                  </a:cubicBezTo>
                  <a:cubicBezTo>
                    <a:pt x="2868" y="6096"/>
                    <a:pt x="3172" y="7587"/>
                    <a:pt x="3172" y="7587"/>
                  </a:cubicBezTo>
                  <a:cubicBezTo>
                    <a:pt x="3172" y="7587"/>
                    <a:pt x="4930" y="7247"/>
                    <a:pt x="4513" y="6608"/>
                  </a:cubicBezTo>
                  <a:cubicBezTo>
                    <a:pt x="4096" y="5947"/>
                    <a:pt x="4400" y="2925"/>
                    <a:pt x="4304" y="2191"/>
                  </a:cubicBezTo>
                  <a:cubicBezTo>
                    <a:pt x="4084" y="532"/>
                    <a:pt x="3111" y="0"/>
                    <a:pt x="2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8"/>
            <p:cNvSpPr/>
            <p:nvPr/>
          </p:nvSpPr>
          <p:spPr>
            <a:xfrm>
              <a:off x="6264474" y="2918603"/>
              <a:ext cx="706238" cy="592022"/>
            </a:xfrm>
            <a:custGeom>
              <a:avLst/>
              <a:gdLst/>
              <a:ahLst/>
              <a:cxnLst/>
              <a:rect l="l" t="t" r="r" b="b"/>
              <a:pathLst>
                <a:path w="6375" h="5344" extrusionOk="0">
                  <a:moveTo>
                    <a:pt x="4440" y="0"/>
                  </a:moveTo>
                  <a:cubicBezTo>
                    <a:pt x="3647" y="0"/>
                    <a:pt x="2310" y="310"/>
                    <a:pt x="1768" y="310"/>
                  </a:cubicBezTo>
                  <a:cubicBezTo>
                    <a:pt x="1655" y="310"/>
                    <a:pt x="1577" y="296"/>
                    <a:pt x="1545" y="264"/>
                  </a:cubicBezTo>
                  <a:cubicBezTo>
                    <a:pt x="1223" y="640"/>
                    <a:pt x="793" y="1207"/>
                    <a:pt x="508" y="1904"/>
                  </a:cubicBezTo>
                  <a:cubicBezTo>
                    <a:pt x="0" y="3150"/>
                    <a:pt x="566" y="4645"/>
                    <a:pt x="1772" y="5230"/>
                  </a:cubicBezTo>
                  <a:cubicBezTo>
                    <a:pt x="1939" y="5308"/>
                    <a:pt x="2149" y="5343"/>
                    <a:pt x="2386" y="5343"/>
                  </a:cubicBezTo>
                  <a:cubicBezTo>
                    <a:pt x="3859" y="5343"/>
                    <a:pt x="6374" y="3990"/>
                    <a:pt x="6230" y="3323"/>
                  </a:cubicBezTo>
                  <a:cubicBezTo>
                    <a:pt x="6076" y="2548"/>
                    <a:pt x="6117" y="2661"/>
                    <a:pt x="6094" y="1945"/>
                  </a:cubicBezTo>
                  <a:lnTo>
                    <a:pt x="6094" y="1927"/>
                  </a:lnTo>
                  <a:cubicBezTo>
                    <a:pt x="6016" y="1961"/>
                    <a:pt x="5929" y="1988"/>
                    <a:pt x="5840" y="1988"/>
                  </a:cubicBezTo>
                  <a:cubicBezTo>
                    <a:pt x="5737" y="1988"/>
                    <a:pt x="5630" y="1952"/>
                    <a:pt x="5528" y="1850"/>
                  </a:cubicBezTo>
                  <a:cubicBezTo>
                    <a:pt x="5170" y="1528"/>
                    <a:pt x="6189" y="282"/>
                    <a:pt x="4735" y="20"/>
                  </a:cubicBezTo>
                  <a:cubicBezTo>
                    <a:pt x="4649" y="6"/>
                    <a:pt x="4550" y="0"/>
                    <a:pt x="4440" y="0"/>
                  </a:cubicBezTo>
                  <a:close/>
                </a:path>
              </a:pathLst>
            </a:custGeom>
            <a:solidFill>
              <a:srgbClr val="E6A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8"/>
            <p:cNvSpPr/>
            <p:nvPr/>
          </p:nvSpPr>
          <p:spPr>
            <a:xfrm>
              <a:off x="6415028" y="2393935"/>
              <a:ext cx="740470" cy="744902"/>
            </a:xfrm>
            <a:custGeom>
              <a:avLst/>
              <a:gdLst/>
              <a:ahLst/>
              <a:cxnLst/>
              <a:rect l="l" t="t" r="r" b="b"/>
              <a:pathLst>
                <a:path w="6684" h="6724" extrusionOk="0">
                  <a:moveTo>
                    <a:pt x="4190" y="0"/>
                  </a:moveTo>
                  <a:cubicBezTo>
                    <a:pt x="3547" y="0"/>
                    <a:pt x="2773" y="71"/>
                    <a:pt x="2773" y="71"/>
                  </a:cubicBezTo>
                  <a:cubicBezTo>
                    <a:pt x="2773" y="71"/>
                    <a:pt x="2207" y="243"/>
                    <a:pt x="1998" y="732"/>
                  </a:cubicBezTo>
                  <a:cubicBezTo>
                    <a:pt x="1813" y="1226"/>
                    <a:pt x="1432" y="1942"/>
                    <a:pt x="1264" y="2037"/>
                  </a:cubicBezTo>
                  <a:cubicBezTo>
                    <a:pt x="1074" y="2150"/>
                    <a:pt x="186" y="2658"/>
                    <a:pt x="91" y="3338"/>
                  </a:cubicBezTo>
                  <a:cubicBezTo>
                    <a:pt x="0" y="4035"/>
                    <a:pt x="639" y="4529"/>
                    <a:pt x="639" y="4529"/>
                  </a:cubicBezTo>
                  <a:cubicBezTo>
                    <a:pt x="639" y="4529"/>
                    <a:pt x="453" y="4697"/>
                    <a:pt x="186" y="5000"/>
                  </a:cubicBezTo>
                  <a:cubicBezTo>
                    <a:pt x="395" y="5209"/>
                    <a:pt x="1545" y="5095"/>
                    <a:pt x="2397" y="5245"/>
                  </a:cubicBezTo>
                  <a:cubicBezTo>
                    <a:pt x="3829" y="5508"/>
                    <a:pt x="3811" y="6264"/>
                    <a:pt x="4169" y="6586"/>
                  </a:cubicBezTo>
                  <a:cubicBezTo>
                    <a:pt x="4271" y="6688"/>
                    <a:pt x="4378" y="6724"/>
                    <a:pt x="4481" y="6724"/>
                  </a:cubicBezTo>
                  <a:cubicBezTo>
                    <a:pt x="4570" y="6724"/>
                    <a:pt x="4657" y="6697"/>
                    <a:pt x="4735" y="6663"/>
                  </a:cubicBezTo>
                  <a:cubicBezTo>
                    <a:pt x="4735" y="5925"/>
                    <a:pt x="5229" y="4488"/>
                    <a:pt x="5283" y="4339"/>
                  </a:cubicBezTo>
                  <a:cubicBezTo>
                    <a:pt x="5342" y="4171"/>
                    <a:pt x="6683" y="411"/>
                    <a:pt x="4794" y="35"/>
                  </a:cubicBezTo>
                  <a:cubicBezTo>
                    <a:pt x="4638" y="9"/>
                    <a:pt x="4423" y="0"/>
                    <a:pt x="41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8"/>
            <p:cNvSpPr/>
            <p:nvPr/>
          </p:nvSpPr>
          <p:spPr>
            <a:xfrm>
              <a:off x="6415028" y="3091867"/>
              <a:ext cx="85413" cy="85967"/>
            </a:xfrm>
            <a:custGeom>
              <a:avLst/>
              <a:gdLst/>
              <a:ahLst/>
              <a:cxnLst/>
              <a:rect l="l" t="t" r="r" b="b"/>
              <a:pathLst>
                <a:path w="771" h="776" extrusionOk="0">
                  <a:moveTo>
                    <a:pt x="395" y="1"/>
                  </a:moveTo>
                  <a:cubicBezTo>
                    <a:pt x="168" y="1"/>
                    <a:pt x="0" y="173"/>
                    <a:pt x="0" y="381"/>
                  </a:cubicBezTo>
                  <a:cubicBezTo>
                    <a:pt x="0" y="608"/>
                    <a:pt x="168" y="775"/>
                    <a:pt x="395" y="775"/>
                  </a:cubicBezTo>
                  <a:cubicBezTo>
                    <a:pt x="603" y="775"/>
                    <a:pt x="771" y="608"/>
                    <a:pt x="771" y="381"/>
                  </a:cubicBezTo>
                  <a:cubicBezTo>
                    <a:pt x="771" y="173"/>
                    <a:pt x="603" y="1"/>
                    <a:pt x="395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8"/>
            <p:cNvSpPr/>
            <p:nvPr/>
          </p:nvSpPr>
          <p:spPr>
            <a:xfrm>
              <a:off x="5465397" y="3285294"/>
              <a:ext cx="468499" cy="498410"/>
            </a:xfrm>
            <a:custGeom>
              <a:avLst/>
              <a:gdLst/>
              <a:ahLst/>
              <a:cxnLst/>
              <a:rect l="l" t="t" r="r" b="b"/>
              <a:pathLst>
                <a:path w="4229" h="4499" extrusionOk="0">
                  <a:moveTo>
                    <a:pt x="3799" y="0"/>
                  </a:moveTo>
                  <a:cubicBezTo>
                    <a:pt x="3414" y="0"/>
                    <a:pt x="2814" y="429"/>
                    <a:pt x="2814" y="429"/>
                  </a:cubicBezTo>
                  <a:cubicBezTo>
                    <a:pt x="2814" y="429"/>
                    <a:pt x="1890" y="2088"/>
                    <a:pt x="1169" y="2826"/>
                  </a:cubicBezTo>
                  <a:cubicBezTo>
                    <a:pt x="733" y="3251"/>
                    <a:pt x="430" y="3338"/>
                    <a:pt x="256" y="3338"/>
                  </a:cubicBezTo>
                  <a:cubicBezTo>
                    <a:pt x="136" y="3338"/>
                    <a:pt x="77" y="3297"/>
                    <a:pt x="77" y="3297"/>
                  </a:cubicBezTo>
                  <a:lnTo>
                    <a:pt x="0" y="3352"/>
                  </a:lnTo>
                  <a:cubicBezTo>
                    <a:pt x="0" y="3352"/>
                    <a:pt x="114" y="4072"/>
                    <a:pt x="435" y="4353"/>
                  </a:cubicBezTo>
                  <a:cubicBezTo>
                    <a:pt x="558" y="4462"/>
                    <a:pt x="737" y="4499"/>
                    <a:pt x="946" y="4499"/>
                  </a:cubicBezTo>
                  <a:cubicBezTo>
                    <a:pt x="1286" y="4499"/>
                    <a:pt x="1702" y="4401"/>
                    <a:pt x="2075" y="4353"/>
                  </a:cubicBezTo>
                  <a:cubicBezTo>
                    <a:pt x="2660" y="4299"/>
                    <a:pt x="3512" y="2581"/>
                    <a:pt x="4019" y="901"/>
                  </a:cubicBezTo>
                  <a:cubicBezTo>
                    <a:pt x="4228" y="206"/>
                    <a:pt x="4065" y="0"/>
                    <a:pt x="37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8"/>
            <p:cNvSpPr/>
            <p:nvPr/>
          </p:nvSpPr>
          <p:spPr>
            <a:xfrm>
              <a:off x="5772598" y="3232451"/>
              <a:ext cx="612960" cy="512037"/>
            </a:xfrm>
            <a:custGeom>
              <a:avLst/>
              <a:gdLst/>
              <a:ahLst/>
              <a:cxnLst/>
              <a:rect l="l" t="t" r="r" b="b"/>
              <a:pathLst>
                <a:path w="5533" h="4622" extrusionOk="0">
                  <a:moveTo>
                    <a:pt x="5437" y="0"/>
                  </a:moveTo>
                  <a:cubicBezTo>
                    <a:pt x="5383" y="0"/>
                    <a:pt x="5324" y="36"/>
                    <a:pt x="5306" y="91"/>
                  </a:cubicBezTo>
                  <a:cubicBezTo>
                    <a:pt x="5306" y="113"/>
                    <a:pt x="5025" y="2075"/>
                    <a:pt x="3285" y="3811"/>
                  </a:cubicBezTo>
                  <a:cubicBezTo>
                    <a:pt x="2888" y="4211"/>
                    <a:pt x="2527" y="4409"/>
                    <a:pt x="2185" y="4409"/>
                  </a:cubicBezTo>
                  <a:cubicBezTo>
                    <a:pt x="2105" y="4409"/>
                    <a:pt x="2026" y="4398"/>
                    <a:pt x="1948" y="4377"/>
                  </a:cubicBezTo>
                  <a:cubicBezTo>
                    <a:pt x="757" y="4001"/>
                    <a:pt x="208" y="1205"/>
                    <a:pt x="208" y="1169"/>
                  </a:cubicBezTo>
                  <a:cubicBezTo>
                    <a:pt x="194" y="1121"/>
                    <a:pt x="166" y="1087"/>
                    <a:pt x="124" y="1087"/>
                  </a:cubicBezTo>
                  <a:cubicBezTo>
                    <a:pt x="115" y="1087"/>
                    <a:pt x="106" y="1089"/>
                    <a:pt x="95" y="1092"/>
                  </a:cubicBezTo>
                  <a:cubicBezTo>
                    <a:pt x="41" y="1110"/>
                    <a:pt x="0" y="1151"/>
                    <a:pt x="0" y="1205"/>
                  </a:cubicBezTo>
                  <a:cubicBezTo>
                    <a:pt x="23" y="1337"/>
                    <a:pt x="566" y="4168"/>
                    <a:pt x="1889" y="4567"/>
                  </a:cubicBezTo>
                  <a:cubicBezTo>
                    <a:pt x="1985" y="4603"/>
                    <a:pt x="2098" y="4622"/>
                    <a:pt x="2193" y="4622"/>
                  </a:cubicBezTo>
                  <a:cubicBezTo>
                    <a:pt x="2587" y="4622"/>
                    <a:pt x="3004" y="4395"/>
                    <a:pt x="3439" y="3965"/>
                  </a:cubicBezTo>
                  <a:cubicBezTo>
                    <a:pt x="5210" y="2170"/>
                    <a:pt x="5514" y="204"/>
                    <a:pt x="5514" y="113"/>
                  </a:cubicBezTo>
                  <a:cubicBezTo>
                    <a:pt x="5532" y="55"/>
                    <a:pt x="5496" y="18"/>
                    <a:pt x="54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8"/>
            <p:cNvSpPr/>
            <p:nvPr/>
          </p:nvSpPr>
          <p:spPr>
            <a:xfrm>
              <a:off x="5682753" y="2976210"/>
              <a:ext cx="85856" cy="314512"/>
            </a:xfrm>
            <a:custGeom>
              <a:avLst/>
              <a:gdLst/>
              <a:ahLst/>
              <a:cxnLst/>
              <a:rect l="l" t="t" r="r" b="b"/>
              <a:pathLst>
                <a:path w="775" h="2839" extrusionOk="0">
                  <a:moveTo>
                    <a:pt x="102" y="0"/>
                  </a:moveTo>
                  <a:cubicBezTo>
                    <a:pt x="88" y="0"/>
                    <a:pt x="73" y="2"/>
                    <a:pt x="59" y="7"/>
                  </a:cubicBezTo>
                  <a:cubicBezTo>
                    <a:pt x="18" y="48"/>
                    <a:pt x="0" y="102"/>
                    <a:pt x="18" y="161"/>
                  </a:cubicBezTo>
                  <a:cubicBezTo>
                    <a:pt x="41" y="161"/>
                    <a:pt x="548" y="1026"/>
                    <a:pt x="494" y="1706"/>
                  </a:cubicBezTo>
                  <a:cubicBezTo>
                    <a:pt x="435" y="2445"/>
                    <a:pt x="512" y="2744"/>
                    <a:pt x="512" y="2766"/>
                  </a:cubicBezTo>
                  <a:cubicBezTo>
                    <a:pt x="512" y="2803"/>
                    <a:pt x="566" y="2839"/>
                    <a:pt x="607" y="2839"/>
                  </a:cubicBezTo>
                  <a:lnTo>
                    <a:pt x="643" y="2839"/>
                  </a:lnTo>
                  <a:cubicBezTo>
                    <a:pt x="680" y="2821"/>
                    <a:pt x="720" y="2766"/>
                    <a:pt x="720" y="2707"/>
                  </a:cubicBezTo>
                  <a:cubicBezTo>
                    <a:pt x="698" y="2707"/>
                    <a:pt x="643" y="2426"/>
                    <a:pt x="698" y="1724"/>
                  </a:cubicBezTo>
                  <a:cubicBezTo>
                    <a:pt x="775" y="972"/>
                    <a:pt x="227" y="84"/>
                    <a:pt x="208" y="48"/>
                  </a:cubicBezTo>
                  <a:cubicBezTo>
                    <a:pt x="182" y="18"/>
                    <a:pt x="143" y="0"/>
                    <a:pt x="1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8"/>
            <p:cNvSpPr/>
            <p:nvPr/>
          </p:nvSpPr>
          <p:spPr>
            <a:xfrm>
              <a:off x="6498336" y="1893750"/>
              <a:ext cx="127621" cy="179800"/>
            </a:xfrm>
            <a:custGeom>
              <a:avLst/>
              <a:gdLst/>
              <a:ahLst/>
              <a:cxnLst/>
              <a:rect l="l" t="t" r="r" b="b"/>
              <a:pathLst>
                <a:path w="1152" h="1623" extrusionOk="0">
                  <a:moveTo>
                    <a:pt x="1151" y="1"/>
                  </a:moveTo>
                  <a:cubicBezTo>
                    <a:pt x="132" y="78"/>
                    <a:pt x="0" y="1623"/>
                    <a:pt x="0" y="1623"/>
                  </a:cubicBezTo>
                  <a:lnTo>
                    <a:pt x="11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8"/>
            <p:cNvSpPr/>
            <p:nvPr/>
          </p:nvSpPr>
          <p:spPr>
            <a:xfrm>
              <a:off x="6646896" y="2203499"/>
              <a:ext cx="255132" cy="315841"/>
            </a:xfrm>
            <a:custGeom>
              <a:avLst/>
              <a:gdLst/>
              <a:ahLst/>
              <a:cxnLst/>
              <a:rect l="l" t="t" r="r" b="b"/>
              <a:pathLst>
                <a:path w="2303" h="2851" extrusionOk="0">
                  <a:moveTo>
                    <a:pt x="1324" y="0"/>
                  </a:moveTo>
                  <a:lnTo>
                    <a:pt x="1" y="1359"/>
                  </a:lnTo>
                  <a:lnTo>
                    <a:pt x="209" y="2850"/>
                  </a:lnTo>
                  <a:lnTo>
                    <a:pt x="2302" y="1699"/>
                  </a:lnTo>
                  <a:cubicBezTo>
                    <a:pt x="2302" y="1699"/>
                    <a:pt x="2057" y="1224"/>
                    <a:pt x="1758" y="716"/>
                  </a:cubicBezTo>
                  <a:cubicBezTo>
                    <a:pt x="1437" y="204"/>
                    <a:pt x="1324" y="0"/>
                    <a:pt x="1324" y="0"/>
                  </a:cubicBezTo>
                  <a:close/>
                </a:path>
              </a:pathLst>
            </a:custGeom>
            <a:solidFill>
              <a:srgbClr val="E6A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8"/>
            <p:cNvSpPr/>
            <p:nvPr/>
          </p:nvSpPr>
          <p:spPr>
            <a:xfrm>
              <a:off x="6711704" y="2433596"/>
              <a:ext cx="575294" cy="982641"/>
            </a:xfrm>
            <a:custGeom>
              <a:avLst/>
              <a:gdLst/>
              <a:ahLst/>
              <a:cxnLst/>
              <a:rect l="l" t="t" r="r" b="b"/>
              <a:pathLst>
                <a:path w="5193" h="8870" extrusionOk="0">
                  <a:moveTo>
                    <a:pt x="2328" y="1"/>
                  </a:moveTo>
                  <a:cubicBezTo>
                    <a:pt x="1885" y="1"/>
                    <a:pt x="1586" y="486"/>
                    <a:pt x="1491" y="1095"/>
                  </a:cubicBezTo>
                  <a:cubicBezTo>
                    <a:pt x="1210" y="2830"/>
                    <a:pt x="3892" y="5625"/>
                    <a:pt x="3665" y="5625"/>
                  </a:cubicBezTo>
                  <a:cubicBezTo>
                    <a:pt x="3457" y="5625"/>
                    <a:pt x="2587" y="6056"/>
                    <a:pt x="2152" y="6645"/>
                  </a:cubicBezTo>
                  <a:cubicBezTo>
                    <a:pt x="1717" y="7247"/>
                    <a:pt x="0" y="8004"/>
                    <a:pt x="0" y="8004"/>
                  </a:cubicBezTo>
                  <a:lnTo>
                    <a:pt x="154" y="8869"/>
                  </a:lnTo>
                  <a:cubicBezTo>
                    <a:pt x="154" y="8869"/>
                    <a:pt x="5192" y="7134"/>
                    <a:pt x="5192" y="6115"/>
                  </a:cubicBezTo>
                  <a:cubicBezTo>
                    <a:pt x="5192" y="5077"/>
                    <a:pt x="4005" y="4058"/>
                    <a:pt x="3833" y="2585"/>
                  </a:cubicBezTo>
                  <a:cubicBezTo>
                    <a:pt x="3665" y="1131"/>
                    <a:pt x="3190" y="261"/>
                    <a:pt x="2587" y="53"/>
                  </a:cubicBezTo>
                  <a:cubicBezTo>
                    <a:pt x="2496" y="17"/>
                    <a:pt x="2410" y="1"/>
                    <a:pt x="2328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8"/>
            <p:cNvSpPr/>
            <p:nvPr/>
          </p:nvSpPr>
          <p:spPr>
            <a:xfrm>
              <a:off x="6146933" y="3115021"/>
              <a:ext cx="326698" cy="347414"/>
            </a:xfrm>
            <a:custGeom>
              <a:avLst/>
              <a:gdLst/>
              <a:ahLst/>
              <a:cxnLst/>
              <a:rect l="l" t="t" r="r" b="b"/>
              <a:pathLst>
                <a:path w="2949" h="3136" extrusionOk="0">
                  <a:moveTo>
                    <a:pt x="2731" y="1"/>
                  </a:moveTo>
                  <a:cubicBezTo>
                    <a:pt x="2706" y="1"/>
                    <a:pt x="2677" y="6"/>
                    <a:pt x="2647" y="18"/>
                  </a:cubicBezTo>
                  <a:cubicBezTo>
                    <a:pt x="2438" y="113"/>
                    <a:pt x="1831" y="530"/>
                    <a:pt x="1664" y="643"/>
                  </a:cubicBezTo>
                  <a:cubicBezTo>
                    <a:pt x="1492" y="775"/>
                    <a:pt x="835" y="1264"/>
                    <a:pt x="758" y="1513"/>
                  </a:cubicBezTo>
                  <a:cubicBezTo>
                    <a:pt x="681" y="1758"/>
                    <a:pt x="400" y="2379"/>
                    <a:pt x="400" y="2379"/>
                  </a:cubicBezTo>
                  <a:lnTo>
                    <a:pt x="1" y="2700"/>
                  </a:lnTo>
                  <a:lnTo>
                    <a:pt x="418" y="3135"/>
                  </a:lnTo>
                  <a:cubicBezTo>
                    <a:pt x="418" y="3135"/>
                    <a:pt x="948" y="2891"/>
                    <a:pt x="1473" y="2795"/>
                  </a:cubicBezTo>
                  <a:cubicBezTo>
                    <a:pt x="2004" y="2700"/>
                    <a:pt x="2325" y="2361"/>
                    <a:pt x="2420" y="2116"/>
                  </a:cubicBezTo>
                  <a:cubicBezTo>
                    <a:pt x="2511" y="1871"/>
                    <a:pt x="2266" y="1944"/>
                    <a:pt x="2380" y="1699"/>
                  </a:cubicBezTo>
                  <a:cubicBezTo>
                    <a:pt x="2511" y="1472"/>
                    <a:pt x="2248" y="1604"/>
                    <a:pt x="2248" y="1377"/>
                  </a:cubicBezTo>
                  <a:cubicBezTo>
                    <a:pt x="2248" y="1133"/>
                    <a:pt x="2022" y="1001"/>
                    <a:pt x="2022" y="1001"/>
                  </a:cubicBezTo>
                  <a:cubicBezTo>
                    <a:pt x="2022" y="1001"/>
                    <a:pt x="2420" y="512"/>
                    <a:pt x="2701" y="358"/>
                  </a:cubicBezTo>
                  <a:cubicBezTo>
                    <a:pt x="2948" y="228"/>
                    <a:pt x="2897" y="1"/>
                    <a:pt x="2731" y="1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8"/>
            <p:cNvSpPr/>
            <p:nvPr/>
          </p:nvSpPr>
          <p:spPr>
            <a:xfrm>
              <a:off x="5012738" y="2978980"/>
              <a:ext cx="1220158" cy="2449955"/>
            </a:xfrm>
            <a:custGeom>
              <a:avLst/>
              <a:gdLst/>
              <a:ahLst/>
              <a:cxnLst/>
              <a:rect l="l" t="t" r="r" b="b"/>
              <a:pathLst>
                <a:path w="11014" h="22115" extrusionOk="0">
                  <a:moveTo>
                    <a:pt x="4349" y="0"/>
                  </a:moveTo>
                  <a:lnTo>
                    <a:pt x="3765" y="775"/>
                  </a:lnTo>
                  <a:cubicBezTo>
                    <a:pt x="3765" y="775"/>
                    <a:pt x="1762" y="1967"/>
                    <a:pt x="1517" y="2873"/>
                  </a:cubicBezTo>
                  <a:cubicBezTo>
                    <a:pt x="86" y="8119"/>
                    <a:pt x="516" y="7231"/>
                    <a:pt x="253" y="9062"/>
                  </a:cubicBezTo>
                  <a:cubicBezTo>
                    <a:pt x="0" y="10828"/>
                    <a:pt x="234" y="13287"/>
                    <a:pt x="2794" y="13287"/>
                  </a:cubicBezTo>
                  <a:cubicBezTo>
                    <a:pt x="2893" y="13287"/>
                    <a:pt x="2996" y="13283"/>
                    <a:pt x="3103" y="13275"/>
                  </a:cubicBezTo>
                  <a:cubicBezTo>
                    <a:pt x="5975" y="13067"/>
                    <a:pt x="8445" y="12102"/>
                    <a:pt x="8445" y="12102"/>
                  </a:cubicBezTo>
                  <a:lnTo>
                    <a:pt x="8445" y="12102"/>
                  </a:lnTo>
                  <a:cubicBezTo>
                    <a:pt x="8445" y="12102"/>
                    <a:pt x="8069" y="13443"/>
                    <a:pt x="7992" y="14480"/>
                  </a:cubicBezTo>
                  <a:cubicBezTo>
                    <a:pt x="7919" y="15500"/>
                    <a:pt x="8313" y="18689"/>
                    <a:pt x="8259" y="19541"/>
                  </a:cubicBezTo>
                  <a:cubicBezTo>
                    <a:pt x="8182" y="20465"/>
                    <a:pt x="8014" y="21091"/>
                    <a:pt x="8105" y="21467"/>
                  </a:cubicBezTo>
                  <a:cubicBezTo>
                    <a:pt x="8162" y="21701"/>
                    <a:pt x="8098" y="21764"/>
                    <a:pt x="8164" y="21764"/>
                  </a:cubicBezTo>
                  <a:cubicBezTo>
                    <a:pt x="8209" y="21764"/>
                    <a:pt x="8314" y="21735"/>
                    <a:pt x="8558" y="21711"/>
                  </a:cubicBezTo>
                  <a:cubicBezTo>
                    <a:pt x="8586" y="21710"/>
                    <a:pt x="8613" y="21709"/>
                    <a:pt x="8639" y="21709"/>
                  </a:cubicBezTo>
                  <a:cubicBezTo>
                    <a:pt x="9188" y="21709"/>
                    <a:pt x="9421" y="22052"/>
                    <a:pt x="9655" y="22069"/>
                  </a:cubicBezTo>
                  <a:cubicBezTo>
                    <a:pt x="9841" y="22084"/>
                    <a:pt x="10401" y="22115"/>
                    <a:pt x="10622" y="22115"/>
                  </a:cubicBezTo>
                  <a:cubicBezTo>
                    <a:pt x="10669" y="22115"/>
                    <a:pt x="10701" y="22113"/>
                    <a:pt x="10710" y="22110"/>
                  </a:cubicBezTo>
                  <a:cubicBezTo>
                    <a:pt x="10787" y="22069"/>
                    <a:pt x="10846" y="21884"/>
                    <a:pt x="10524" y="21825"/>
                  </a:cubicBezTo>
                  <a:cubicBezTo>
                    <a:pt x="10185" y="21748"/>
                    <a:pt x="9917" y="21317"/>
                    <a:pt x="9917" y="21317"/>
                  </a:cubicBezTo>
                  <a:cubicBezTo>
                    <a:pt x="9917" y="21317"/>
                    <a:pt x="9351" y="20996"/>
                    <a:pt x="9260" y="20751"/>
                  </a:cubicBezTo>
                  <a:cubicBezTo>
                    <a:pt x="9165" y="20502"/>
                    <a:pt x="9011" y="20144"/>
                    <a:pt x="9487" y="18277"/>
                  </a:cubicBezTo>
                  <a:cubicBezTo>
                    <a:pt x="9940" y="16406"/>
                    <a:pt x="11014" y="11159"/>
                    <a:pt x="10393" y="10670"/>
                  </a:cubicBezTo>
                  <a:cubicBezTo>
                    <a:pt x="9887" y="10285"/>
                    <a:pt x="8254" y="10039"/>
                    <a:pt x="6799" y="10039"/>
                  </a:cubicBezTo>
                  <a:cubicBezTo>
                    <a:pt x="6458" y="10039"/>
                    <a:pt x="6126" y="10053"/>
                    <a:pt x="5822" y="10081"/>
                  </a:cubicBezTo>
                  <a:cubicBezTo>
                    <a:pt x="5286" y="10126"/>
                    <a:pt x="4854" y="10190"/>
                    <a:pt x="4534" y="10190"/>
                  </a:cubicBezTo>
                  <a:cubicBezTo>
                    <a:pt x="3897" y="10190"/>
                    <a:pt x="3709" y="9937"/>
                    <a:pt x="4050" y="8781"/>
                  </a:cubicBezTo>
                  <a:cubicBezTo>
                    <a:pt x="4557" y="7045"/>
                    <a:pt x="5464" y="5346"/>
                    <a:pt x="5464" y="4685"/>
                  </a:cubicBezTo>
                  <a:cubicBezTo>
                    <a:pt x="5464" y="4042"/>
                    <a:pt x="5523" y="2039"/>
                    <a:pt x="5387" y="1681"/>
                  </a:cubicBezTo>
                  <a:cubicBezTo>
                    <a:pt x="5273" y="1323"/>
                    <a:pt x="5541" y="494"/>
                    <a:pt x="5541" y="494"/>
                  </a:cubicBezTo>
                  <a:lnTo>
                    <a:pt x="43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8"/>
            <p:cNvSpPr/>
            <p:nvPr/>
          </p:nvSpPr>
          <p:spPr>
            <a:xfrm>
              <a:off x="5429725" y="2878610"/>
              <a:ext cx="257569" cy="384969"/>
            </a:xfrm>
            <a:custGeom>
              <a:avLst/>
              <a:gdLst/>
              <a:ahLst/>
              <a:cxnLst/>
              <a:rect l="l" t="t" r="r" b="b"/>
              <a:pathLst>
                <a:path w="2325" h="3475" extrusionOk="0">
                  <a:moveTo>
                    <a:pt x="739" y="0"/>
                  </a:moveTo>
                  <a:lnTo>
                    <a:pt x="1" y="1794"/>
                  </a:lnTo>
                  <a:cubicBezTo>
                    <a:pt x="1" y="1794"/>
                    <a:pt x="1056" y="3212"/>
                    <a:pt x="1360" y="3421"/>
                  </a:cubicBezTo>
                  <a:cubicBezTo>
                    <a:pt x="1410" y="3458"/>
                    <a:pt x="1452" y="3474"/>
                    <a:pt x="1486" y="3474"/>
                  </a:cubicBezTo>
                  <a:cubicBezTo>
                    <a:pt x="1658" y="3474"/>
                    <a:pt x="1645" y="3081"/>
                    <a:pt x="1645" y="3081"/>
                  </a:cubicBezTo>
                  <a:cubicBezTo>
                    <a:pt x="1645" y="3081"/>
                    <a:pt x="1700" y="2605"/>
                    <a:pt x="1700" y="2152"/>
                  </a:cubicBezTo>
                  <a:cubicBezTo>
                    <a:pt x="1700" y="1699"/>
                    <a:pt x="2325" y="1001"/>
                    <a:pt x="2325" y="1001"/>
                  </a:cubicBezTo>
                  <a:lnTo>
                    <a:pt x="739" y="0"/>
                  </a:ln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8"/>
            <p:cNvSpPr/>
            <p:nvPr/>
          </p:nvSpPr>
          <p:spPr>
            <a:xfrm>
              <a:off x="5429725" y="2598662"/>
              <a:ext cx="401697" cy="413108"/>
            </a:xfrm>
            <a:custGeom>
              <a:avLst/>
              <a:gdLst/>
              <a:ahLst/>
              <a:cxnLst/>
              <a:rect l="l" t="t" r="r" b="b"/>
              <a:pathLst>
                <a:path w="3626" h="3729" extrusionOk="0">
                  <a:moveTo>
                    <a:pt x="2614" y="1"/>
                  </a:moveTo>
                  <a:cubicBezTo>
                    <a:pt x="2540" y="1"/>
                    <a:pt x="2551" y="171"/>
                    <a:pt x="2551" y="171"/>
                  </a:cubicBezTo>
                  <a:lnTo>
                    <a:pt x="2438" y="398"/>
                  </a:lnTo>
                  <a:cubicBezTo>
                    <a:pt x="2438" y="398"/>
                    <a:pt x="2343" y="434"/>
                    <a:pt x="2212" y="511"/>
                  </a:cubicBezTo>
                  <a:cubicBezTo>
                    <a:pt x="1926" y="679"/>
                    <a:pt x="1419" y="964"/>
                    <a:pt x="1247" y="1113"/>
                  </a:cubicBezTo>
                  <a:cubicBezTo>
                    <a:pt x="1020" y="1340"/>
                    <a:pt x="984" y="2020"/>
                    <a:pt x="925" y="2115"/>
                  </a:cubicBezTo>
                  <a:cubicBezTo>
                    <a:pt x="913" y="2133"/>
                    <a:pt x="902" y="2140"/>
                    <a:pt x="889" y="2140"/>
                  </a:cubicBezTo>
                  <a:cubicBezTo>
                    <a:pt x="825" y="2140"/>
                    <a:pt x="757" y="1924"/>
                    <a:pt x="757" y="1924"/>
                  </a:cubicBezTo>
                  <a:cubicBezTo>
                    <a:pt x="757" y="1924"/>
                    <a:pt x="472" y="1603"/>
                    <a:pt x="304" y="1567"/>
                  </a:cubicBezTo>
                  <a:cubicBezTo>
                    <a:pt x="299" y="1566"/>
                    <a:pt x="294" y="1566"/>
                    <a:pt x="288" y="1566"/>
                  </a:cubicBezTo>
                  <a:cubicBezTo>
                    <a:pt x="124" y="1566"/>
                    <a:pt x="1" y="1833"/>
                    <a:pt x="1" y="1961"/>
                  </a:cubicBezTo>
                  <a:cubicBezTo>
                    <a:pt x="19" y="2264"/>
                    <a:pt x="227" y="2378"/>
                    <a:pt x="286" y="2509"/>
                  </a:cubicBezTo>
                  <a:cubicBezTo>
                    <a:pt x="359" y="2640"/>
                    <a:pt x="549" y="2681"/>
                    <a:pt x="549" y="2681"/>
                  </a:cubicBezTo>
                  <a:cubicBezTo>
                    <a:pt x="549" y="2681"/>
                    <a:pt x="757" y="2831"/>
                    <a:pt x="889" y="3116"/>
                  </a:cubicBezTo>
                  <a:cubicBezTo>
                    <a:pt x="1038" y="3397"/>
                    <a:pt x="1115" y="3361"/>
                    <a:pt x="1437" y="3510"/>
                  </a:cubicBezTo>
                  <a:cubicBezTo>
                    <a:pt x="1455" y="3510"/>
                    <a:pt x="1455" y="3528"/>
                    <a:pt x="1473" y="3528"/>
                  </a:cubicBezTo>
                  <a:cubicBezTo>
                    <a:pt x="1730" y="3639"/>
                    <a:pt x="2385" y="3728"/>
                    <a:pt x="2805" y="3728"/>
                  </a:cubicBezTo>
                  <a:cubicBezTo>
                    <a:pt x="2971" y="3728"/>
                    <a:pt x="3100" y="3714"/>
                    <a:pt x="3154" y="3682"/>
                  </a:cubicBezTo>
                  <a:cubicBezTo>
                    <a:pt x="3344" y="3587"/>
                    <a:pt x="3154" y="3320"/>
                    <a:pt x="3154" y="3320"/>
                  </a:cubicBezTo>
                  <a:cubicBezTo>
                    <a:pt x="3154" y="3320"/>
                    <a:pt x="3154" y="3134"/>
                    <a:pt x="3249" y="3021"/>
                  </a:cubicBezTo>
                  <a:cubicBezTo>
                    <a:pt x="3318" y="2952"/>
                    <a:pt x="3256" y="2942"/>
                    <a:pt x="3217" y="2942"/>
                  </a:cubicBezTo>
                  <a:cubicBezTo>
                    <a:pt x="3202" y="2942"/>
                    <a:pt x="3190" y="2944"/>
                    <a:pt x="3190" y="2944"/>
                  </a:cubicBezTo>
                  <a:cubicBezTo>
                    <a:pt x="3190" y="2944"/>
                    <a:pt x="3190" y="2889"/>
                    <a:pt x="3267" y="2831"/>
                  </a:cubicBezTo>
                  <a:cubicBezTo>
                    <a:pt x="3344" y="2794"/>
                    <a:pt x="3231" y="2622"/>
                    <a:pt x="3231" y="2622"/>
                  </a:cubicBezTo>
                  <a:lnTo>
                    <a:pt x="3208" y="2491"/>
                  </a:lnTo>
                  <a:lnTo>
                    <a:pt x="3362" y="2527"/>
                  </a:lnTo>
                  <a:cubicBezTo>
                    <a:pt x="3362" y="2527"/>
                    <a:pt x="3530" y="2473"/>
                    <a:pt x="3571" y="2396"/>
                  </a:cubicBezTo>
                  <a:cubicBezTo>
                    <a:pt x="3625" y="2301"/>
                    <a:pt x="3344" y="1983"/>
                    <a:pt x="3154" y="1716"/>
                  </a:cubicBezTo>
                  <a:cubicBezTo>
                    <a:pt x="2946" y="1453"/>
                    <a:pt x="3172" y="1394"/>
                    <a:pt x="3231" y="1245"/>
                  </a:cubicBezTo>
                  <a:cubicBezTo>
                    <a:pt x="3267" y="1077"/>
                    <a:pt x="2964" y="375"/>
                    <a:pt x="2755" y="112"/>
                  </a:cubicBezTo>
                  <a:cubicBezTo>
                    <a:pt x="2689" y="30"/>
                    <a:pt x="2644" y="1"/>
                    <a:pt x="2614" y="1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8"/>
            <p:cNvSpPr/>
            <p:nvPr/>
          </p:nvSpPr>
          <p:spPr>
            <a:xfrm>
              <a:off x="5619828" y="2544046"/>
              <a:ext cx="202843" cy="218906"/>
            </a:xfrm>
            <a:custGeom>
              <a:avLst/>
              <a:gdLst/>
              <a:ahLst/>
              <a:cxnLst/>
              <a:rect l="l" t="t" r="r" b="b"/>
              <a:pathLst>
                <a:path w="1831" h="1976" extrusionOk="0">
                  <a:moveTo>
                    <a:pt x="473" y="1"/>
                  </a:moveTo>
                  <a:cubicBezTo>
                    <a:pt x="163" y="1"/>
                    <a:pt x="1" y="239"/>
                    <a:pt x="174" y="492"/>
                  </a:cubicBezTo>
                  <a:cubicBezTo>
                    <a:pt x="174" y="492"/>
                    <a:pt x="287" y="927"/>
                    <a:pt x="663" y="1004"/>
                  </a:cubicBezTo>
                  <a:cubicBezTo>
                    <a:pt x="1039" y="1058"/>
                    <a:pt x="1343" y="1720"/>
                    <a:pt x="1379" y="1946"/>
                  </a:cubicBezTo>
                  <a:cubicBezTo>
                    <a:pt x="1381" y="1966"/>
                    <a:pt x="1387" y="1976"/>
                    <a:pt x="1395" y="1976"/>
                  </a:cubicBezTo>
                  <a:cubicBezTo>
                    <a:pt x="1479" y="1976"/>
                    <a:pt x="1831" y="980"/>
                    <a:pt x="1211" y="361"/>
                  </a:cubicBezTo>
                  <a:cubicBezTo>
                    <a:pt x="937" y="101"/>
                    <a:pt x="674" y="1"/>
                    <a:pt x="4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8"/>
            <p:cNvSpPr/>
            <p:nvPr/>
          </p:nvSpPr>
          <p:spPr>
            <a:xfrm>
              <a:off x="5270640" y="2512141"/>
              <a:ext cx="406129" cy="501956"/>
            </a:xfrm>
            <a:custGeom>
              <a:avLst/>
              <a:gdLst/>
              <a:ahLst/>
              <a:cxnLst/>
              <a:rect l="l" t="t" r="r" b="b"/>
              <a:pathLst>
                <a:path w="3666" h="4531" extrusionOk="0">
                  <a:moveTo>
                    <a:pt x="1959" y="0"/>
                  </a:moveTo>
                  <a:cubicBezTo>
                    <a:pt x="1249" y="0"/>
                    <a:pt x="667" y="332"/>
                    <a:pt x="381" y="952"/>
                  </a:cubicBezTo>
                  <a:cubicBezTo>
                    <a:pt x="0" y="1763"/>
                    <a:pt x="453" y="2991"/>
                    <a:pt x="453" y="2991"/>
                  </a:cubicBezTo>
                  <a:cubicBezTo>
                    <a:pt x="453" y="2991"/>
                    <a:pt x="1813" y="4028"/>
                    <a:pt x="1699" y="4481"/>
                  </a:cubicBezTo>
                  <a:cubicBezTo>
                    <a:pt x="1691" y="4516"/>
                    <a:pt x="1691" y="4531"/>
                    <a:pt x="1697" y="4531"/>
                  </a:cubicBezTo>
                  <a:cubicBezTo>
                    <a:pt x="1731" y="4531"/>
                    <a:pt x="1957" y="4044"/>
                    <a:pt x="2003" y="3725"/>
                  </a:cubicBezTo>
                  <a:lnTo>
                    <a:pt x="2175" y="3308"/>
                  </a:lnTo>
                  <a:lnTo>
                    <a:pt x="2175" y="3308"/>
                  </a:lnTo>
                  <a:cubicBezTo>
                    <a:pt x="2175" y="3308"/>
                    <a:pt x="2023" y="3353"/>
                    <a:pt x="1892" y="3353"/>
                  </a:cubicBezTo>
                  <a:cubicBezTo>
                    <a:pt x="1817" y="3353"/>
                    <a:pt x="1749" y="3338"/>
                    <a:pt x="1722" y="3290"/>
                  </a:cubicBezTo>
                  <a:cubicBezTo>
                    <a:pt x="1663" y="3159"/>
                    <a:pt x="1455" y="3045"/>
                    <a:pt x="1437" y="2742"/>
                  </a:cubicBezTo>
                  <a:cubicBezTo>
                    <a:pt x="1437" y="2614"/>
                    <a:pt x="1560" y="2347"/>
                    <a:pt x="1724" y="2347"/>
                  </a:cubicBezTo>
                  <a:cubicBezTo>
                    <a:pt x="1730" y="2347"/>
                    <a:pt x="1735" y="2347"/>
                    <a:pt x="1740" y="2348"/>
                  </a:cubicBezTo>
                  <a:cubicBezTo>
                    <a:pt x="1908" y="2384"/>
                    <a:pt x="2193" y="2705"/>
                    <a:pt x="2193" y="2705"/>
                  </a:cubicBezTo>
                  <a:cubicBezTo>
                    <a:pt x="2193" y="2705"/>
                    <a:pt x="2261" y="2921"/>
                    <a:pt x="2325" y="2921"/>
                  </a:cubicBezTo>
                  <a:cubicBezTo>
                    <a:pt x="2338" y="2921"/>
                    <a:pt x="2349" y="2914"/>
                    <a:pt x="2361" y="2896"/>
                  </a:cubicBezTo>
                  <a:cubicBezTo>
                    <a:pt x="2420" y="2801"/>
                    <a:pt x="2456" y="2121"/>
                    <a:pt x="2683" y="1894"/>
                  </a:cubicBezTo>
                  <a:cubicBezTo>
                    <a:pt x="2855" y="1745"/>
                    <a:pt x="3362" y="1460"/>
                    <a:pt x="3648" y="1292"/>
                  </a:cubicBezTo>
                  <a:lnTo>
                    <a:pt x="3666" y="535"/>
                  </a:lnTo>
                  <a:cubicBezTo>
                    <a:pt x="3666" y="535"/>
                    <a:pt x="3648" y="386"/>
                    <a:pt x="2664" y="100"/>
                  </a:cubicBezTo>
                  <a:cubicBezTo>
                    <a:pt x="2420" y="33"/>
                    <a:pt x="2183" y="0"/>
                    <a:pt x="19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8"/>
            <p:cNvSpPr/>
            <p:nvPr/>
          </p:nvSpPr>
          <p:spPr>
            <a:xfrm>
              <a:off x="5454872" y="2576949"/>
              <a:ext cx="263552" cy="312296"/>
            </a:xfrm>
            <a:custGeom>
              <a:avLst/>
              <a:gdLst/>
              <a:ahLst/>
              <a:cxnLst/>
              <a:rect l="l" t="t" r="r" b="b"/>
              <a:pathLst>
                <a:path w="2379" h="2819" extrusionOk="0">
                  <a:moveTo>
                    <a:pt x="1287" y="0"/>
                  </a:moveTo>
                  <a:cubicBezTo>
                    <a:pt x="699" y="0"/>
                    <a:pt x="298" y="773"/>
                    <a:pt x="172" y="1196"/>
                  </a:cubicBezTo>
                  <a:cubicBezTo>
                    <a:pt x="0" y="1763"/>
                    <a:pt x="1056" y="2818"/>
                    <a:pt x="1056" y="2818"/>
                  </a:cubicBezTo>
                  <a:cubicBezTo>
                    <a:pt x="1056" y="2818"/>
                    <a:pt x="906" y="2329"/>
                    <a:pt x="906" y="1989"/>
                  </a:cubicBezTo>
                  <a:cubicBezTo>
                    <a:pt x="906" y="1649"/>
                    <a:pt x="924" y="1459"/>
                    <a:pt x="1645" y="1024"/>
                  </a:cubicBezTo>
                  <a:cubicBezTo>
                    <a:pt x="2379" y="612"/>
                    <a:pt x="1944" y="308"/>
                    <a:pt x="1944" y="308"/>
                  </a:cubicBezTo>
                  <a:cubicBezTo>
                    <a:pt x="1706" y="88"/>
                    <a:pt x="1486" y="0"/>
                    <a:pt x="1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8"/>
            <p:cNvSpPr/>
            <p:nvPr/>
          </p:nvSpPr>
          <p:spPr>
            <a:xfrm>
              <a:off x="6498336" y="1922000"/>
              <a:ext cx="408898" cy="441357"/>
            </a:xfrm>
            <a:custGeom>
              <a:avLst/>
              <a:gdLst/>
              <a:ahLst/>
              <a:cxnLst/>
              <a:rect l="l" t="t" r="r" b="b"/>
              <a:pathLst>
                <a:path w="3691" h="3984" extrusionOk="0">
                  <a:moveTo>
                    <a:pt x="1229" y="1"/>
                  </a:moveTo>
                  <a:cubicBezTo>
                    <a:pt x="779" y="1"/>
                    <a:pt x="585" y="389"/>
                    <a:pt x="585" y="389"/>
                  </a:cubicBezTo>
                  <a:cubicBezTo>
                    <a:pt x="417" y="502"/>
                    <a:pt x="173" y="1594"/>
                    <a:pt x="173" y="1594"/>
                  </a:cubicBezTo>
                  <a:cubicBezTo>
                    <a:pt x="173" y="1594"/>
                    <a:pt x="0" y="1993"/>
                    <a:pt x="59" y="2106"/>
                  </a:cubicBezTo>
                  <a:cubicBezTo>
                    <a:pt x="96" y="2238"/>
                    <a:pt x="435" y="3275"/>
                    <a:pt x="435" y="3275"/>
                  </a:cubicBezTo>
                  <a:cubicBezTo>
                    <a:pt x="435" y="3275"/>
                    <a:pt x="757" y="3878"/>
                    <a:pt x="1020" y="3973"/>
                  </a:cubicBezTo>
                  <a:cubicBezTo>
                    <a:pt x="1041" y="3980"/>
                    <a:pt x="1068" y="3983"/>
                    <a:pt x="1100" y="3983"/>
                  </a:cubicBezTo>
                  <a:cubicBezTo>
                    <a:pt x="1500" y="3983"/>
                    <a:pt x="2669" y="3465"/>
                    <a:pt x="2719" y="3239"/>
                  </a:cubicBezTo>
                  <a:cubicBezTo>
                    <a:pt x="2760" y="2994"/>
                    <a:pt x="2814" y="2745"/>
                    <a:pt x="2814" y="2745"/>
                  </a:cubicBezTo>
                  <a:cubicBezTo>
                    <a:pt x="2814" y="2745"/>
                    <a:pt x="2872" y="2851"/>
                    <a:pt x="2967" y="2851"/>
                  </a:cubicBezTo>
                  <a:cubicBezTo>
                    <a:pt x="3006" y="2851"/>
                    <a:pt x="3050" y="2834"/>
                    <a:pt x="3099" y="2786"/>
                  </a:cubicBezTo>
                  <a:cubicBezTo>
                    <a:pt x="3262" y="2602"/>
                    <a:pt x="3691" y="1536"/>
                    <a:pt x="3428" y="1536"/>
                  </a:cubicBezTo>
                  <a:cubicBezTo>
                    <a:pt x="3419" y="1536"/>
                    <a:pt x="3409" y="1537"/>
                    <a:pt x="3398" y="1540"/>
                  </a:cubicBezTo>
                  <a:cubicBezTo>
                    <a:pt x="3077" y="1594"/>
                    <a:pt x="2873" y="1916"/>
                    <a:pt x="2873" y="1916"/>
                  </a:cubicBezTo>
                  <a:cubicBezTo>
                    <a:pt x="2873" y="1916"/>
                    <a:pt x="1854" y="86"/>
                    <a:pt x="1342" y="9"/>
                  </a:cubicBezTo>
                  <a:cubicBezTo>
                    <a:pt x="1302" y="3"/>
                    <a:pt x="1265" y="1"/>
                    <a:pt x="1229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8"/>
            <p:cNvSpPr/>
            <p:nvPr/>
          </p:nvSpPr>
          <p:spPr>
            <a:xfrm>
              <a:off x="6611224" y="1862177"/>
              <a:ext cx="213478" cy="247045"/>
            </a:xfrm>
            <a:custGeom>
              <a:avLst/>
              <a:gdLst/>
              <a:ahLst/>
              <a:cxnLst/>
              <a:rect l="l" t="t" r="r" b="b"/>
              <a:pathLst>
                <a:path w="1927" h="2230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55" y="1115"/>
                    <a:pt x="739" y="1609"/>
                  </a:cubicBezTo>
                  <a:cubicBezTo>
                    <a:pt x="1324" y="2116"/>
                    <a:pt x="1926" y="2229"/>
                    <a:pt x="1926" y="2229"/>
                  </a:cubicBezTo>
                  <a:lnTo>
                    <a:pt x="1532" y="85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8"/>
            <p:cNvSpPr/>
            <p:nvPr/>
          </p:nvSpPr>
          <p:spPr>
            <a:xfrm>
              <a:off x="5069902" y="4509778"/>
              <a:ext cx="770049" cy="83973"/>
            </a:xfrm>
            <a:custGeom>
              <a:avLst/>
              <a:gdLst/>
              <a:ahLst/>
              <a:cxnLst/>
              <a:rect l="l" t="t" r="r" b="b"/>
              <a:pathLst>
                <a:path w="6951" h="758" extrusionOk="0">
                  <a:moveTo>
                    <a:pt x="0" y="1"/>
                  </a:moveTo>
                  <a:lnTo>
                    <a:pt x="0" y="757"/>
                  </a:lnTo>
                  <a:lnTo>
                    <a:pt x="6950" y="757"/>
                  </a:lnTo>
                  <a:lnTo>
                    <a:pt x="69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8"/>
            <p:cNvSpPr/>
            <p:nvPr/>
          </p:nvSpPr>
          <p:spPr>
            <a:xfrm>
              <a:off x="5059821" y="4509778"/>
              <a:ext cx="31241" cy="931238"/>
            </a:xfrm>
            <a:custGeom>
              <a:avLst/>
              <a:gdLst/>
              <a:ahLst/>
              <a:cxnLst/>
              <a:rect l="l" t="t" r="r" b="b"/>
              <a:pathLst>
                <a:path w="282" h="8406" extrusionOk="0">
                  <a:moveTo>
                    <a:pt x="0" y="1"/>
                  </a:moveTo>
                  <a:lnTo>
                    <a:pt x="0" y="8405"/>
                  </a:lnTo>
                  <a:lnTo>
                    <a:pt x="281" y="8405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8"/>
            <p:cNvSpPr/>
            <p:nvPr/>
          </p:nvSpPr>
          <p:spPr>
            <a:xfrm>
              <a:off x="5088956" y="4541462"/>
              <a:ext cx="31241" cy="869975"/>
            </a:xfrm>
            <a:custGeom>
              <a:avLst/>
              <a:gdLst/>
              <a:ahLst/>
              <a:cxnLst/>
              <a:rect l="l" t="t" r="r" b="b"/>
              <a:pathLst>
                <a:path w="282" h="7853" extrusionOk="0">
                  <a:moveTo>
                    <a:pt x="0" y="0"/>
                  </a:moveTo>
                  <a:lnTo>
                    <a:pt x="0" y="7852"/>
                  </a:lnTo>
                  <a:lnTo>
                    <a:pt x="281" y="7852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8"/>
            <p:cNvSpPr/>
            <p:nvPr/>
          </p:nvSpPr>
          <p:spPr>
            <a:xfrm>
              <a:off x="5051290" y="5357034"/>
              <a:ext cx="77435" cy="85965"/>
            </a:xfrm>
            <a:custGeom>
              <a:avLst/>
              <a:gdLst/>
              <a:ahLst/>
              <a:cxnLst/>
              <a:rect l="l" t="t" r="r" b="b"/>
              <a:pathLst>
                <a:path w="699" h="758" extrusionOk="0">
                  <a:moveTo>
                    <a:pt x="0" y="1"/>
                  </a:moveTo>
                  <a:lnTo>
                    <a:pt x="0" y="757"/>
                  </a:lnTo>
                  <a:lnTo>
                    <a:pt x="698" y="757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8"/>
            <p:cNvSpPr/>
            <p:nvPr/>
          </p:nvSpPr>
          <p:spPr>
            <a:xfrm>
              <a:off x="5791652" y="4509778"/>
              <a:ext cx="31241" cy="931238"/>
            </a:xfrm>
            <a:custGeom>
              <a:avLst/>
              <a:gdLst/>
              <a:ahLst/>
              <a:cxnLst/>
              <a:rect l="l" t="t" r="r" b="b"/>
              <a:pathLst>
                <a:path w="282" h="8406" extrusionOk="0">
                  <a:moveTo>
                    <a:pt x="0" y="1"/>
                  </a:moveTo>
                  <a:lnTo>
                    <a:pt x="0" y="8405"/>
                  </a:lnTo>
                  <a:lnTo>
                    <a:pt x="281" y="8405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8"/>
            <p:cNvSpPr/>
            <p:nvPr/>
          </p:nvSpPr>
          <p:spPr>
            <a:xfrm>
              <a:off x="5820794" y="4509775"/>
              <a:ext cx="31681" cy="901677"/>
            </a:xfrm>
            <a:custGeom>
              <a:avLst/>
              <a:gdLst/>
              <a:ahLst/>
              <a:cxnLst/>
              <a:rect l="l" t="t" r="r" b="b"/>
              <a:pathLst>
                <a:path w="286" h="8632" extrusionOk="0">
                  <a:moveTo>
                    <a:pt x="0" y="1"/>
                  </a:moveTo>
                  <a:lnTo>
                    <a:pt x="0" y="8138"/>
                  </a:lnTo>
                  <a:lnTo>
                    <a:pt x="285" y="86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8"/>
            <p:cNvSpPr/>
            <p:nvPr/>
          </p:nvSpPr>
          <p:spPr>
            <a:xfrm>
              <a:off x="5783112" y="5357034"/>
              <a:ext cx="77324" cy="85965"/>
            </a:xfrm>
            <a:custGeom>
              <a:avLst/>
              <a:gdLst/>
              <a:ahLst/>
              <a:cxnLst/>
              <a:rect l="l" t="t" r="r" b="b"/>
              <a:pathLst>
                <a:path w="698" h="758" extrusionOk="0">
                  <a:moveTo>
                    <a:pt x="0" y="1"/>
                  </a:moveTo>
                  <a:lnTo>
                    <a:pt x="0" y="757"/>
                  </a:lnTo>
                  <a:lnTo>
                    <a:pt x="698" y="757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8"/>
            <p:cNvSpPr/>
            <p:nvPr/>
          </p:nvSpPr>
          <p:spPr>
            <a:xfrm>
              <a:off x="5009636" y="4451617"/>
              <a:ext cx="893018" cy="58272"/>
            </a:xfrm>
            <a:custGeom>
              <a:avLst/>
              <a:gdLst/>
              <a:ahLst/>
              <a:cxnLst/>
              <a:rect l="l" t="t" r="r" b="b"/>
              <a:pathLst>
                <a:path w="8061" h="526" extrusionOk="0">
                  <a:moveTo>
                    <a:pt x="0" y="0"/>
                  </a:moveTo>
                  <a:lnTo>
                    <a:pt x="0" y="526"/>
                  </a:lnTo>
                  <a:lnTo>
                    <a:pt x="8061" y="526"/>
                  </a:lnTo>
                  <a:lnTo>
                    <a:pt x="806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8"/>
            <p:cNvSpPr/>
            <p:nvPr/>
          </p:nvSpPr>
          <p:spPr>
            <a:xfrm>
              <a:off x="5858344" y="4136550"/>
              <a:ext cx="338441" cy="1163549"/>
            </a:xfrm>
            <a:custGeom>
              <a:avLst/>
              <a:gdLst/>
              <a:ahLst/>
              <a:cxnLst/>
              <a:rect l="l" t="t" r="r" b="b"/>
              <a:pathLst>
                <a:path w="3055" h="10503" extrusionOk="0">
                  <a:moveTo>
                    <a:pt x="2378" y="1"/>
                  </a:moveTo>
                  <a:cubicBezTo>
                    <a:pt x="1968" y="1"/>
                    <a:pt x="1360" y="144"/>
                    <a:pt x="1360" y="144"/>
                  </a:cubicBezTo>
                  <a:lnTo>
                    <a:pt x="549" y="2011"/>
                  </a:lnTo>
                  <a:cubicBezTo>
                    <a:pt x="549" y="2011"/>
                    <a:pt x="644" y="2332"/>
                    <a:pt x="418" y="3166"/>
                  </a:cubicBezTo>
                  <a:cubicBezTo>
                    <a:pt x="209" y="3995"/>
                    <a:pt x="227" y="5658"/>
                    <a:pt x="323" y="6750"/>
                  </a:cubicBezTo>
                  <a:cubicBezTo>
                    <a:pt x="418" y="7846"/>
                    <a:pt x="1" y="10225"/>
                    <a:pt x="1" y="10225"/>
                  </a:cubicBezTo>
                  <a:cubicBezTo>
                    <a:pt x="1" y="10225"/>
                    <a:pt x="132" y="10279"/>
                    <a:pt x="776" y="10451"/>
                  </a:cubicBezTo>
                  <a:cubicBezTo>
                    <a:pt x="935" y="10488"/>
                    <a:pt x="1095" y="10502"/>
                    <a:pt x="1244" y="10502"/>
                  </a:cubicBezTo>
                  <a:cubicBezTo>
                    <a:pt x="1697" y="10502"/>
                    <a:pt x="2058" y="10374"/>
                    <a:pt x="2058" y="10374"/>
                  </a:cubicBezTo>
                  <a:cubicBezTo>
                    <a:pt x="2058" y="10374"/>
                    <a:pt x="2153" y="8752"/>
                    <a:pt x="2153" y="8014"/>
                  </a:cubicBezTo>
                  <a:cubicBezTo>
                    <a:pt x="2153" y="7262"/>
                    <a:pt x="2683" y="4693"/>
                    <a:pt x="2891" y="2106"/>
                  </a:cubicBezTo>
                  <a:cubicBezTo>
                    <a:pt x="3054" y="231"/>
                    <a:pt x="3002" y="107"/>
                    <a:pt x="2875" y="107"/>
                  </a:cubicBezTo>
                  <a:cubicBezTo>
                    <a:pt x="2855" y="107"/>
                    <a:pt x="2834" y="109"/>
                    <a:pt x="2812" y="109"/>
                  </a:cubicBezTo>
                  <a:cubicBezTo>
                    <a:pt x="2777" y="109"/>
                    <a:pt x="2740" y="102"/>
                    <a:pt x="2701" y="67"/>
                  </a:cubicBezTo>
                  <a:cubicBezTo>
                    <a:pt x="2642" y="18"/>
                    <a:pt x="2522" y="1"/>
                    <a:pt x="23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8"/>
            <p:cNvSpPr/>
            <p:nvPr/>
          </p:nvSpPr>
          <p:spPr>
            <a:xfrm>
              <a:off x="5902546" y="5283818"/>
              <a:ext cx="257126" cy="120531"/>
            </a:xfrm>
            <a:custGeom>
              <a:avLst/>
              <a:gdLst/>
              <a:ahLst/>
              <a:cxnLst/>
              <a:rect l="l" t="t" r="r" b="b"/>
              <a:pathLst>
                <a:path w="2321" h="1088" extrusionOk="0">
                  <a:moveTo>
                    <a:pt x="73" y="0"/>
                  </a:moveTo>
                  <a:cubicBezTo>
                    <a:pt x="1" y="304"/>
                    <a:pt x="150" y="471"/>
                    <a:pt x="150" y="471"/>
                  </a:cubicBezTo>
                  <a:cubicBezTo>
                    <a:pt x="150" y="471"/>
                    <a:pt x="1074" y="906"/>
                    <a:pt x="1545" y="1056"/>
                  </a:cubicBezTo>
                  <a:cubicBezTo>
                    <a:pt x="1625" y="1079"/>
                    <a:pt x="1699" y="1088"/>
                    <a:pt x="1768" y="1088"/>
                  </a:cubicBezTo>
                  <a:cubicBezTo>
                    <a:pt x="2113" y="1088"/>
                    <a:pt x="2320" y="852"/>
                    <a:pt x="2320" y="852"/>
                  </a:cubicBezTo>
                  <a:lnTo>
                    <a:pt x="1754" y="340"/>
                  </a:lnTo>
                  <a:cubicBezTo>
                    <a:pt x="1509" y="376"/>
                    <a:pt x="1265" y="417"/>
                    <a:pt x="1265" y="417"/>
                  </a:cubicBezTo>
                  <a:lnTo>
                    <a:pt x="1527" y="793"/>
                  </a:lnTo>
                  <a:cubicBezTo>
                    <a:pt x="1527" y="793"/>
                    <a:pt x="37" y="263"/>
                    <a:pt x="73" y="77"/>
                  </a:cubicBezTo>
                  <a:lnTo>
                    <a:pt x="73" y="0"/>
                  </a:lnTo>
                  <a:close/>
                </a:path>
              </a:pathLst>
            </a:custGeom>
            <a:solidFill>
              <a:srgbClr val="BF8D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8"/>
            <p:cNvSpPr/>
            <p:nvPr/>
          </p:nvSpPr>
          <p:spPr>
            <a:xfrm>
              <a:off x="6059193" y="5431824"/>
              <a:ext cx="251033" cy="14069"/>
            </a:xfrm>
            <a:custGeom>
              <a:avLst/>
              <a:gdLst/>
              <a:ahLst/>
              <a:cxnLst/>
              <a:rect l="l" t="t" r="r" b="b"/>
              <a:pathLst>
                <a:path w="2266" h="127" extrusionOk="0">
                  <a:moveTo>
                    <a:pt x="483" y="0"/>
                  </a:moveTo>
                  <a:cubicBezTo>
                    <a:pt x="343" y="0"/>
                    <a:pt x="232" y="2"/>
                    <a:pt x="172" y="5"/>
                  </a:cubicBezTo>
                  <a:cubicBezTo>
                    <a:pt x="147" y="11"/>
                    <a:pt x="123" y="13"/>
                    <a:pt x="102" y="13"/>
                  </a:cubicBezTo>
                  <a:cubicBezTo>
                    <a:pt x="61" y="13"/>
                    <a:pt x="27" y="5"/>
                    <a:pt x="0" y="5"/>
                  </a:cubicBezTo>
                  <a:cubicBezTo>
                    <a:pt x="59" y="42"/>
                    <a:pt x="95" y="82"/>
                    <a:pt x="113" y="100"/>
                  </a:cubicBezTo>
                  <a:cubicBezTo>
                    <a:pt x="155" y="113"/>
                    <a:pt x="770" y="126"/>
                    <a:pt x="1246" y="126"/>
                  </a:cubicBezTo>
                  <a:cubicBezTo>
                    <a:pt x="1444" y="126"/>
                    <a:pt x="1618" y="124"/>
                    <a:pt x="1717" y="119"/>
                  </a:cubicBezTo>
                  <a:cubicBezTo>
                    <a:pt x="2039" y="100"/>
                    <a:pt x="2193" y="119"/>
                    <a:pt x="2211" y="82"/>
                  </a:cubicBezTo>
                  <a:cubicBezTo>
                    <a:pt x="2229" y="60"/>
                    <a:pt x="2265" y="42"/>
                    <a:pt x="2247" y="23"/>
                  </a:cubicBezTo>
                  <a:lnTo>
                    <a:pt x="2247" y="23"/>
                  </a:lnTo>
                  <a:cubicBezTo>
                    <a:pt x="2247" y="29"/>
                    <a:pt x="2226" y="31"/>
                    <a:pt x="2198" y="31"/>
                  </a:cubicBezTo>
                  <a:cubicBezTo>
                    <a:pt x="2142" y="31"/>
                    <a:pt x="2057" y="23"/>
                    <a:pt x="2057" y="23"/>
                  </a:cubicBezTo>
                  <a:cubicBezTo>
                    <a:pt x="2057" y="23"/>
                    <a:pt x="1042" y="0"/>
                    <a:pt x="4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8"/>
            <p:cNvSpPr/>
            <p:nvPr/>
          </p:nvSpPr>
          <p:spPr>
            <a:xfrm>
              <a:off x="5885485" y="5378094"/>
              <a:ext cx="125627" cy="64919"/>
            </a:xfrm>
            <a:custGeom>
              <a:avLst/>
              <a:gdLst/>
              <a:ahLst/>
              <a:cxnLst/>
              <a:rect l="l" t="t" r="r" b="b"/>
              <a:pathLst>
                <a:path w="1134" h="586" extrusionOk="0">
                  <a:moveTo>
                    <a:pt x="41" y="1"/>
                  </a:moveTo>
                  <a:cubicBezTo>
                    <a:pt x="0" y="132"/>
                    <a:pt x="114" y="585"/>
                    <a:pt x="114" y="585"/>
                  </a:cubicBezTo>
                  <a:lnTo>
                    <a:pt x="1043" y="585"/>
                  </a:lnTo>
                  <a:lnTo>
                    <a:pt x="1133" y="246"/>
                  </a:lnTo>
                  <a:cubicBezTo>
                    <a:pt x="870" y="169"/>
                    <a:pt x="209" y="151"/>
                    <a:pt x="78" y="55"/>
                  </a:cubicBezTo>
                  <a:cubicBezTo>
                    <a:pt x="59" y="37"/>
                    <a:pt x="41" y="19"/>
                    <a:pt x="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8"/>
            <p:cNvSpPr/>
            <p:nvPr/>
          </p:nvSpPr>
          <p:spPr>
            <a:xfrm>
              <a:off x="5881497" y="5283818"/>
              <a:ext cx="430722" cy="151550"/>
            </a:xfrm>
            <a:custGeom>
              <a:avLst/>
              <a:gdLst/>
              <a:ahLst/>
              <a:cxnLst/>
              <a:rect l="l" t="t" r="r" b="b"/>
              <a:pathLst>
                <a:path w="3888" h="1368" extrusionOk="0">
                  <a:moveTo>
                    <a:pt x="263" y="0"/>
                  </a:moveTo>
                  <a:cubicBezTo>
                    <a:pt x="209" y="36"/>
                    <a:pt x="132" y="95"/>
                    <a:pt x="114" y="286"/>
                  </a:cubicBezTo>
                  <a:cubicBezTo>
                    <a:pt x="77" y="512"/>
                    <a:pt x="0" y="716"/>
                    <a:pt x="77" y="852"/>
                  </a:cubicBezTo>
                  <a:cubicBezTo>
                    <a:pt x="77" y="870"/>
                    <a:pt x="95" y="888"/>
                    <a:pt x="114" y="906"/>
                  </a:cubicBezTo>
                  <a:cubicBezTo>
                    <a:pt x="245" y="1002"/>
                    <a:pt x="906" y="1020"/>
                    <a:pt x="1169" y="1097"/>
                  </a:cubicBezTo>
                  <a:cubicBezTo>
                    <a:pt x="1210" y="1097"/>
                    <a:pt x="1228" y="1115"/>
                    <a:pt x="1246" y="1115"/>
                  </a:cubicBezTo>
                  <a:cubicBezTo>
                    <a:pt x="1418" y="1192"/>
                    <a:pt x="1473" y="1305"/>
                    <a:pt x="1604" y="1341"/>
                  </a:cubicBezTo>
                  <a:cubicBezTo>
                    <a:pt x="1643" y="1341"/>
                    <a:pt x="1673" y="1349"/>
                    <a:pt x="1710" y="1349"/>
                  </a:cubicBezTo>
                  <a:cubicBezTo>
                    <a:pt x="1729" y="1349"/>
                    <a:pt x="1751" y="1347"/>
                    <a:pt x="1776" y="1341"/>
                  </a:cubicBezTo>
                  <a:cubicBezTo>
                    <a:pt x="1836" y="1338"/>
                    <a:pt x="1947" y="1336"/>
                    <a:pt x="2087" y="1336"/>
                  </a:cubicBezTo>
                  <a:cubicBezTo>
                    <a:pt x="2646" y="1336"/>
                    <a:pt x="3661" y="1359"/>
                    <a:pt x="3661" y="1359"/>
                  </a:cubicBezTo>
                  <a:cubicBezTo>
                    <a:pt x="3661" y="1359"/>
                    <a:pt x="3746" y="1367"/>
                    <a:pt x="3802" y="1367"/>
                  </a:cubicBezTo>
                  <a:cubicBezTo>
                    <a:pt x="3830" y="1367"/>
                    <a:pt x="3851" y="1365"/>
                    <a:pt x="3851" y="1359"/>
                  </a:cubicBezTo>
                  <a:cubicBezTo>
                    <a:pt x="3833" y="1305"/>
                    <a:pt x="3888" y="1079"/>
                    <a:pt x="3774" y="1038"/>
                  </a:cubicBezTo>
                  <a:cubicBezTo>
                    <a:pt x="3774" y="1038"/>
                    <a:pt x="3077" y="852"/>
                    <a:pt x="2927" y="739"/>
                  </a:cubicBezTo>
                  <a:cubicBezTo>
                    <a:pt x="2778" y="603"/>
                    <a:pt x="2510" y="340"/>
                    <a:pt x="2379" y="322"/>
                  </a:cubicBezTo>
                  <a:cubicBezTo>
                    <a:pt x="2368" y="317"/>
                    <a:pt x="2343" y="314"/>
                    <a:pt x="2307" y="314"/>
                  </a:cubicBezTo>
                  <a:cubicBezTo>
                    <a:pt x="2222" y="314"/>
                    <a:pt x="2078" y="327"/>
                    <a:pt x="1944" y="340"/>
                  </a:cubicBezTo>
                  <a:cubicBezTo>
                    <a:pt x="1699" y="376"/>
                    <a:pt x="1455" y="417"/>
                    <a:pt x="1455" y="417"/>
                  </a:cubicBezTo>
                  <a:lnTo>
                    <a:pt x="1717" y="793"/>
                  </a:lnTo>
                  <a:cubicBezTo>
                    <a:pt x="1717" y="793"/>
                    <a:pt x="227" y="263"/>
                    <a:pt x="263" y="77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8"/>
            <p:cNvSpPr/>
            <p:nvPr/>
          </p:nvSpPr>
          <p:spPr>
            <a:xfrm>
              <a:off x="4963439" y="3035701"/>
              <a:ext cx="1204760" cy="1422004"/>
            </a:xfrm>
            <a:custGeom>
              <a:avLst/>
              <a:gdLst/>
              <a:ahLst/>
              <a:cxnLst/>
              <a:rect l="l" t="t" r="r" b="b"/>
              <a:pathLst>
                <a:path w="10875" h="12836" extrusionOk="0">
                  <a:moveTo>
                    <a:pt x="4246" y="0"/>
                  </a:moveTo>
                  <a:lnTo>
                    <a:pt x="4019" y="150"/>
                  </a:lnTo>
                  <a:lnTo>
                    <a:pt x="2320" y="1341"/>
                  </a:lnTo>
                  <a:cubicBezTo>
                    <a:pt x="1491" y="1962"/>
                    <a:pt x="531" y="6796"/>
                    <a:pt x="263" y="9777"/>
                  </a:cubicBezTo>
                  <a:cubicBezTo>
                    <a:pt x="1" y="12763"/>
                    <a:pt x="984" y="12591"/>
                    <a:pt x="1736" y="12781"/>
                  </a:cubicBezTo>
                  <a:cubicBezTo>
                    <a:pt x="1944" y="12836"/>
                    <a:pt x="2547" y="12836"/>
                    <a:pt x="3303" y="12836"/>
                  </a:cubicBezTo>
                  <a:cubicBezTo>
                    <a:pt x="5116" y="12818"/>
                    <a:pt x="7798" y="12668"/>
                    <a:pt x="7798" y="12668"/>
                  </a:cubicBezTo>
                  <a:cubicBezTo>
                    <a:pt x="7798" y="12668"/>
                    <a:pt x="8269" y="12650"/>
                    <a:pt x="8382" y="12310"/>
                  </a:cubicBezTo>
                  <a:cubicBezTo>
                    <a:pt x="8478" y="11970"/>
                    <a:pt x="10874" y="9891"/>
                    <a:pt x="10874" y="9891"/>
                  </a:cubicBezTo>
                  <a:cubicBezTo>
                    <a:pt x="10874" y="9891"/>
                    <a:pt x="10421" y="9646"/>
                    <a:pt x="9683" y="9342"/>
                  </a:cubicBezTo>
                  <a:cubicBezTo>
                    <a:pt x="9476" y="9260"/>
                    <a:pt x="9036" y="9230"/>
                    <a:pt x="8507" y="9230"/>
                  </a:cubicBezTo>
                  <a:cubicBezTo>
                    <a:pt x="7112" y="9230"/>
                    <a:pt x="5098" y="9438"/>
                    <a:pt x="5098" y="9438"/>
                  </a:cubicBezTo>
                  <a:cubicBezTo>
                    <a:pt x="5098" y="9438"/>
                    <a:pt x="4287" y="9270"/>
                    <a:pt x="4472" y="8686"/>
                  </a:cubicBezTo>
                  <a:cubicBezTo>
                    <a:pt x="4663" y="8119"/>
                    <a:pt x="5401" y="6230"/>
                    <a:pt x="5628" y="5514"/>
                  </a:cubicBezTo>
                  <a:cubicBezTo>
                    <a:pt x="5872" y="4812"/>
                    <a:pt x="5872" y="4019"/>
                    <a:pt x="5700" y="3249"/>
                  </a:cubicBezTo>
                  <a:cubicBezTo>
                    <a:pt x="5533" y="2474"/>
                    <a:pt x="4246" y="0"/>
                    <a:pt x="42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8"/>
            <p:cNvSpPr/>
            <p:nvPr/>
          </p:nvSpPr>
          <p:spPr>
            <a:xfrm>
              <a:off x="5473927" y="2838175"/>
              <a:ext cx="267651" cy="402362"/>
            </a:xfrm>
            <a:custGeom>
              <a:avLst/>
              <a:gdLst/>
              <a:ahLst/>
              <a:cxnLst/>
              <a:rect l="l" t="t" r="r" b="b"/>
              <a:pathLst>
                <a:path w="2416" h="3632" extrusionOk="0">
                  <a:moveTo>
                    <a:pt x="190" y="0"/>
                  </a:moveTo>
                  <a:cubicBezTo>
                    <a:pt x="177" y="0"/>
                    <a:pt x="163" y="3"/>
                    <a:pt x="150" y="7"/>
                  </a:cubicBezTo>
                  <a:cubicBezTo>
                    <a:pt x="132" y="7"/>
                    <a:pt x="91" y="25"/>
                    <a:pt x="55" y="84"/>
                  </a:cubicBezTo>
                  <a:cubicBezTo>
                    <a:pt x="0" y="179"/>
                    <a:pt x="0" y="347"/>
                    <a:pt x="73" y="592"/>
                  </a:cubicBezTo>
                  <a:cubicBezTo>
                    <a:pt x="168" y="877"/>
                    <a:pt x="657" y="1443"/>
                    <a:pt x="1319" y="2177"/>
                  </a:cubicBezTo>
                  <a:cubicBezTo>
                    <a:pt x="1604" y="2499"/>
                    <a:pt x="1903" y="2839"/>
                    <a:pt x="1962" y="2934"/>
                  </a:cubicBezTo>
                  <a:cubicBezTo>
                    <a:pt x="2093" y="3197"/>
                    <a:pt x="2207" y="3559"/>
                    <a:pt x="2207" y="3559"/>
                  </a:cubicBezTo>
                  <a:cubicBezTo>
                    <a:pt x="2207" y="3614"/>
                    <a:pt x="2266" y="3632"/>
                    <a:pt x="2302" y="3632"/>
                  </a:cubicBezTo>
                  <a:lnTo>
                    <a:pt x="2338" y="3632"/>
                  </a:lnTo>
                  <a:cubicBezTo>
                    <a:pt x="2379" y="3614"/>
                    <a:pt x="2415" y="3559"/>
                    <a:pt x="2397" y="3500"/>
                  </a:cubicBezTo>
                  <a:cubicBezTo>
                    <a:pt x="2397" y="3482"/>
                    <a:pt x="2284" y="3124"/>
                    <a:pt x="2152" y="2839"/>
                  </a:cubicBezTo>
                  <a:cubicBezTo>
                    <a:pt x="2093" y="2726"/>
                    <a:pt x="1867" y="2481"/>
                    <a:pt x="1473" y="2028"/>
                  </a:cubicBezTo>
                  <a:cubicBezTo>
                    <a:pt x="997" y="1498"/>
                    <a:pt x="358" y="782"/>
                    <a:pt x="281" y="537"/>
                  </a:cubicBezTo>
                  <a:cubicBezTo>
                    <a:pt x="204" y="293"/>
                    <a:pt x="227" y="197"/>
                    <a:pt x="227" y="179"/>
                  </a:cubicBezTo>
                  <a:cubicBezTo>
                    <a:pt x="263" y="161"/>
                    <a:pt x="281" y="120"/>
                    <a:pt x="263" y="66"/>
                  </a:cubicBezTo>
                  <a:cubicBezTo>
                    <a:pt x="263" y="22"/>
                    <a:pt x="230" y="0"/>
                    <a:pt x="1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8"/>
            <p:cNvSpPr/>
            <p:nvPr/>
          </p:nvSpPr>
          <p:spPr>
            <a:xfrm>
              <a:off x="5674666" y="3194674"/>
              <a:ext cx="248264" cy="244608"/>
            </a:xfrm>
            <a:custGeom>
              <a:avLst/>
              <a:gdLst/>
              <a:ahLst/>
              <a:cxnLst/>
              <a:rect l="l" t="t" r="r" b="b"/>
              <a:pathLst>
                <a:path w="2241" h="2208" extrusionOk="0">
                  <a:moveTo>
                    <a:pt x="1253" y="0"/>
                  </a:moveTo>
                  <a:cubicBezTo>
                    <a:pt x="1237" y="0"/>
                    <a:pt x="1222" y="1"/>
                    <a:pt x="1206" y="1"/>
                  </a:cubicBezTo>
                  <a:lnTo>
                    <a:pt x="793" y="92"/>
                  </a:lnTo>
                  <a:cubicBezTo>
                    <a:pt x="793" y="92"/>
                    <a:pt x="395" y="414"/>
                    <a:pt x="204" y="604"/>
                  </a:cubicBezTo>
                  <a:cubicBezTo>
                    <a:pt x="1" y="794"/>
                    <a:pt x="1" y="926"/>
                    <a:pt x="1" y="1057"/>
                  </a:cubicBezTo>
                  <a:cubicBezTo>
                    <a:pt x="1" y="1144"/>
                    <a:pt x="69" y="1162"/>
                    <a:pt x="126" y="1162"/>
                  </a:cubicBezTo>
                  <a:cubicBezTo>
                    <a:pt x="168" y="1162"/>
                    <a:pt x="204" y="1152"/>
                    <a:pt x="204" y="1152"/>
                  </a:cubicBezTo>
                  <a:lnTo>
                    <a:pt x="204" y="1152"/>
                  </a:lnTo>
                  <a:cubicBezTo>
                    <a:pt x="204" y="1152"/>
                    <a:pt x="73" y="1284"/>
                    <a:pt x="114" y="1451"/>
                  </a:cubicBezTo>
                  <a:cubicBezTo>
                    <a:pt x="125" y="1553"/>
                    <a:pt x="202" y="1574"/>
                    <a:pt x="264" y="1574"/>
                  </a:cubicBezTo>
                  <a:cubicBezTo>
                    <a:pt x="306" y="1574"/>
                    <a:pt x="340" y="1564"/>
                    <a:pt x="340" y="1564"/>
                  </a:cubicBezTo>
                  <a:lnTo>
                    <a:pt x="340" y="1564"/>
                  </a:lnTo>
                  <a:cubicBezTo>
                    <a:pt x="340" y="1565"/>
                    <a:pt x="132" y="1832"/>
                    <a:pt x="227" y="1904"/>
                  </a:cubicBezTo>
                  <a:cubicBezTo>
                    <a:pt x="318" y="1981"/>
                    <a:pt x="585" y="1999"/>
                    <a:pt x="585" y="1999"/>
                  </a:cubicBezTo>
                  <a:cubicBezTo>
                    <a:pt x="585" y="1999"/>
                    <a:pt x="753" y="2208"/>
                    <a:pt x="907" y="2208"/>
                  </a:cubicBezTo>
                  <a:cubicBezTo>
                    <a:pt x="1038" y="2208"/>
                    <a:pt x="1360" y="1832"/>
                    <a:pt x="1360" y="1832"/>
                  </a:cubicBezTo>
                  <a:cubicBezTo>
                    <a:pt x="1360" y="1832"/>
                    <a:pt x="1885" y="1832"/>
                    <a:pt x="1999" y="1564"/>
                  </a:cubicBezTo>
                  <a:cubicBezTo>
                    <a:pt x="2150" y="1270"/>
                    <a:pt x="2240" y="0"/>
                    <a:pt x="1253" y="0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8"/>
            <p:cNvSpPr/>
            <p:nvPr/>
          </p:nvSpPr>
          <p:spPr>
            <a:xfrm>
              <a:off x="6563144" y="3319637"/>
              <a:ext cx="236410" cy="119756"/>
            </a:xfrm>
            <a:custGeom>
              <a:avLst/>
              <a:gdLst/>
              <a:ahLst/>
              <a:cxnLst/>
              <a:rect l="l" t="t" r="r" b="b"/>
              <a:pathLst>
                <a:path w="2134" h="1081" extrusionOk="0">
                  <a:moveTo>
                    <a:pt x="468" y="1"/>
                  </a:moveTo>
                  <a:cubicBezTo>
                    <a:pt x="394" y="1"/>
                    <a:pt x="331" y="2"/>
                    <a:pt x="285" y="6"/>
                  </a:cubicBezTo>
                  <a:cubicBezTo>
                    <a:pt x="25" y="24"/>
                    <a:pt x="0" y="1080"/>
                    <a:pt x="481" y="1080"/>
                  </a:cubicBezTo>
                  <a:cubicBezTo>
                    <a:pt x="486" y="1080"/>
                    <a:pt x="490" y="1080"/>
                    <a:pt x="494" y="1080"/>
                  </a:cubicBezTo>
                  <a:cubicBezTo>
                    <a:pt x="947" y="1080"/>
                    <a:pt x="1568" y="853"/>
                    <a:pt x="1568" y="853"/>
                  </a:cubicBezTo>
                  <a:cubicBezTo>
                    <a:pt x="1568" y="853"/>
                    <a:pt x="2134" y="210"/>
                    <a:pt x="1531" y="42"/>
                  </a:cubicBezTo>
                  <a:cubicBezTo>
                    <a:pt x="1531" y="42"/>
                    <a:pt x="852" y="1"/>
                    <a:pt x="468" y="1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8"/>
            <p:cNvSpPr/>
            <p:nvPr/>
          </p:nvSpPr>
          <p:spPr>
            <a:xfrm>
              <a:off x="6417022" y="3376469"/>
              <a:ext cx="219460" cy="84084"/>
            </a:xfrm>
            <a:custGeom>
              <a:avLst/>
              <a:gdLst/>
              <a:ahLst/>
              <a:cxnLst/>
              <a:rect l="l" t="t" r="r" b="b"/>
              <a:pathLst>
                <a:path w="1981" h="759" extrusionOk="0">
                  <a:moveTo>
                    <a:pt x="1795" y="1"/>
                  </a:moveTo>
                  <a:cubicBezTo>
                    <a:pt x="1795" y="1"/>
                    <a:pt x="1002" y="227"/>
                    <a:pt x="866" y="286"/>
                  </a:cubicBezTo>
                  <a:cubicBezTo>
                    <a:pt x="358" y="435"/>
                    <a:pt x="0" y="340"/>
                    <a:pt x="37" y="417"/>
                  </a:cubicBezTo>
                  <a:cubicBezTo>
                    <a:pt x="51" y="493"/>
                    <a:pt x="222" y="565"/>
                    <a:pt x="505" y="565"/>
                  </a:cubicBezTo>
                  <a:cubicBezTo>
                    <a:pt x="580" y="565"/>
                    <a:pt x="663" y="560"/>
                    <a:pt x="753" y="549"/>
                  </a:cubicBezTo>
                  <a:cubicBezTo>
                    <a:pt x="1206" y="512"/>
                    <a:pt x="1659" y="399"/>
                    <a:pt x="1659" y="399"/>
                  </a:cubicBezTo>
                  <a:lnTo>
                    <a:pt x="1659" y="399"/>
                  </a:lnTo>
                  <a:cubicBezTo>
                    <a:pt x="1659" y="399"/>
                    <a:pt x="1020" y="603"/>
                    <a:pt x="866" y="626"/>
                  </a:cubicBezTo>
                  <a:cubicBezTo>
                    <a:pt x="603" y="643"/>
                    <a:pt x="753" y="759"/>
                    <a:pt x="1003" y="759"/>
                  </a:cubicBezTo>
                  <a:cubicBezTo>
                    <a:pt x="1020" y="759"/>
                    <a:pt x="1038" y="758"/>
                    <a:pt x="1056" y="757"/>
                  </a:cubicBezTo>
                  <a:cubicBezTo>
                    <a:pt x="1265" y="739"/>
                    <a:pt x="1944" y="549"/>
                    <a:pt x="1944" y="549"/>
                  </a:cubicBezTo>
                  <a:lnTo>
                    <a:pt x="1980" y="417"/>
                  </a:lnTo>
                  <a:lnTo>
                    <a:pt x="1795" y="1"/>
                  </a:ln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8"/>
            <p:cNvSpPr/>
            <p:nvPr/>
          </p:nvSpPr>
          <p:spPr>
            <a:xfrm>
              <a:off x="6402509" y="3320191"/>
              <a:ext cx="202510" cy="79763"/>
            </a:xfrm>
            <a:custGeom>
              <a:avLst/>
              <a:gdLst/>
              <a:ahLst/>
              <a:cxnLst/>
              <a:rect l="l" t="t" r="r" b="b"/>
              <a:pathLst>
                <a:path w="1828" h="720" extrusionOk="0">
                  <a:moveTo>
                    <a:pt x="1741" y="0"/>
                  </a:moveTo>
                  <a:cubicBezTo>
                    <a:pt x="1739" y="0"/>
                    <a:pt x="1737" y="1"/>
                    <a:pt x="1735" y="1"/>
                  </a:cubicBezTo>
                  <a:cubicBezTo>
                    <a:pt x="1658" y="19"/>
                    <a:pt x="1563" y="37"/>
                    <a:pt x="1359" y="37"/>
                  </a:cubicBezTo>
                  <a:cubicBezTo>
                    <a:pt x="1330" y="35"/>
                    <a:pt x="1296" y="34"/>
                    <a:pt x="1259" y="34"/>
                  </a:cubicBezTo>
                  <a:cubicBezTo>
                    <a:pt x="1040" y="34"/>
                    <a:pt x="734" y="74"/>
                    <a:pt x="734" y="74"/>
                  </a:cubicBezTo>
                  <a:cubicBezTo>
                    <a:pt x="734" y="74"/>
                    <a:pt x="606" y="56"/>
                    <a:pt x="471" y="56"/>
                  </a:cubicBezTo>
                  <a:cubicBezTo>
                    <a:pt x="332" y="56"/>
                    <a:pt x="186" y="75"/>
                    <a:pt x="168" y="151"/>
                  </a:cubicBezTo>
                  <a:cubicBezTo>
                    <a:pt x="131" y="282"/>
                    <a:pt x="376" y="282"/>
                    <a:pt x="526" y="300"/>
                  </a:cubicBezTo>
                  <a:cubicBezTo>
                    <a:pt x="558" y="309"/>
                    <a:pt x="630" y="312"/>
                    <a:pt x="725" y="312"/>
                  </a:cubicBezTo>
                  <a:cubicBezTo>
                    <a:pt x="1005" y="312"/>
                    <a:pt x="1477" y="282"/>
                    <a:pt x="1669" y="270"/>
                  </a:cubicBezTo>
                  <a:lnTo>
                    <a:pt x="1669" y="270"/>
                  </a:lnTo>
                  <a:cubicBezTo>
                    <a:pt x="1516" y="307"/>
                    <a:pt x="1151" y="436"/>
                    <a:pt x="263" y="454"/>
                  </a:cubicBezTo>
                  <a:cubicBezTo>
                    <a:pt x="73" y="454"/>
                    <a:pt x="0" y="604"/>
                    <a:pt x="113" y="681"/>
                  </a:cubicBezTo>
                  <a:cubicBezTo>
                    <a:pt x="161" y="708"/>
                    <a:pt x="262" y="719"/>
                    <a:pt x="392" y="719"/>
                  </a:cubicBezTo>
                  <a:cubicBezTo>
                    <a:pt x="875" y="719"/>
                    <a:pt x="1753" y="567"/>
                    <a:pt x="1753" y="567"/>
                  </a:cubicBezTo>
                  <a:cubicBezTo>
                    <a:pt x="1753" y="567"/>
                    <a:pt x="1828" y="0"/>
                    <a:pt x="1741" y="0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8"/>
            <p:cNvSpPr/>
            <p:nvPr/>
          </p:nvSpPr>
          <p:spPr>
            <a:xfrm>
              <a:off x="6600700" y="3184260"/>
              <a:ext cx="150664" cy="225996"/>
            </a:xfrm>
            <a:custGeom>
              <a:avLst/>
              <a:gdLst/>
              <a:ahLst/>
              <a:cxnLst/>
              <a:rect l="l" t="t" r="r" b="b"/>
              <a:pathLst>
                <a:path w="1360" h="2040" extrusionOk="0">
                  <a:moveTo>
                    <a:pt x="173" y="0"/>
                  </a:moveTo>
                  <a:cubicBezTo>
                    <a:pt x="1" y="0"/>
                    <a:pt x="114" y="281"/>
                    <a:pt x="209" y="394"/>
                  </a:cubicBezTo>
                  <a:cubicBezTo>
                    <a:pt x="304" y="508"/>
                    <a:pt x="454" y="716"/>
                    <a:pt x="454" y="716"/>
                  </a:cubicBezTo>
                  <a:cubicBezTo>
                    <a:pt x="454" y="716"/>
                    <a:pt x="662" y="1074"/>
                    <a:pt x="495" y="1169"/>
                  </a:cubicBezTo>
                  <a:cubicBezTo>
                    <a:pt x="322" y="1264"/>
                    <a:pt x="1" y="1282"/>
                    <a:pt x="1" y="1282"/>
                  </a:cubicBezTo>
                  <a:lnTo>
                    <a:pt x="1174" y="2039"/>
                  </a:lnTo>
                  <a:lnTo>
                    <a:pt x="1360" y="1341"/>
                  </a:lnTo>
                  <a:cubicBezTo>
                    <a:pt x="1360" y="1341"/>
                    <a:pt x="966" y="585"/>
                    <a:pt x="739" y="508"/>
                  </a:cubicBezTo>
                  <a:cubicBezTo>
                    <a:pt x="495" y="413"/>
                    <a:pt x="341" y="18"/>
                    <a:pt x="173" y="0"/>
                  </a:cubicBezTo>
                  <a:close/>
                </a:path>
              </a:pathLst>
            </a:custGeom>
            <a:solidFill>
              <a:srgbClr val="FF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8"/>
            <p:cNvSpPr/>
            <p:nvPr/>
          </p:nvSpPr>
          <p:spPr>
            <a:xfrm>
              <a:off x="6586187" y="2067126"/>
              <a:ext cx="132053" cy="26145"/>
            </a:xfrm>
            <a:custGeom>
              <a:avLst/>
              <a:gdLst/>
              <a:ahLst/>
              <a:cxnLst/>
              <a:rect l="l" t="t" r="r" b="b"/>
              <a:pathLst>
                <a:path w="1192" h="236" extrusionOk="0">
                  <a:moveTo>
                    <a:pt x="489" y="1"/>
                  </a:moveTo>
                  <a:cubicBezTo>
                    <a:pt x="471" y="1"/>
                    <a:pt x="458" y="1"/>
                    <a:pt x="453" y="3"/>
                  </a:cubicBezTo>
                  <a:cubicBezTo>
                    <a:pt x="322" y="40"/>
                    <a:pt x="268" y="58"/>
                    <a:pt x="268" y="58"/>
                  </a:cubicBezTo>
                  <a:lnTo>
                    <a:pt x="0" y="117"/>
                  </a:lnTo>
                  <a:cubicBezTo>
                    <a:pt x="0" y="117"/>
                    <a:pt x="0" y="212"/>
                    <a:pt x="114" y="230"/>
                  </a:cubicBezTo>
                  <a:cubicBezTo>
                    <a:pt x="128" y="234"/>
                    <a:pt x="144" y="236"/>
                    <a:pt x="162" y="236"/>
                  </a:cubicBezTo>
                  <a:cubicBezTo>
                    <a:pt x="313" y="236"/>
                    <a:pt x="583" y="117"/>
                    <a:pt x="721" y="117"/>
                  </a:cubicBezTo>
                  <a:cubicBezTo>
                    <a:pt x="925" y="117"/>
                    <a:pt x="1192" y="58"/>
                    <a:pt x="1192" y="58"/>
                  </a:cubicBezTo>
                  <a:cubicBezTo>
                    <a:pt x="1192" y="58"/>
                    <a:pt x="641" y="1"/>
                    <a:pt x="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8"/>
            <p:cNvSpPr/>
            <p:nvPr/>
          </p:nvSpPr>
          <p:spPr>
            <a:xfrm>
              <a:off x="6504873" y="2075434"/>
              <a:ext cx="54283" cy="21492"/>
            </a:xfrm>
            <a:custGeom>
              <a:avLst/>
              <a:gdLst/>
              <a:ahLst/>
              <a:cxnLst/>
              <a:rect l="l" t="t" r="r" b="b"/>
              <a:pathLst>
                <a:path w="490" h="194" extrusionOk="0">
                  <a:moveTo>
                    <a:pt x="0" y="1"/>
                  </a:moveTo>
                  <a:lnTo>
                    <a:pt x="0" y="96"/>
                  </a:lnTo>
                  <a:cubicBezTo>
                    <a:pt x="0" y="96"/>
                    <a:pt x="276" y="193"/>
                    <a:pt x="375" y="193"/>
                  </a:cubicBezTo>
                  <a:cubicBezTo>
                    <a:pt x="382" y="193"/>
                    <a:pt x="389" y="193"/>
                    <a:pt x="395" y="191"/>
                  </a:cubicBezTo>
                  <a:cubicBezTo>
                    <a:pt x="490" y="173"/>
                    <a:pt x="453" y="60"/>
                    <a:pt x="453" y="60"/>
                  </a:cubicBezTo>
                  <a:lnTo>
                    <a:pt x="281" y="60"/>
                  </a:lnTo>
                  <a:cubicBezTo>
                    <a:pt x="186" y="60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8"/>
            <p:cNvSpPr/>
            <p:nvPr/>
          </p:nvSpPr>
          <p:spPr>
            <a:xfrm>
              <a:off x="6569570" y="2209482"/>
              <a:ext cx="27252" cy="10635"/>
            </a:xfrm>
            <a:custGeom>
              <a:avLst/>
              <a:gdLst/>
              <a:ahLst/>
              <a:cxnLst/>
              <a:rect l="l" t="t" r="r" b="b"/>
              <a:pathLst>
                <a:path w="246" h="96" extrusionOk="0">
                  <a:moveTo>
                    <a:pt x="245" y="1"/>
                  </a:moveTo>
                  <a:lnTo>
                    <a:pt x="245" y="1"/>
                  </a:lnTo>
                  <a:cubicBezTo>
                    <a:pt x="245" y="1"/>
                    <a:pt x="227" y="37"/>
                    <a:pt x="191" y="37"/>
                  </a:cubicBezTo>
                  <a:cubicBezTo>
                    <a:pt x="132" y="37"/>
                    <a:pt x="96" y="19"/>
                    <a:pt x="37" y="19"/>
                  </a:cubicBezTo>
                  <a:cubicBezTo>
                    <a:pt x="1" y="19"/>
                    <a:pt x="1" y="96"/>
                    <a:pt x="1" y="96"/>
                  </a:cubicBezTo>
                  <a:cubicBezTo>
                    <a:pt x="1" y="96"/>
                    <a:pt x="19" y="96"/>
                    <a:pt x="37" y="78"/>
                  </a:cubicBezTo>
                  <a:cubicBezTo>
                    <a:pt x="56" y="58"/>
                    <a:pt x="87" y="53"/>
                    <a:pt x="118" y="53"/>
                  </a:cubicBezTo>
                  <a:cubicBezTo>
                    <a:pt x="153" y="53"/>
                    <a:pt x="188" y="60"/>
                    <a:pt x="209" y="60"/>
                  </a:cubicBezTo>
                  <a:cubicBezTo>
                    <a:pt x="227" y="60"/>
                    <a:pt x="245" y="1"/>
                    <a:pt x="2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8"/>
            <p:cNvSpPr/>
            <p:nvPr/>
          </p:nvSpPr>
          <p:spPr>
            <a:xfrm>
              <a:off x="6546527" y="2213248"/>
              <a:ext cx="10635" cy="6869"/>
            </a:xfrm>
            <a:custGeom>
              <a:avLst/>
              <a:gdLst/>
              <a:ahLst/>
              <a:cxnLst/>
              <a:rect l="l" t="t" r="r" b="b"/>
              <a:pathLst>
                <a:path w="96" h="62" extrusionOk="0">
                  <a:moveTo>
                    <a:pt x="44" y="0"/>
                  </a:moveTo>
                  <a:cubicBezTo>
                    <a:pt x="42" y="0"/>
                    <a:pt x="39" y="1"/>
                    <a:pt x="37" y="3"/>
                  </a:cubicBezTo>
                  <a:cubicBezTo>
                    <a:pt x="0" y="26"/>
                    <a:pt x="19" y="44"/>
                    <a:pt x="19" y="44"/>
                  </a:cubicBezTo>
                  <a:lnTo>
                    <a:pt x="96" y="62"/>
                  </a:lnTo>
                  <a:cubicBezTo>
                    <a:pt x="96" y="62"/>
                    <a:pt x="67" y="0"/>
                    <a:pt x="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8"/>
            <p:cNvSpPr/>
            <p:nvPr/>
          </p:nvSpPr>
          <p:spPr>
            <a:xfrm>
              <a:off x="6550515" y="2247148"/>
              <a:ext cx="100480" cy="22932"/>
            </a:xfrm>
            <a:custGeom>
              <a:avLst/>
              <a:gdLst/>
              <a:ahLst/>
              <a:cxnLst/>
              <a:rect l="l" t="t" r="r" b="b"/>
              <a:pathLst>
                <a:path w="907" h="207" extrusionOk="0">
                  <a:moveTo>
                    <a:pt x="907" y="0"/>
                  </a:moveTo>
                  <a:cubicBezTo>
                    <a:pt x="907" y="0"/>
                    <a:pt x="658" y="80"/>
                    <a:pt x="583" y="80"/>
                  </a:cubicBezTo>
                  <a:cubicBezTo>
                    <a:pt x="576" y="80"/>
                    <a:pt x="571" y="79"/>
                    <a:pt x="567" y="77"/>
                  </a:cubicBezTo>
                  <a:cubicBezTo>
                    <a:pt x="552" y="62"/>
                    <a:pt x="435" y="32"/>
                    <a:pt x="372" y="32"/>
                  </a:cubicBezTo>
                  <a:cubicBezTo>
                    <a:pt x="359" y="32"/>
                    <a:pt x="348" y="33"/>
                    <a:pt x="340" y="37"/>
                  </a:cubicBezTo>
                  <a:cubicBezTo>
                    <a:pt x="328" y="52"/>
                    <a:pt x="307" y="75"/>
                    <a:pt x="289" y="75"/>
                  </a:cubicBezTo>
                  <a:cubicBezTo>
                    <a:pt x="281" y="75"/>
                    <a:pt x="274" y="70"/>
                    <a:pt x="268" y="59"/>
                  </a:cubicBezTo>
                  <a:cubicBezTo>
                    <a:pt x="263" y="53"/>
                    <a:pt x="243" y="50"/>
                    <a:pt x="219" y="50"/>
                  </a:cubicBezTo>
                  <a:cubicBezTo>
                    <a:pt x="161" y="50"/>
                    <a:pt x="72" y="65"/>
                    <a:pt x="60" y="77"/>
                  </a:cubicBezTo>
                  <a:cubicBezTo>
                    <a:pt x="41" y="96"/>
                    <a:pt x="1" y="173"/>
                    <a:pt x="1" y="173"/>
                  </a:cubicBezTo>
                  <a:cubicBezTo>
                    <a:pt x="1" y="173"/>
                    <a:pt x="32" y="166"/>
                    <a:pt x="68" y="166"/>
                  </a:cubicBezTo>
                  <a:cubicBezTo>
                    <a:pt x="100" y="166"/>
                    <a:pt x="135" y="171"/>
                    <a:pt x="155" y="191"/>
                  </a:cubicBezTo>
                  <a:cubicBezTo>
                    <a:pt x="177" y="202"/>
                    <a:pt x="191" y="206"/>
                    <a:pt x="202" y="206"/>
                  </a:cubicBezTo>
                  <a:cubicBezTo>
                    <a:pt x="225" y="206"/>
                    <a:pt x="233" y="185"/>
                    <a:pt x="286" y="173"/>
                  </a:cubicBezTo>
                  <a:cubicBezTo>
                    <a:pt x="325" y="161"/>
                    <a:pt x="344" y="156"/>
                    <a:pt x="363" y="156"/>
                  </a:cubicBezTo>
                  <a:cubicBezTo>
                    <a:pt x="381" y="156"/>
                    <a:pt x="399" y="161"/>
                    <a:pt x="436" y="173"/>
                  </a:cubicBezTo>
                  <a:cubicBezTo>
                    <a:pt x="457" y="175"/>
                    <a:pt x="478" y="177"/>
                    <a:pt x="498" y="177"/>
                  </a:cubicBezTo>
                  <a:cubicBezTo>
                    <a:pt x="734" y="177"/>
                    <a:pt x="907" y="0"/>
                    <a:pt x="90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8"/>
            <p:cNvSpPr/>
            <p:nvPr/>
          </p:nvSpPr>
          <p:spPr>
            <a:xfrm>
              <a:off x="6567576" y="2282820"/>
              <a:ext cx="37777" cy="6093"/>
            </a:xfrm>
            <a:custGeom>
              <a:avLst/>
              <a:gdLst/>
              <a:ahLst/>
              <a:cxnLst/>
              <a:rect l="l" t="t" r="r" b="b"/>
              <a:pathLst>
                <a:path w="341" h="55" extrusionOk="0">
                  <a:moveTo>
                    <a:pt x="341" y="0"/>
                  </a:moveTo>
                  <a:cubicBezTo>
                    <a:pt x="340" y="0"/>
                    <a:pt x="186" y="18"/>
                    <a:pt x="132" y="18"/>
                  </a:cubicBezTo>
                  <a:cubicBezTo>
                    <a:pt x="120" y="12"/>
                    <a:pt x="101" y="10"/>
                    <a:pt x="82" y="10"/>
                  </a:cubicBezTo>
                  <a:cubicBezTo>
                    <a:pt x="43" y="10"/>
                    <a:pt x="1" y="18"/>
                    <a:pt x="1" y="18"/>
                  </a:cubicBezTo>
                  <a:cubicBezTo>
                    <a:pt x="1" y="18"/>
                    <a:pt x="55" y="54"/>
                    <a:pt x="132" y="54"/>
                  </a:cubicBezTo>
                  <a:cubicBezTo>
                    <a:pt x="209" y="54"/>
                    <a:pt x="282" y="18"/>
                    <a:pt x="282" y="18"/>
                  </a:cubicBezTo>
                  <a:lnTo>
                    <a:pt x="3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8"/>
            <p:cNvSpPr/>
            <p:nvPr/>
          </p:nvSpPr>
          <p:spPr>
            <a:xfrm>
              <a:off x="6506867" y="2119637"/>
              <a:ext cx="46307" cy="12962"/>
            </a:xfrm>
            <a:custGeom>
              <a:avLst/>
              <a:gdLst/>
              <a:ahLst/>
              <a:cxnLst/>
              <a:rect l="l" t="t" r="r" b="b"/>
              <a:pathLst>
                <a:path w="418" h="117" extrusionOk="0">
                  <a:moveTo>
                    <a:pt x="0" y="1"/>
                  </a:moveTo>
                  <a:cubicBezTo>
                    <a:pt x="1" y="1"/>
                    <a:pt x="132" y="114"/>
                    <a:pt x="245" y="114"/>
                  </a:cubicBezTo>
                  <a:cubicBezTo>
                    <a:pt x="257" y="116"/>
                    <a:pt x="268" y="117"/>
                    <a:pt x="279" y="117"/>
                  </a:cubicBezTo>
                  <a:cubicBezTo>
                    <a:pt x="370" y="117"/>
                    <a:pt x="417" y="55"/>
                    <a:pt x="417" y="55"/>
                  </a:cubicBezTo>
                  <a:lnTo>
                    <a:pt x="417" y="55"/>
                  </a:lnTo>
                  <a:cubicBezTo>
                    <a:pt x="417" y="55"/>
                    <a:pt x="407" y="65"/>
                    <a:pt x="367" y="65"/>
                  </a:cubicBezTo>
                  <a:cubicBezTo>
                    <a:pt x="347" y="65"/>
                    <a:pt x="319" y="63"/>
                    <a:pt x="281" y="55"/>
                  </a:cubicBezTo>
                  <a:cubicBezTo>
                    <a:pt x="150" y="37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8"/>
            <p:cNvSpPr/>
            <p:nvPr/>
          </p:nvSpPr>
          <p:spPr>
            <a:xfrm>
              <a:off x="6619754" y="2111107"/>
              <a:ext cx="85967" cy="25480"/>
            </a:xfrm>
            <a:custGeom>
              <a:avLst/>
              <a:gdLst/>
              <a:ahLst/>
              <a:cxnLst/>
              <a:rect l="l" t="t" r="r" b="b"/>
              <a:pathLst>
                <a:path w="776" h="230" extrusionOk="0">
                  <a:moveTo>
                    <a:pt x="776" y="1"/>
                  </a:moveTo>
                  <a:lnTo>
                    <a:pt x="776" y="1"/>
                  </a:lnTo>
                  <a:cubicBezTo>
                    <a:pt x="776" y="1"/>
                    <a:pt x="449" y="174"/>
                    <a:pt x="321" y="174"/>
                  </a:cubicBezTo>
                  <a:cubicBezTo>
                    <a:pt x="315" y="174"/>
                    <a:pt x="310" y="174"/>
                    <a:pt x="304" y="173"/>
                  </a:cubicBezTo>
                  <a:cubicBezTo>
                    <a:pt x="191" y="155"/>
                    <a:pt x="1" y="155"/>
                    <a:pt x="1" y="155"/>
                  </a:cubicBezTo>
                  <a:lnTo>
                    <a:pt x="1" y="155"/>
                  </a:lnTo>
                  <a:cubicBezTo>
                    <a:pt x="1" y="155"/>
                    <a:pt x="95" y="230"/>
                    <a:pt x="282" y="230"/>
                  </a:cubicBezTo>
                  <a:cubicBezTo>
                    <a:pt x="300" y="230"/>
                    <a:pt x="320" y="229"/>
                    <a:pt x="341" y="227"/>
                  </a:cubicBezTo>
                  <a:cubicBezTo>
                    <a:pt x="567" y="209"/>
                    <a:pt x="776" y="1"/>
                    <a:pt x="7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8"/>
            <p:cNvSpPr/>
            <p:nvPr/>
          </p:nvSpPr>
          <p:spPr>
            <a:xfrm>
              <a:off x="5634562" y="2757635"/>
              <a:ext cx="100480" cy="37666"/>
            </a:xfrm>
            <a:custGeom>
              <a:avLst/>
              <a:gdLst/>
              <a:ahLst/>
              <a:cxnLst/>
              <a:rect l="l" t="t" r="r" b="b"/>
              <a:pathLst>
                <a:path w="907" h="340" extrusionOk="0">
                  <a:moveTo>
                    <a:pt x="721" y="0"/>
                  </a:moveTo>
                  <a:cubicBezTo>
                    <a:pt x="721" y="0"/>
                    <a:pt x="304" y="95"/>
                    <a:pt x="249" y="113"/>
                  </a:cubicBezTo>
                  <a:cubicBezTo>
                    <a:pt x="190" y="132"/>
                    <a:pt x="0" y="340"/>
                    <a:pt x="0" y="340"/>
                  </a:cubicBezTo>
                  <a:lnTo>
                    <a:pt x="190" y="263"/>
                  </a:lnTo>
                  <a:cubicBezTo>
                    <a:pt x="363" y="186"/>
                    <a:pt x="548" y="186"/>
                    <a:pt x="721" y="168"/>
                  </a:cubicBezTo>
                  <a:cubicBezTo>
                    <a:pt x="906" y="132"/>
                    <a:pt x="721" y="0"/>
                    <a:pt x="7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8"/>
            <p:cNvSpPr/>
            <p:nvPr/>
          </p:nvSpPr>
          <p:spPr>
            <a:xfrm>
              <a:off x="5680648" y="2786661"/>
              <a:ext cx="64697" cy="45532"/>
            </a:xfrm>
            <a:custGeom>
              <a:avLst/>
              <a:gdLst/>
              <a:ahLst/>
              <a:cxnLst/>
              <a:rect l="l" t="t" r="r" b="b"/>
              <a:pathLst>
                <a:path w="584" h="411" extrusionOk="0">
                  <a:moveTo>
                    <a:pt x="490" y="1"/>
                  </a:moveTo>
                  <a:cubicBezTo>
                    <a:pt x="490" y="1"/>
                    <a:pt x="490" y="1"/>
                    <a:pt x="491" y="1"/>
                  </a:cubicBezTo>
                  <a:lnTo>
                    <a:pt x="491" y="1"/>
                  </a:lnTo>
                  <a:cubicBezTo>
                    <a:pt x="490" y="1"/>
                    <a:pt x="490" y="1"/>
                    <a:pt x="490" y="1"/>
                  </a:cubicBezTo>
                  <a:close/>
                  <a:moveTo>
                    <a:pt x="491" y="1"/>
                  </a:moveTo>
                  <a:cubicBezTo>
                    <a:pt x="494" y="5"/>
                    <a:pt x="525" y="46"/>
                    <a:pt x="418" y="209"/>
                  </a:cubicBezTo>
                  <a:cubicBezTo>
                    <a:pt x="286" y="377"/>
                    <a:pt x="1" y="400"/>
                    <a:pt x="1" y="400"/>
                  </a:cubicBezTo>
                  <a:cubicBezTo>
                    <a:pt x="57" y="407"/>
                    <a:pt x="106" y="410"/>
                    <a:pt x="150" y="410"/>
                  </a:cubicBezTo>
                  <a:cubicBezTo>
                    <a:pt x="432" y="410"/>
                    <a:pt x="480" y="274"/>
                    <a:pt x="531" y="191"/>
                  </a:cubicBezTo>
                  <a:cubicBezTo>
                    <a:pt x="584" y="99"/>
                    <a:pt x="497" y="7"/>
                    <a:pt x="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8"/>
            <p:cNvSpPr/>
            <p:nvPr/>
          </p:nvSpPr>
          <p:spPr>
            <a:xfrm>
              <a:off x="5394052" y="3002023"/>
              <a:ext cx="203507" cy="412776"/>
            </a:xfrm>
            <a:custGeom>
              <a:avLst/>
              <a:gdLst/>
              <a:ahLst/>
              <a:cxnLst/>
              <a:rect l="l" t="t" r="r" b="b"/>
              <a:pathLst>
                <a:path w="1837" h="3726" extrusionOk="0">
                  <a:moveTo>
                    <a:pt x="626" y="1"/>
                  </a:moveTo>
                  <a:lnTo>
                    <a:pt x="1" y="549"/>
                  </a:lnTo>
                  <a:cubicBezTo>
                    <a:pt x="1" y="549"/>
                    <a:pt x="268" y="1287"/>
                    <a:pt x="436" y="1532"/>
                  </a:cubicBezTo>
                  <a:cubicBezTo>
                    <a:pt x="626" y="1795"/>
                    <a:pt x="871" y="2153"/>
                    <a:pt x="871" y="2153"/>
                  </a:cubicBezTo>
                  <a:lnTo>
                    <a:pt x="1038" y="2021"/>
                  </a:lnTo>
                  <a:lnTo>
                    <a:pt x="1002" y="2379"/>
                  </a:lnTo>
                  <a:cubicBezTo>
                    <a:pt x="1002" y="2379"/>
                    <a:pt x="1675" y="3294"/>
                    <a:pt x="1809" y="3630"/>
                  </a:cubicBezTo>
                  <a:lnTo>
                    <a:pt x="1809" y="3630"/>
                  </a:lnTo>
                  <a:cubicBezTo>
                    <a:pt x="1716" y="3290"/>
                    <a:pt x="1410" y="2152"/>
                    <a:pt x="1306" y="1926"/>
                  </a:cubicBezTo>
                  <a:cubicBezTo>
                    <a:pt x="1174" y="1627"/>
                    <a:pt x="626" y="1"/>
                    <a:pt x="626" y="1"/>
                  </a:cubicBezTo>
                  <a:close/>
                  <a:moveTo>
                    <a:pt x="1809" y="3630"/>
                  </a:moveTo>
                  <a:cubicBezTo>
                    <a:pt x="1826" y="3690"/>
                    <a:pt x="1836" y="3726"/>
                    <a:pt x="1837" y="3726"/>
                  </a:cubicBezTo>
                  <a:cubicBezTo>
                    <a:pt x="1837" y="3726"/>
                    <a:pt x="1835" y="3718"/>
                    <a:pt x="1831" y="3702"/>
                  </a:cubicBezTo>
                  <a:cubicBezTo>
                    <a:pt x="1828" y="3683"/>
                    <a:pt x="1821" y="3658"/>
                    <a:pt x="1809" y="363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8"/>
            <p:cNvSpPr/>
            <p:nvPr/>
          </p:nvSpPr>
          <p:spPr>
            <a:xfrm>
              <a:off x="4963439" y="3052207"/>
              <a:ext cx="478913" cy="1405498"/>
            </a:xfrm>
            <a:custGeom>
              <a:avLst/>
              <a:gdLst/>
              <a:ahLst/>
              <a:cxnLst/>
              <a:rect l="l" t="t" r="r" b="b"/>
              <a:pathLst>
                <a:path w="4323" h="12687" extrusionOk="0">
                  <a:moveTo>
                    <a:pt x="4019" y="1"/>
                  </a:moveTo>
                  <a:lnTo>
                    <a:pt x="2320" y="1192"/>
                  </a:lnTo>
                  <a:cubicBezTo>
                    <a:pt x="1491" y="1813"/>
                    <a:pt x="531" y="6647"/>
                    <a:pt x="263" y="9628"/>
                  </a:cubicBezTo>
                  <a:cubicBezTo>
                    <a:pt x="1" y="12614"/>
                    <a:pt x="984" y="12442"/>
                    <a:pt x="1736" y="12632"/>
                  </a:cubicBezTo>
                  <a:cubicBezTo>
                    <a:pt x="1944" y="12687"/>
                    <a:pt x="2547" y="12687"/>
                    <a:pt x="3303" y="12687"/>
                  </a:cubicBezTo>
                  <a:cubicBezTo>
                    <a:pt x="2569" y="11989"/>
                    <a:pt x="1586" y="11232"/>
                    <a:pt x="1473" y="10893"/>
                  </a:cubicBezTo>
                  <a:cubicBezTo>
                    <a:pt x="1247" y="10254"/>
                    <a:pt x="1980" y="6779"/>
                    <a:pt x="2171" y="6004"/>
                  </a:cubicBezTo>
                  <a:cubicBezTo>
                    <a:pt x="2379" y="5252"/>
                    <a:pt x="2624" y="2456"/>
                    <a:pt x="2814" y="1740"/>
                  </a:cubicBezTo>
                  <a:cubicBezTo>
                    <a:pt x="3023" y="1038"/>
                    <a:pt x="4323" y="322"/>
                    <a:pt x="4323" y="322"/>
                  </a:cubicBezTo>
                  <a:lnTo>
                    <a:pt x="401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8"/>
            <p:cNvSpPr/>
            <p:nvPr/>
          </p:nvSpPr>
          <p:spPr>
            <a:xfrm>
              <a:off x="5153654" y="3208522"/>
              <a:ext cx="1146045" cy="616615"/>
            </a:xfrm>
            <a:custGeom>
              <a:avLst/>
              <a:gdLst/>
              <a:ahLst/>
              <a:cxnLst/>
              <a:rect l="l" t="t" r="r" b="b"/>
              <a:pathLst>
                <a:path w="10345" h="5566" extrusionOk="0">
                  <a:moveTo>
                    <a:pt x="1335" y="0"/>
                  </a:moveTo>
                  <a:cubicBezTo>
                    <a:pt x="1260" y="0"/>
                    <a:pt x="1187" y="9"/>
                    <a:pt x="1115" y="26"/>
                  </a:cubicBezTo>
                  <a:cubicBezTo>
                    <a:pt x="1115" y="26"/>
                    <a:pt x="1" y="44"/>
                    <a:pt x="227" y="1100"/>
                  </a:cubicBezTo>
                  <a:cubicBezTo>
                    <a:pt x="421" y="2083"/>
                    <a:pt x="4333" y="5565"/>
                    <a:pt x="5665" y="5565"/>
                  </a:cubicBezTo>
                  <a:cubicBezTo>
                    <a:pt x="5769" y="5565"/>
                    <a:pt x="5857" y="5544"/>
                    <a:pt x="5927" y="5499"/>
                  </a:cubicBezTo>
                  <a:cubicBezTo>
                    <a:pt x="6892" y="4878"/>
                    <a:pt x="10344" y="2309"/>
                    <a:pt x="10344" y="2309"/>
                  </a:cubicBezTo>
                  <a:lnTo>
                    <a:pt x="9080" y="1195"/>
                  </a:lnTo>
                  <a:cubicBezTo>
                    <a:pt x="9080" y="1195"/>
                    <a:pt x="6576" y="3425"/>
                    <a:pt x="5425" y="3425"/>
                  </a:cubicBezTo>
                  <a:cubicBezTo>
                    <a:pt x="5270" y="3425"/>
                    <a:pt x="5140" y="3385"/>
                    <a:pt x="5043" y="3293"/>
                  </a:cubicBezTo>
                  <a:cubicBezTo>
                    <a:pt x="4254" y="2559"/>
                    <a:pt x="2642" y="0"/>
                    <a:pt x="13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29"/>
          <p:cNvSpPr txBox="1"/>
          <p:nvPr/>
        </p:nvSpPr>
        <p:spPr>
          <a:xfrm>
            <a:off x="1550200" y="790575"/>
            <a:ext cx="676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791" name="Google Shape;791;p29"/>
          <p:cNvSpPr txBox="1"/>
          <p:nvPr/>
        </p:nvSpPr>
        <p:spPr>
          <a:xfrm>
            <a:off x="535500" y="433375"/>
            <a:ext cx="7846500" cy="4481700"/>
          </a:xfrm>
          <a:prstGeom prst="rect">
            <a:avLst/>
          </a:prstGeom>
          <a:noFill/>
          <a:ln w="19050" cap="flat" cmpd="sng">
            <a:solidFill>
              <a:srgbClr val="A64D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Η Μαρία, 35 ετών, παντρεμένη και έγκυος στο δεύτερο παιδί της, ζούσε στη Θεσσαλονίκη. Ο σύζυγός της ασκούσε πάνω της σωματική και ψυχολογική βία για χρόνια, αλλά εκείνη δεν μιλούσε, πιστεύοντας ότι "δεν πρέπει να διαλυθεί η οικογένεια για τα παιδιά". Κατά τη διάρκεια της εγκυμοσύνης της, η βία εντάθηκε.</a:t>
            </a:r>
            <a:endParaRPr sz="19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114300" marR="11430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Η μαία που την παρακολουθούσε στις προγεννητικές εξετάσεις παρατήρησε μελανιές στα χέρια και στο πρόσωπο, καθώς και σημάδια άγχους. Έπειτα από μια εμπιστευτική συζήτηση, η Μαρία αποκάλυψε τι περνούσε. Χάρη στην παρέμβαση της μαίας, απευθύνθηκε σε κοινωνική υπηρεσία και κατάφερε να μεταφερθεί σε ξενώνα κακοποιημένων γυναικών, ξεκινώντας μια νέα ζωή.</a:t>
            </a:r>
            <a:endParaRPr sz="19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114300" marR="114300" lvl="0" indent="0" algn="l" rtl="0">
              <a:lnSpc>
                <a:spcPct val="109090"/>
              </a:lnSpc>
              <a:spcBef>
                <a:spcPts val="300"/>
              </a:spcBef>
              <a:spcAft>
                <a:spcPts val="0"/>
              </a:spcAft>
              <a:buNone/>
            </a:pPr>
            <a:endParaRPr sz="1300">
              <a:solidFill>
                <a:srgbClr val="5F8195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50" b="1">
              <a:solidFill>
                <a:srgbClr val="1C1E2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50" b="1">
              <a:solidFill>
                <a:srgbClr val="1C1E2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6" name="Google Shape;796;p30"/>
          <p:cNvGrpSpPr/>
          <p:nvPr/>
        </p:nvGrpSpPr>
        <p:grpSpPr>
          <a:xfrm>
            <a:off x="4842137" y="534999"/>
            <a:ext cx="3859592" cy="2730247"/>
            <a:chOff x="4322927" y="652824"/>
            <a:chExt cx="3693036" cy="2612427"/>
          </a:xfrm>
        </p:grpSpPr>
        <p:grpSp>
          <p:nvGrpSpPr>
            <p:cNvPr id="797" name="Google Shape;797;p30"/>
            <p:cNvGrpSpPr/>
            <p:nvPr/>
          </p:nvGrpSpPr>
          <p:grpSpPr>
            <a:xfrm>
              <a:off x="6174650" y="652824"/>
              <a:ext cx="1483873" cy="798041"/>
              <a:chOff x="6231725" y="809274"/>
              <a:chExt cx="1483873" cy="798041"/>
            </a:xfrm>
          </p:grpSpPr>
          <p:sp>
            <p:nvSpPr>
              <p:cNvPr id="798" name="Google Shape;798;p30"/>
              <p:cNvSpPr/>
              <p:nvPr/>
            </p:nvSpPr>
            <p:spPr>
              <a:xfrm>
                <a:off x="6231725" y="809274"/>
                <a:ext cx="1483873" cy="798041"/>
              </a:xfrm>
              <a:custGeom>
                <a:avLst/>
                <a:gdLst/>
                <a:ahLst/>
                <a:cxnLst/>
                <a:rect l="l" t="t" r="r" b="b"/>
                <a:pathLst>
                  <a:path w="11763" h="6326" extrusionOk="0">
                    <a:moveTo>
                      <a:pt x="3702" y="0"/>
                    </a:moveTo>
                    <a:cubicBezTo>
                      <a:pt x="2474" y="1341"/>
                      <a:pt x="1228" y="2700"/>
                      <a:pt x="0" y="4060"/>
                    </a:cubicBezTo>
                    <a:cubicBezTo>
                      <a:pt x="1663" y="5573"/>
                      <a:pt x="3779" y="6325"/>
                      <a:pt x="5872" y="6325"/>
                    </a:cubicBezTo>
                    <a:cubicBezTo>
                      <a:pt x="7988" y="6325"/>
                      <a:pt x="10099" y="5573"/>
                      <a:pt x="11762" y="4060"/>
                    </a:cubicBezTo>
                    <a:cubicBezTo>
                      <a:pt x="10534" y="2700"/>
                      <a:pt x="9288" y="1341"/>
                      <a:pt x="8060" y="0"/>
                    </a:cubicBezTo>
                    <a:cubicBezTo>
                      <a:pt x="7440" y="548"/>
                      <a:pt x="6665" y="834"/>
                      <a:pt x="5872" y="834"/>
                    </a:cubicBezTo>
                    <a:cubicBezTo>
                      <a:pt x="5097" y="834"/>
                      <a:pt x="4323" y="548"/>
                      <a:pt x="37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99" name="Google Shape;799;p30"/>
              <p:cNvGrpSpPr/>
              <p:nvPr/>
            </p:nvGrpSpPr>
            <p:grpSpPr>
              <a:xfrm rot="4488485">
                <a:off x="6709634" y="1008092"/>
                <a:ext cx="432648" cy="561118"/>
                <a:chOff x="4320925" y="5006625"/>
                <a:chExt cx="329775" cy="427650"/>
              </a:xfrm>
            </p:grpSpPr>
            <p:sp>
              <p:nvSpPr>
                <p:cNvPr id="800" name="Google Shape;800;p30"/>
                <p:cNvSpPr/>
                <p:nvPr/>
              </p:nvSpPr>
              <p:spPr>
                <a:xfrm>
                  <a:off x="4374725" y="5161000"/>
                  <a:ext cx="39225" cy="14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9" h="590" extrusionOk="0">
                      <a:moveTo>
                        <a:pt x="1254" y="0"/>
                      </a:moveTo>
                      <a:cubicBezTo>
                        <a:pt x="1238" y="0"/>
                        <a:pt x="1222" y="1"/>
                        <a:pt x="1206" y="3"/>
                      </a:cubicBezTo>
                      <a:lnTo>
                        <a:pt x="322" y="40"/>
                      </a:lnTo>
                      <a:cubicBezTo>
                        <a:pt x="150" y="40"/>
                        <a:pt x="1" y="171"/>
                        <a:pt x="19" y="321"/>
                      </a:cubicBezTo>
                      <a:lnTo>
                        <a:pt x="19" y="343"/>
                      </a:lnTo>
                      <a:cubicBezTo>
                        <a:pt x="19" y="482"/>
                        <a:pt x="148" y="590"/>
                        <a:pt x="304" y="590"/>
                      </a:cubicBezTo>
                      <a:cubicBezTo>
                        <a:pt x="316" y="590"/>
                        <a:pt x="328" y="589"/>
                        <a:pt x="340" y="588"/>
                      </a:cubicBezTo>
                      <a:lnTo>
                        <a:pt x="1247" y="547"/>
                      </a:lnTo>
                      <a:cubicBezTo>
                        <a:pt x="1414" y="547"/>
                        <a:pt x="1568" y="416"/>
                        <a:pt x="1546" y="266"/>
                      </a:cubicBezTo>
                      <a:lnTo>
                        <a:pt x="1546" y="248"/>
                      </a:lnTo>
                      <a:cubicBezTo>
                        <a:pt x="1546" y="107"/>
                        <a:pt x="1421" y="0"/>
                        <a:pt x="1254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1" name="Google Shape;801;p30"/>
                <p:cNvSpPr/>
                <p:nvPr/>
              </p:nvSpPr>
              <p:spPr>
                <a:xfrm>
                  <a:off x="4377100" y="5174200"/>
                  <a:ext cx="39100" cy="15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4" h="609" extrusionOk="0">
                      <a:moveTo>
                        <a:pt x="1206" y="1"/>
                      </a:moveTo>
                      <a:lnTo>
                        <a:pt x="318" y="42"/>
                      </a:lnTo>
                      <a:cubicBezTo>
                        <a:pt x="150" y="60"/>
                        <a:pt x="1" y="191"/>
                        <a:pt x="19" y="341"/>
                      </a:cubicBezTo>
                      <a:cubicBezTo>
                        <a:pt x="19" y="495"/>
                        <a:pt x="168" y="608"/>
                        <a:pt x="359" y="608"/>
                      </a:cubicBezTo>
                      <a:lnTo>
                        <a:pt x="1247" y="567"/>
                      </a:lnTo>
                      <a:cubicBezTo>
                        <a:pt x="1414" y="549"/>
                        <a:pt x="1564" y="418"/>
                        <a:pt x="1546" y="268"/>
                      </a:cubicBezTo>
                      <a:cubicBezTo>
                        <a:pt x="1546" y="114"/>
                        <a:pt x="1396" y="1"/>
                        <a:pt x="1206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2" name="Google Shape;802;p30"/>
                <p:cNvSpPr/>
                <p:nvPr/>
              </p:nvSpPr>
              <p:spPr>
                <a:xfrm>
                  <a:off x="4379375" y="5187875"/>
                  <a:ext cx="39200" cy="14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8" h="589" extrusionOk="0">
                      <a:moveTo>
                        <a:pt x="1250" y="0"/>
                      </a:moveTo>
                      <a:cubicBezTo>
                        <a:pt x="1237" y="0"/>
                        <a:pt x="1224" y="1"/>
                        <a:pt x="1210" y="2"/>
                      </a:cubicBezTo>
                      <a:lnTo>
                        <a:pt x="322" y="38"/>
                      </a:lnTo>
                      <a:cubicBezTo>
                        <a:pt x="154" y="38"/>
                        <a:pt x="0" y="174"/>
                        <a:pt x="23" y="324"/>
                      </a:cubicBezTo>
                      <a:cubicBezTo>
                        <a:pt x="23" y="480"/>
                        <a:pt x="152" y="589"/>
                        <a:pt x="323" y="589"/>
                      </a:cubicBezTo>
                      <a:cubicBezTo>
                        <a:pt x="336" y="589"/>
                        <a:pt x="349" y="588"/>
                        <a:pt x="363" y="587"/>
                      </a:cubicBezTo>
                      <a:lnTo>
                        <a:pt x="1246" y="550"/>
                      </a:lnTo>
                      <a:cubicBezTo>
                        <a:pt x="1418" y="532"/>
                        <a:pt x="1568" y="419"/>
                        <a:pt x="1550" y="265"/>
                      </a:cubicBezTo>
                      <a:lnTo>
                        <a:pt x="1550" y="247"/>
                      </a:lnTo>
                      <a:cubicBezTo>
                        <a:pt x="1550" y="108"/>
                        <a:pt x="1421" y="0"/>
                        <a:pt x="1250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3" name="Google Shape;803;p30"/>
                <p:cNvSpPr/>
                <p:nvPr/>
              </p:nvSpPr>
              <p:spPr>
                <a:xfrm>
                  <a:off x="4381750" y="5201125"/>
                  <a:ext cx="39225" cy="1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9" h="605" extrusionOk="0">
                      <a:moveTo>
                        <a:pt x="1245" y="1"/>
                      </a:moveTo>
                      <a:cubicBezTo>
                        <a:pt x="1234" y="1"/>
                        <a:pt x="1222" y="1"/>
                        <a:pt x="1210" y="2"/>
                      </a:cubicBezTo>
                      <a:lnTo>
                        <a:pt x="322" y="38"/>
                      </a:lnTo>
                      <a:cubicBezTo>
                        <a:pt x="155" y="57"/>
                        <a:pt x="0" y="188"/>
                        <a:pt x="19" y="342"/>
                      </a:cubicBezTo>
                      <a:cubicBezTo>
                        <a:pt x="19" y="492"/>
                        <a:pt x="173" y="605"/>
                        <a:pt x="358" y="605"/>
                      </a:cubicBezTo>
                      <a:lnTo>
                        <a:pt x="1246" y="550"/>
                      </a:lnTo>
                      <a:cubicBezTo>
                        <a:pt x="1419" y="550"/>
                        <a:pt x="1568" y="415"/>
                        <a:pt x="1550" y="265"/>
                      </a:cubicBezTo>
                      <a:cubicBezTo>
                        <a:pt x="1550" y="125"/>
                        <a:pt x="1419" y="1"/>
                        <a:pt x="124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4" name="Google Shape;804;p30"/>
                <p:cNvSpPr/>
                <p:nvPr/>
              </p:nvSpPr>
              <p:spPr>
                <a:xfrm>
                  <a:off x="4407225" y="5199725"/>
                  <a:ext cx="25525" cy="2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1" h="966" extrusionOk="0">
                      <a:moveTo>
                        <a:pt x="599" y="0"/>
                      </a:moveTo>
                      <a:cubicBezTo>
                        <a:pt x="502" y="0"/>
                        <a:pt x="406" y="38"/>
                        <a:pt x="341" y="113"/>
                      </a:cubicBezTo>
                      <a:lnTo>
                        <a:pt x="132" y="321"/>
                      </a:lnTo>
                      <a:cubicBezTo>
                        <a:pt x="1" y="471"/>
                        <a:pt x="1" y="720"/>
                        <a:pt x="155" y="851"/>
                      </a:cubicBezTo>
                      <a:lnTo>
                        <a:pt x="155" y="869"/>
                      </a:lnTo>
                      <a:cubicBezTo>
                        <a:pt x="227" y="933"/>
                        <a:pt x="322" y="966"/>
                        <a:pt x="415" y="966"/>
                      </a:cubicBezTo>
                      <a:cubicBezTo>
                        <a:pt x="515" y="966"/>
                        <a:pt x="613" y="928"/>
                        <a:pt x="681" y="851"/>
                      </a:cubicBezTo>
                      <a:lnTo>
                        <a:pt x="889" y="643"/>
                      </a:lnTo>
                      <a:cubicBezTo>
                        <a:pt x="1020" y="493"/>
                        <a:pt x="1020" y="244"/>
                        <a:pt x="871" y="113"/>
                      </a:cubicBezTo>
                      <a:cubicBezTo>
                        <a:pt x="796" y="38"/>
                        <a:pt x="696" y="0"/>
                        <a:pt x="599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5" name="Google Shape;805;p30"/>
                <p:cNvSpPr/>
                <p:nvPr/>
              </p:nvSpPr>
              <p:spPr>
                <a:xfrm>
                  <a:off x="4481300" y="5212500"/>
                  <a:ext cx="86450" cy="8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58" h="3267" extrusionOk="0">
                      <a:moveTo>
                        <a:pt x="2117" y="0"/>
                      </a:moveTo>
                      <a:lnTo>
                        <a:pt x="1" y="1414"/>
                      </a:lnTo>
                      <a:lnTo>
                        <a:pt x="1664" y="3267"/>
                      </a:lnTo>
                      <a:lnTo>
                        <a:pt x="3458" y="2152"/>
                      </a:lnTo>
                      <a:lnTo>
                        <a:pt x="2117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6" name="Google Shape;806;p30"/>
                <p:cNvSpPr/>
                <p:nvPr/>
              </p:nvSpPr>
              <p:spPr>
                <a:xfrm>
                  <a:off x="4359100" y="5246950"/>
                  <a:ext cx="213425" cy="187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37" h="7493" extrusionOk="0">
                      <a:moveTo>
                        <a:pt x="4256" y="1"/>
                      </a:moveTo>
                      <a:cubicBezTo>
                        <a:pt x="3581" y="1"/>
                        <a:pt x="2898" y="183"/>
                        <a:pt x="2284" y="566"/>
                      </a:cubicBezTo>
                      <a:cubicBezTo>
                        <a:pt x="530" y="1662"/>
                        <a:pt x="0" y="3964"/>
                        <a:pt x="1079" y="5717"/>
                      </a:cubicBezTo>
                      <a:cubicBezTo>
                        <a:pt x="1789" y="6861"/>
                        <a:pt x="3013" y="7493"/>
                        <a:pt x="4265" y="7493"/>
                      </a:cubicBezTo>
                      <a:cubicBezTo>
                        <a:pt x="4937" y="7493"/>
                        <a:pt x="5617" y="7310"/>
                        <a:pt x="6230" y="6927"/>
                      </a:cubicBezTo>
                      <a:cubicBezTo>
                        <a:pt x="8006" y="5831"/>
                        <a:pt x="8536" y="3529"/>
                        <a:pt x="7440" y="1776"/>
                      </a:cubicBezTo>
                      <a:cubicBezTo>
                        <a:pt x="6738" y="632"/>
                        <a:pt x="5512" y="1"/>
                        <a:pt x="4256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7" name="Google Shape;807;p30"/>
                <p:cNvSpPr/>
                <p:nvPr/>
              </p:nvSpPr>
              <p:spPr>
                <a:xfrm>
                  <a:off x="4405425" y="5220775"/>
                  <a:ext cx="154300" cy="7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2" h="3095" extrusionOk="0">
                      <a:moveTo>
                        <a:pt x="2173" y="1"/>
                      </a:moveTo>
                      <a:cubicBezTo>
                        <a:pt x="1901" y="1"/>
                        <a:pt x="1524" y="144"/>
                        <a:pt x="884" y="517"/>
                      </a:cubicBezTo>
                      <a:cubicBezTo>
                        <a:pt x="204" y="915"/>
                        <a:pt x="0" y="1821"/>
                        <a:pt x="413" y="2501"/>
                      </a:cubicBezTo>
                      <a:cubicBezTo>
                        <a:pt x="693" y="2938"/>
                        <a:pt x="1121" y="3094"/>
                        <a:pt x="1592" y="3094"/>
                      </a:cubicBezTo>
                      <a:cubicBezTo>
                        <a:pt x="1853" y="3094"/>
                        <a:pt x="2127" y="3046"/>
                        <a:pt x="2397" y="2972"/>
                      </a:cubicBezTo>
                      <a:cubicBezTo>
                        <a:pt x="3303" y="2709"/>
                        <a:pt x="6171" y="3085"/>
                        <a:pt x="3036" y="517"/>
                      </a:cubicBezTo>
                      <a:cubicBezTo>
                        <a:pt x="2699" y="232"/>
                        <a:pt x="2520" y="1"/>
                        <a:pt x="217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8" name="Google Shape;808;p30"/>
                <p:cNvSpPr/>
                <p:nvPr/>
              </p:nvSpPr>
              <p:spPr>
                <a:xfrm>
                  <a:off x="4396925" y="5252725"/>
                  <a:ext cx="32075" cy="3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3" h="1373" extrusionOk="0">
                      <a:moveTo>
                        <a:pt x="693" y="0"/>
                      </a:moveTo>
                      <a:cubicBezTo>
                        <a:pt x="535" y="0"/>
                        <a:pt x="341" y="14"/>
                        <a:pt x="204" y="72"/>
                      </a:cubicBezTo>
                      <a:cubicBezTo>
                        <a:pt x="91" y="127"/>
                        <a:pt x="1" y="317"/>
                        <a:pt x="37" y="353"/>
                      </a:cubicBezTo>
                      <a:cubicBezTo>
                        <a:pt x="359" y="693"/>
                        <a:pt x="204" y="1373"/>
                        <a:pt x="204" y="1373"/>
                      </a:cubicBezTo>
                      <a:lnTo>
                        <a:pt x="1283" y="616"/>
                      </a:lnTo>
                      <a:lnTo>
                        <a:pt x="961" y="13"/>
                      </a:lnTo>
                      <a:cubicBezTo>
                        <a:pt x="961" y="13"/>
                        <a:pt x="844" y="0"/>
                        <a:pt x="693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9" name="Google Shape;809;p30"/>
                <p:cNvSpPr/>
                <p:nvPr/>
              </p:nvSpPr>
              <p:spPr>
                <a:xfrm>
                  <a:off x="4471000" y="5015825"/>
                  <a:ext cx="179700" cy="254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88" h="10162" extrusionOk="0">
                      <a:moveTo>
                        <a:pt x="2048" y="1"/>
                      </a:moveTo>
                      <a:cubicBezTo>
                        <a:pt x="1718" y="1"/>
                        <a:pt x="1391" y="40"/>
                        <a:pt x="1074" y="124"/>
                      </a:cubicBezTo>
                      <a:lnTo>
                        <a:pt x="621" y="1239"/>
                      </a:lnTo>
                      <a:lnTo>
                        <a:pt x="1" y="6449"/>
                      </a:lnTo>
                      <a:cubicBezTo>
                        <a:pt x="37" y="8053"/>
                        <a:pt x="1151" y="9435"/>
                        <a:pt x="2701" y="9829"/>
                      </a:cubicBezTo>
                      <a:lnTo>
                        <a:pt x="3059" y="9924"/>
                      </a:lnTo>
                      <a:cubicBezTo>
                        <a:pt x="3326" y="10089"/>
                        <a:pt x="3603" y="10161"/>
                        <a:pt x="3877" y="10161"/>
                      </a:cubicBezTo>
                      <a:cubicBezTo>
                        <a:pt x="5268" y="10161"/>
                        <a:pt x="6616" y="8327"/>
                        <a:pt x="6570" y="7509"/>
                      </a:cubicBezTo>
                      <a:lnTo>
                        <a:pt x="7023" y="4184"/>
                      </a:lnTo>
                      <a:cubicBezTo>
                        <a:pt x="7187" y="2202"/>
                        <a:pt x="4520" y="1"/>
                        <a:pt x="2048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10" name="Google Shape;810;p30"/>
                <p:cNvSpPr/>
                <p:nvPr/>
              </p:nvSpPr>
              <p:spPr>
                <a:xfrm>
                  <a:off x="4320925" y="5006625"/>
                  <a:ext cx="254875" cy="134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95" h="5362" extrusionOk="0">
                      <a:moveTo>
                        <a:pt x="7949" y="1"/>
                      </a:moveTo>
                      <a:cubicBezTo>
                        <a:pt x="7610" y="1"/>
                        <a:pt x="7270" y="83"/>
                        <a:pt x="6964" y="248"/>
                      </a:cubicBezTo>
                      <a:lnTo>
                        <a:pt x="5587" y="2155"/>
                      </a:lnTo>
                      <a:lnTo>
                        <a:pt x="3584" y="1059"/>
                      </a:lnTo>
                      <a:cubicBezTo>
                        <a:pt x="3391" y="979"/>
                        <a:pt x="3188" y="941"/>
                        <a:pt x="2985" y="941"/>
                      </a:cubicBezTo>
                      <a:cubicBezTo>
                        <a:pt x="2516" y="941"/>
                        <a:pt x="2052" y="1145"/>
                        <a:pt x="1736" y="1512"/>
                      </a:cubicBezTo>
                      <a:lnTo>
                        <a:pt x="508" y="2894"/>
                      </a:lnTo>
                      <a:lnTo>
                        <a:pt x="227" y="2894"/>
                      </a:lnTo>
                      <a:cubicBezTo>
                        <a:pt x="150" y="2894"/>
                        <a:pt x="73" y="2966"/>
                        <a:pt x="55" y="3061"/>
                      </a:cubicBezTo>
                      <a:lnTo>
                        <a:pt x="55" y="3079"/>
                      </a:lnTo>
                      <a:cubicBezTo>
                        <a:pt x="37" y="3175"/>
                        <a:pt x="114" y="3270"/>
                        <a:pt x="209" y="3288"/>
                      </a:cubicBezTo>
                      <a:lnTo>
                        <a:pt x="490" y="3347"/>
                      </a:lnTo>
                      <a:lnTo>
                        <a:pt x="132" y="3460"/>
                      </a:lnTo>
                      <a:cubicBezTo>
                        <a:pt x="55" y="3478"/>
                        <a:pt x="1" y="3573"/>
                        <a:pt x="19" y="3664"/>
                      </a:cubicBezTo>
                      <a:lnTo>
                        <a:pt x="19" y="3705"/>
                      </a:lnTo>
                      <a:cubicBezTo>
                        <a:pt x="33" y="3783"/>
                        <a:pt x="100" y="3846"/>
                        <a:pt x="186" y="3846"/>
                      </a:cubicBezTo>
                      <a:cubicBezTo>
                        <a:pt x="205" y="3846"/>
                        <a:pt x="225" y="3843"/>
                        <a:pt x="245" y="3836"/>
                      </a:cubicBezTo>
                      <a:lnTo>
                        <a:pt x="662" y="3741"/>
                      </a:lnTo>
                      <a:lnTo>
                        <a:pt x="245" y="4004"/>
                      </a:lnTo>
                      <a:cubicBezTo>
                        <a:pt x="168" y="4063"/>
                        <a:pt x="132" y="4158"/>
                        <a:pt x="186" y="4230"/>
                      </a:cubicBezTo>
                      <a:lnTo>
                        <a:pt x="186" y="4253"/>
                      </a:lnTo>
                      <a:cubicBezTo>
                        <a:pt x="216" y="4306"/>
                        <a:pt x="274" y="4341"/>
                        <a:pt x="339" y="4341"/>
                      </a:cubicBezTo>
                      <a:cubicBezTo>
                        <a:pt x="363" y="4341"/>
                        <a:pt x="388" y="4336"/>
                        <a:pt x="413" y="4325"/>
                      </a:cubicBezTo>
                      <a:lnTo>
                        <a:pt x="830" y="4140"/>
                      </a:lnTo>
                      <a:lnTo>
                        <a:pt x="830" y="4140"/>
                      </a:lnTo>
                      <a:lnTo>
                        <a:pt x="490" y="4420"/>
                      </a:lnTo>
                      <a:cubicBezTo>
                        <a:pt x="413" y="4479"/>
                        <a:pt x="395" y="4570"/>
                        <a:pt x="435" y="4647"/>
                      </a:cubicBezTo>
                      <a:lnTo>
                        <a:pt x="454" y="4683"/>
                      </a:lnTo>
                      <a:cubicBezTo>
                        <a:pt x="491" y="4748"/>
                        <a:pt x="555" y="4788"/>
                        <a:pt x="617" y="4788"/>
                      </a:cubicBezTo>
                      <a:cubicBezTo>
                        <a:pt x="645" y="4788"/>
                        <a:pt x="674" y="4779"/>
                        <a:pt x="698" y="4760"/>
                      </a:cubicBezTo>
                      <a:lnTo>
                        <a:pt x="1188" y="4479"/>
                      </a:lnTo>
                      <a:lnTo>
                        <a:pt x="811" y="4987"/>
                      </a:lnTo>
                      <a:cubicBezTo>
                        <a:pt x="753" y="5064"/>
                        <a:pt x="775" y="5195"/>
                        <a:pt x="866" y="5250"/>
                      </a:cubicBezTo>
                      <a:lnTo>
                        <a:pt x="1002" y="5327"/>
                      </a:lnTo>
                      <a:cubicBezTo>
                        <a:pt x="1032" y="5351"/>
                        <a:pt x="1066" y="5361"/>
                        <a:pt x="1099" y="5361"/>
                      </a:cubicBezTo>
                      <a:cubicBezTo>
                        <a:pt x="1147" y="5361"/>
                        <a:pt x="1194" y="5340"/>
                        <a:pt x="1228" y="5308"/>
                      </a:cubicBezTo>
                      <a:lnTo>
                        <a:pt x="1772" y="4778"/>
                      </a:lnTo>
                      <a:lnTo>
                        <a:pt x="2171" y="3723"/>
                      </a:lnTo>
                      <a:lnTo>
                        <a:pt x="2945" y="3120"/>
                      </a:lnTo>
                      <a:cubicBezTo>
                        <a:pt x="2945" y="3120"/>
                        <a:pt x="4604" y="3460"/>
                        <a:pt x="4943" y="3931"/>
                      </a:cubicBezTo>
                      <a:cubicBezTo>
                        <a:pt x="5459" y="4665"/>
                        <a:pt x="5937" y="4917"/>
                        <a:pt x="6367" y="4917"/>
                      </a:cubicBezTo>
                      <a:cubicBezTo>
                        <a:pt x="7229" y="4917"/>
                        <a:pt x="7897" y="3904"/>
                        <a:pt x="8287" y="3741"/>
                      </a:cubicBezTo>
                      <a:cubicBezTo>
                        <a:pt x="10195" y="2984"/>
                        <a:pt x="10041" y="1308"/>
                        <a:pt x="10099" y="1285"/>
                      </a:cubicBezTo>
                      <a:cubicBezTo>
                        <a:pt x="10118" y="1267"/>
                        <a:pt x="9569" y="701"/>
                        <a:pt x="9175" y="402"/>
                      </a:cubicBezTo>
                      <a:cubicBezTo>
                        <a:pt x="8814" y="135"/>
                        <a:pt x="8382" y="1"/>
                        <a:pt x="7949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11" name="Google Shape;811;p30"/>
                <p:cNvSpPr/>
                <p:nvPr/>
              </p:nvSpPr>
              <p:spPr>
                <a:xfrm>
                  <a:off x="4478475" y="5286575"/>
                  <a:ext cx="29825" cy="38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3" h="1537" extrusionOk="0">
                      <a:moveTo>
                        <a:pt x="495" y="0"/>
                      </a:moveTo>
                      <a:cubicBezTo>
                        <a:pt x="418" y="0"/>
                        <a:pt x="341" y="37"/>
                        <a:pt x="304" y="96"/>
                      </a:cubicBezTo>
                      <a:cubicBezTo>
                        <a:pt x="250" y="150"/>
                        <a:pt x="227" y="191"/>
                        <a:pt x="227" y="245"/>
                      </a:cubicBezTo>
                      <a:cubicBezTo>
                        <a:pt x="209" y="281"/>
                        <a:pt x="209" y="322"/>
                        <a:pt x="191" y="340"/>
                      </a:cubicBezTo>
                      <a:lnTo>
                        <a:pt x="191" y="376"/>
                      </a:lnTo>
                      <a:cubicBezTo>
                        <a:pt x="191" y="376"/>
                        <a:pt x="209" y="322"/>
                        <a:pt x="250" y="245"/>
                      </a:cubicBezTo>
                      <a:cubicBezTo>
                        <a:pt x="284" y="195"/>
                        <a:pt x="368" y="94"/>
                        <a:pt x="470" y="94"/>
                      </a:cubicBezTo>
                      <a:cubicBezTo>
                        <a:pt x="478" y="94"/>
                        <a:pt x="486" y="94"/>
                        <a:pt x="495" y="96"/>
                      </a:cubicBezTo>
                      <a:cubicBezTo>
                        <a:pt x="608" y="114"/>
                        <a:pt x="739" y="245"/>
                        <a:pt x="834" y="376"/>
                      </a:cubicBezTo>
                      <a:cubicBezTo>
                        <a:pt x="871" y="453"/>
                        <a:pt x="907" y="549"/>
                        <a:pt x="948" y="603"/>
                      </a:cubicBezTo>
                      <a:cubicBezTo>
                        <a:pt x="984" y="716"/>
                        <a:pt x="1002" y="775"/>
                        <a:pt x="1002" y="870"/>
                      </a:cubicBezTo>
                      <a:cubicBezTo>
                        <a:pt x="1020" y="961"/>
                        <a:pt x="1002" y="1038"/>
                        <a:pt x="966" y="1115"/>
                      </a:cubicBezTo>
                      <a:cubicBezTo>
                        <a:pt x="930" y="1187"/>
                        <a:pt x="889" y="1264"/>
                        <a:pt x="816" y="1301"/>
                      </a:cubicBezTo>
                      <a:lnTo>
                        <a:pt x="794" y="1323"/>
                      </a:lnTo>
                      <a:lnTo>
                        <a:pt x="775" y="1342"/>
                      </a:lnTo>
                      <a:lnTo>
                        <a:pt x="721" y="1360"/>
                      </a:lnTo>
                      <a:cubicBezTo>
                        <a:pt x="680" y="1396"/>
                        <a:pt x="644" y="1396"/>
                        <a:pt x="608" y="1414"/>
                      </a:cubicBezTo>
                      <a:cubicBezTo>
                        <a:pt x="569" y="1414"/>
                        <a:pt x="523" y="1424"/>
                        <a:pt x="475" y="1424"/>
                      </a:cubicBezTo>
                      <a:cubicBezTo>
                        <a:pt x="450" y="1424"/>
                        <a:pt x="425" y="1422"/>
                        <a:pt x="399" y="1414"/>
                      </a:cubicBezTo>
                      <a:cubicBezTo>
                        <a:pt x="341" y="1414"/>
                        <a:pt x="268" y="1396"/>
                        <a:pt x="227" y="1378"/>
                      </a:cubicBezTo>
                      <a:cubicBezTo>
                        <a:pt x="173" y="1360"/>
                        <a:pt x="137" y="1323"/>
                        <a:pt x="96" y="1283"/>
                      </a:cubicBezTo>
                      <a:cubicBezTo>
                        <a:pt x="42" y="1228"/>
                        <a:pt x="1" y="1210"/>
                        <a:pt x="1" y="1210"/>
                      </a:cubicBezTo>
                      <a:lnTo>
                        <a:pt x="1" y="1210"/>
                      </a:lnTo>
                      <a:cubicBezTo>
                        <a:pt x="1" y="1210"/>
                        <a:pt x="23" y="1246"/>
                        <a:pt x="78" y="1323"/>
                      </a:cubicBezTo>
                      <a:cubicBezTo>
                        <a:pt x="96" y="1342"/>
                        <a:pt x="137" y="1396"/>
                        <a:pt x="191" y="1414"/>
                      </a:cubicBezTo>
                      <a:cubicBezTo>
                        <a:pt x="250" y="1473"/>
                        <a:pt x="304" y="1491"/>
                        <a:pt x="381" y="1509"/>
                      </a:cubicBezTo>
                      <a:cubicBezTo>
                        <a:pt x="432" y="1522"/>
                        <a:pt x="494" y="1537"/>
                        <a:pt x="559" y="1537"/>
                      </a:cubicBezTo>
                      <a:cubicBezTo>
                        <a:pt x="587" y="1537"/>
                        <a:pt x="616" y="1534"/>
                        <a:pt x="644" y="1527"/>
                      </a:cubicBezTo>
                      <a:cubicBezTo>
                        <a:pt x="680" y="1527"/>
                        <a:pt x="739" y="1509"/>
                        <a:pt x="775" y="1491"/>
                      </a:cubicBezTo>
                      <a:lnTo>
                        <a:pt x="834" y="1473"/>
                      </a:lnTo>
                      <a:lnTo>
                        <a:pt x="852" y="1455"/>
                      </a:lnTo>
                      <a:lnTo>
                        <a:pt x="871" y="1455"/>
                      </a:lnTo>
                      <a:lnTo>
                        <a:pt x="907" y="1414"/>
                      </a:lnTo>
                      <a:cubicBezTo>
                        <a:pt x="1002" y="1360"/>
                        <a:pt x="1061" y="1283"/>
                        <a:pt x="1115" y="1187"/>
                      </a:cubicBezTo>
                      <a:cubicBezTo>
                        <a:pt x="1156" y="1074"/>
                        <a:pt x="1192" y="961"/>
                        <a:pt x="1174" y="870"/>
                      </a:cubicBezTo>
                      <a:cubicBezTo>
                        <a:pt x="1174" y="757"/>
                        <a:pt x="1133" y="644"/>
                        <a:pt x="1097" y="549"/>
                      </a:cubicBezTo>
                      <a:cubicBezTo>
                        <a:pt x="1061" y="453"/>
                        <a:pt x="1002" y="376"/>
                        <a:pt x="948" y="304"/>
                      </a:cubicBezTo>
                      <a:cubicBezTo>
                        <a:pt x="834" y="150"/>
                        <a:pt x="680" y="0"/>
                        <a:pt x="495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12" name="Google Shape;812;p30"/>
                <p:cNvSpPr/>
                <p:nvPr/>
              </p:nvSpPr>
              <p:spPr>
                <a:xfrm>
                  <a:off x="4403050" y="5119700"/>
                  <a:ext cx="197225" cy="15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89" h="6112" extrusionOk="0">
                      <a:moveTo>
                        <a:pt x="4088" y="0"/>
                      </a:moveTo>
                      <a:cubicBezTo>
                        <a:pt x="3762" y="0"/>
                        <a:pt x="3391" y="59"/>
                        <a:pt x="2963" y="183"/>
                      </a:cubicBezTo>
                      <a:cubicBezTo>
                        <a:pt x="925" y="767"/>
                        <a:pt x="0" y="1954"/>
                        <a:pt x="0" y="1954"/>
                      </a:cubicBezTo>
                      <a:lnTo>
                        <a:pt x="95" y="3409"/>
                      </a:lnTo>
                      <a:cubicBezTo>
                        <a:pt x="95" y="3409"/>
                        <a:pt x="2170" y="3051"/>
                        <a:pt x="2678" y="2616"/>
                      </a:cubicBezTo>
                      <a:cubicBezTo>
                        <a:pt x="3051" y="2297"/>
                        <a:pt x="3649" y="2250"/>
                        <a:pt x="3970" y="2250"/>
                      </a:cubicBezTo>
                      <a:cubicBezTo>
                        <a:pt x="4105" y="2250"/>
                        <a:pt x="4191" y="2258"/>
                        <a:pt x="4191" y="2258"/>
                      </a:cubicBezTo>
                      <a:cubicBezTo>
                        <a:pt x="4191" y="2258"/>
                        <a:pt x="4341" y="4691"/>
                        <a:pt x="4812" y="5221"/>
                      </a:cubicBezTo>
                      <a:cubicBezTo>
                        <a:pt x="5145" y="5583"/>
                        <a:pt x="5554" y="6112"/>
                        <a:pt x="6113" y="6112"/>
                      </a:cubicBezTo>
                      <a:cubicBezTo>
                        <a:pt x="6345" y="6112"/>
                        <a:pt x="6603" y="6020"/>
                        <a:pt x="6891" y="5787"/>
                      </a:cubicBezTo>
                      <a:cubicBezTo>
                        <a:pt x="7888" y="4995"/>
                        <a:pt x="7286" y="4088"/>
                        <a:pt x="6529" y="2276"/>
                      </a:cubicBezTo>
                      <a:cubicBezTo>
                        <a:pt x="5920" y="844"/>
                        <a:pt x="5320" y="0"/>
                        <a:pt x="4088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13" name="Google Shape;813;p30"/>
                <p:cNvSpPr/>
                <p:nvPr/>
              </p:nvSpPr>
              <p:spPr>
                <a:xfrm>
                  <a:off x="4412900" y="5280000"/>
                  <a:ext cx="23125" cy="23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" h="925" extrusionOk="0">
                      <a:moveTo>
                        <a:pt x="472" y="1"/>
                      </a:moveTo>
                      <a:cubicBezTo>
                        <a:pt x="209" y="1"/>
                        <a:pt x="0" y="205"/>
                        <a:pt x="0" y="472"/>
                      </a:cubicBezTo>
                      <a:cubicBezTo>
                        <a:pt x="0" y="716"/>
                        <a:pt x="209" y="925"/>
                        <a:pt x="472" y="925"/>
                      </a:cubicBezTo>
                      <a:cubicBezTo>
                        <a:pt x="721" y="925"/>
                        <a:pt x="925" y="716"/>
                        <a:pt x="925" y="472"/>
                      </a:cubicBezTo>
                      <a:cubicBezTo>
                        <a:pt x="925" y="205"/>
                        <a:pt x="721" y="1"/>
                        <a:pt x="47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814" name="Google Shape;814;p30"/>
            <p:cNvSpPr/>
            <p:nvPr/>
          </p:nvSpPr>
          <p:spPr>
            <a:xfrm>
              <a:off x="5873305" y="2590498"/>
              <a:ext cx="30403" cy="486448"/>
            </a:xfrm>
            <a:custGeom>
              <a:avLst/>
              <a:gdLst/>
              <a:ahLst/>
              <a:cxnLst/>
              <a:rect l="l" t="t" r="r" b="b"/>
              <a:pathLst>
                <a:path w="341" h="5456" extrusionOk="0">
                  <a:moveTo>
                    <a:pt x="1" y="1"/>
                  </a:moveTo>
                  <a:lnTo>
                    <a:pt x="1" y="5456"/>
                  </a:lnTo>
                  <a:lnTo>
                    <a:pt x="341" y="5098"/>
                  </a:lnTo>
                  <a:lnTo>
                    <a:pt x="34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0"/>
            <p:cNvSpPr/>
            <p:nvPr/>
          </p:nvSpPr>
          <p:spPr>
            <a:xfrm>
              <a:off x="5903619" y="2590498"/>
              <a:ext cx="32008" cy="486448"/>
            </a:xfrm>
            <a:custGeom>
              <a:avLst/>
              <a:gdLst/>
              <a:ahLst/>
              <a:cxnLst/>
              <a:rect l="l" t="t" r="r" b="b"/>
              <a:pathLst>
                <a:path w="359" h="5456" extrusionOk="0">
                  <a:moveTo>
                    <a:pt x="1" y="1"/>
                  </a:moveTo>
                  <a:lnTo>
                    <a:pt x="1" y="5098"/>
                  </a:lnTo>
                  <a:lnTo>
                    <a:pt x="358" y="5456"/>
                  </a:lnTo>
                  <a:lnTo>
                    <a:pt x="35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0"/>
            <p:cNvSpPr/>
            <p:nvPr/>
          </p:nvSpPr>
          <p:spPr>
            <a:xfrm>
              <a:off x="5624107" y="3038075"/>
              <a:ext cx="279601" cy="75695"/>
            </a:xfrm>
            <a:custGeom>
              <a:avLst/>
              <a:gdLst/>
              <a:ahLst/>
              <a:cxnLst/>
              <a:rect l="l" t="t" r="r" b="b"/>
              <a:pathLst>
                <a:path w="3136" h="849" extrusionOk="0">
                  <a:moveTo>
                    <a:pt x="3136" y="1"/>
                  </a:moveTo>
                  <a:cubicBezTo>
                    <a:pt x="3136" y="1"/>
                    <a:pt x="358" y="96"/>
                    <a:pt x="95" y="359"/>
                  </a:cubicBezTo>
                  <a:cubicBezTo>
                    <a:pt x="0" y="454"/>
                    <a:pt x="95" y="848"/>
                    <a:pt x="95" y="848"/>
                  </a:cubicBezTo>
                  <a:lnTo>
                    <a:pt x="3136" y="490"/>
                  </a:lnTo>
                  <a:lnTo>
                    <a:pt x="31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0"/>
            <p:cNvSpPr/>
            <p:nvPr/>
          </p:nvSpPr>
          <p:spPr>
            <a:xfrm>
              <a:off x="5903619" y="3038075"/>
              <a:ext cx="259005" cy="75695"/>
            </a:xfrm>
            <a:custGeom>
              <a:avLst/>
              <a:gdLst/>
              <a:ahLst/>
              <a:cxnLst/>
              <a:rect l="l" t="t" r="r" b="b"/>
              <a:pathLst>
                <a:path w="2905" h="849" extrusionOk="0">
                  <a:moveTo>
                    <a:pt x="1" y="1"/>
                  </a:moveTo>
                  <a:lnTo>
                    <a:pt x="1" y="490"/>
                  </a:lnTo>
                  <a:lnTo>
                    <a:pt x="2814" y="848"/>
                  </a:lnTo>
                  <a:cubicBezTo>
                    <a:pt x="2814" y="848"/>
                    <a:pt x="2905" y="454"/>
                    <a:pt x="2814" y="359"/>
                  </a:cubicBezTo>
                  <a:cubicBezTo>
                    <a:pt x="2547" y="96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0"/>
            <p:cNvSpPr/>
            <p:nvPr/>
          </p:nvSpPr>
          <p:spPr>
            <a:xfrm>
              <a:off x="5667706" y="2558222"/>
              <a:ext cx="236002" cy="54208"/>
            </a:xfrm>
            <a:custGeom>
              <a:avLst/>
              <a:gdLst/>
              <a:ahLst/>
              <a:cxnLst/>
              <a:rect l="l" t="t" r="r" b="b"/>
              <a:pathLst>
                <a:path w="2647" h="608" extrusionOk="0">
                  <a:moveTo>
                    <a:pt x="1" y="0"/>
                  </a:moveTo>
                  <a:lnTo>
                    <a:pt x="1" y="608"/>
                  </a:lnTo>
                  <a:lnTo>
                    <a:pt x="2647" y="608"/>
                  </a:lnTo>
                  <a:lnTo>
                    <a:pt x="2647" y="0"/>
                  </a:lnTo>
                  <a:close/>
                </a:path>
              </a:pathLst>
            </a:custGeom>
            <a:solidFill>
              <a:srgbClr val="9FC3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0"/>
            <p:cNvSpPr/>
            <p:nvPr/>
          </p:nvSpPr>
          <p:spPr>
            <a:xfrm>
              <a:off x="5903619" y="2558222"/>
              <a:ext cx="237250" cy="54208"/>
            </a:xfrm>
            <a:custGeom>
              <a:avLst/>
              <a:gdLst/>
              <a:ahLst/>
              <a:cxnLst/>
              <a:rect l="l" t="t" r="r" b="b"/>
              <a:pathLst>
                <a:path w="2661" h="608" extrusionOk="0">
                  <a:moveTo>
                    <a:pt x="1" y="0"/>
                  </a:moveTo>
                  <a:lnTo>
                    <a:pt x="1" y="608"/>
                  </a:lnTo>
                  <a:lnTo>
                    <a:pt x="2660" y="608"/>
                  </a:lnTo>
                  <a:lnTo>
                    <a:pt x="2660" y="0"/>
                  </a:lnTo>
                  <a:close/>
                </a:path>
              </a:pathLst>
            </a:custGeom>
            <a:solidFill>
              <a:srgbClr val="60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0"/>
            <p:cNvSpPr/>
            <p:nvPr/>
          </p:nvSpPr>
          <p:spPr>
            <a:xfrm>
              <a:off x="5576853" y="2445525"/>
              <a:ext cx="654868" cy="118046"/>
            </a:xfrm>
            <a:custGeom>
              <a:avLst/>
              <a:gdLst/>
              <a:ahLst/>
              <a:cxnLst/>
              <a:rect l="l" t="t" r="r" b="b"/>
              <a:pathLst>
                <a:path w="7345" h="1324" extrusionOk="0">
                  <a:moveTo>
                    <a:pt x="662" y="0"/>
                  </a:moveTo>
                  <a:cubicBezTo>
                    <a:pt x="304" y="0"/>
                    <a:pt x="0" y="286"/>
                    <a:pt x="0" y="662"/>
                  </a:cubicBezTo>
                  <a:cubicBezTo>
                    <a:pt x="0" y="1038"/>
                    <a:pt x="304" y="1323"/>
                    <a:pt x="662" y="1323"/>
                  </a:cubicBezTo>
                  <a:lnTo>
                    <a:pt x="6683" y="1323"/>
                  </a:lnTo>
                  <a:cubicBezTo>
                    <a:pt x="7045" y="1323"/>
                    <a:pt x="7344" y="1038"/>
                    <a:pt x="7344" y="662"/>
                  </a:cubicBezTo>
                  <a:cubicBezTo>
                    <a:pt x="7344" y="286"/>
                    <a:pt x="7045" y="0"/>
                    <a:pt x="6683" y="0"/>
                  </a:cubicBezTo>
                  <a:close/>
                </a:path>
              </a:pathLst>
            </a:custGeom>
            <a:solidFill>
              <a:srgbClr val="1E65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0"/>
            <p:cNvSpPr/>
            <p:nvPr/>
          </p:nvSpPr>
          <p:spPr>
            <a:xfrm>
              <a:off x="4467988" y="2487519"/>
              <a:ext cx="3339158" cy="128121"/>
            </a:xfrm>
            <a:custGeom>
              <a:avLst/>
              <a:gdLst/>
              <a:ahLst/>
              <a:cxnLst/>
              <a:rect l="l" t="t" r="r" b="b"/>
              <a:pathLst>
                <a:path w="37452" h="1437" extrusionOk="0">
                  <a:moveTo>
                    <a:pt x="0" y="1"/>
                  </a:moveTo>
                  <a:lnTo>
                    <a:pt x="0" y="1437"/>
                  </a:lnTo>
                  <a:lnTo>
                    <a:pt x="37451" y="1437"/>
                  </a:lnTo>
                  <a:lnTo>
                    <a:pt x="37451" y="1"/>
                  </a:lnTo>
                  <a:close/>
                </a:path>
              </a:pathLst>
            </a:custGeom>
            <a:solidFill>
              <a:srgbClr val="9CE5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0"/>
            <p:cNvSpPr/>
            <p:nvPr/>
          </p:nvSpPr>
          <p:spPr>
            <a:xfrm>
              <a:off x="4451048" y="2487519"/>
              <a:ext cx="52158" cy="777728"/>
            </a:xfrm>
            <a:custGeom>
              <a:avLst/>
              <a:gdLst/>
              <a:ahLst/>
              <a:cxnLst/>
              <a:rect l="l" t="t" r="r" b="b"/>
              <a:pathLst>
                <a:path w="585" h="8723" extrusionOk="0">
                  <a:moveTo>
                    <a:pt x="0" y="1"/>
                  </a:moveTo>
                  <a:lnTo>
                    <a:pt x="0" y="8722"/>
                  </a:lnTo>
                  <a:lnTo>
                    <a:pt x="585" y="8722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0"/>
            <p:cNvSpPr/>
            <p:nvPr/>
          </p:nvSpPr>
          <p:spPr>
            <a:xfrm>
              <a:off x="4499907" y="2536378"/>
              <a:ext cx="50553" cy="683577"/>
            </a:xfrm>
            <a:custGeom>
              <a:avLst/>
              <a:gdLst/>
              <a:ahLst/>
              <a:cxnLst/>
              <a:rect l="l" t="t" r="r" b="b"/>
              <a:pathLst>
                <a:path w="567" h="7667" extrusionOk="0">
                  <a:moveTo>
                    <a:pt x="0" y="1"/>
                  </a:moveTo>
                  <a:lnTo>
                    <a:pt x="0" y="7667"/>
                  </a:lnTo>
                  <a:lnTo>
                    <a:pt x="567" y="7667"/>
                  </a:lnTo>
                  <a:lnTo>
                    <a:pt x="5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0"/>
            <p:cNvSpPr/>
            <p:nvPr/>
          </p:nvSpPr>
          <p:spPr>
            <a:xfrm>
              <a:off x="4437674" y="3189556"/>
              <a:ext cx="127764" cy="75695"/>
            </a:xfrm>
            <a:custGeom>
              <a:avLst/>
              <a:gdLst/>
              <a:ahLst/>
              <a:cxnLst/>
              <a:rect l="l" t="t" r="r" b="b"/>
              <a:pathLst>
                <a:path w="1433" h="849" extrusionOk="0">
                  <a:moveTo>
                    <a:pt x="1" y="1"/>
                  </a:moveTo>
                  <a:lnTo>
                    <a:pt x="1" y="848"/>
                  </a:lnTo>
                  <a:lnTo>
                    <a:pt x="1432" y="848"/>
                  </a:lnTo>
                  <a:lnTo>
                    <a:pt x="143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0"/>
            <p:cNvSpPr/>
            <p:nvPr/>
          </p:nvSpPr>
          <p:spPr>
            <a:xfrm>
              <a:off x="7727893" y="2487519"/>
              <a:ext cx="50553" cy="777728"/>
            </a:xfrm>
            <a:custGeom>
              <a:avLst/>
              <a:gdLst/>
              <a:ahLst/>
              <a:cxnLst/>
              <a:rect l="l" t="t" r="r" b="b"/>
              <a:pathLst>
                <a:path w="567" h="8723" extrusionOk="0">
                  <a:moveTo>
                    <a:pt x="0" y="1"/>
                  </a:moveTo>
                  <a:lnTo>
                    <a:pt x="0" y="8722"/>
                  </a:lnTo>
                  <a:lnTo>
                    <a:pt x="567" y="8722"/>
                  </a:lnTo>
                  <a:lnTo>
                    <a:pt x="5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0"/>
            <p:cNvSpPr/>
            <p:nvPr/>
          </p:nvSpPr>
          <p:spPr>
            <a:xfrm>
              <a:off x="7775147" y="2487519"/>
              <a:ext cx="52158" cy="732436"/>
            </a:xfrm>
            <a:custGeom>
              <a:avLst/>
              <a:gdLst/>
              <a:ahLst/>
              <a:cxnLst/>
              <a:rect l="l" t="t" r="r" b="b"/>
              <a:pathLst>
                <a:path w="585" h="8215" extrusionOk="0">
                  <a:moveTo>
                    <a:pt x="0" y="1"/>
                  </a:moveTo>
                  <a:lnTo>
                    <a:pt x="0" y="8215"/>
                  </a:lnTo>
                  <a:lnTo>
                    <a:pt x="585" y="8215"/>
                  </a:lnTo>
                  <a:lnTo>
                    <a:pt x="5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0"/>
            <p:cNvSpPr/>
            <p:nvPr/>
          </p:nvSpPr>
          <p:spPr>
            <a:xfrm>
              <a:off x="7712914" y="3189556"/>
              <a:ext cx="129725" cy="75695"/>
            </a:xfrm>
            <a:custGeom>
              <a:avLst/>
              <a:gdLst/>
              <a:ahLst/>
              <a:cxnLst/>
              <a:rect l="l" t="t" r="r" b="b"/>
              <a:pathLst>
                <a:path w="1455" h="849" extrusionOk="0">
                  <a:moveTo>
                    <a:pt x="1" y="1"/>
                  </a:moveTo>
                  <a:lnTo>
                    <a:pt x="1" y="848"/>
                  </a:lnTo>
                  <a:lnTo>
                    <a:pt x="1455" y="848"/>
                  </a:lnTo>
                  <a:lnTo>
                    <a:pt x="14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0"/>
            <p:cNvSpPr/>
            <p:nvPr/>
          </p:nvSpPr>
          <p:spPr>
            <a:xfrm>
              <a:off x="4599229" y="2487519"/>
              <a:ext cx="3076586" cy="118046"/>
            </a:xfrm>
            <a:custGeom>
              <a:avLst/>
              <a:gdLst/>
              <a:ahLst/>
              <a:cxnLst/>
              <a:rect l="l" t="t" r="r" b="b"/>
              <a:pathLst>
                <a:path w="34507" h="1324" extrusionOk="0">
                  <a:moveTo>
                    <a:pt x="1" y="1"/>
                  </a:moveTo>
                  <a:lnTo>
                    <a:pt x="1" y="1324"/>
                  </a:lnTo>
                  <a:lnTo>
                    <a:pt x="34507" y="1324"/>
                  </a:lnTo>
                  <a:lnTo>
                    <a:pt x="34507" y="1"/>
                  </a:lnTo>
                  <a:close/>
                </a:path>
              </a:pathLst>
            </a:custGeom>
            <a:solidFill>
              <a:srgbClr val="9CE5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0"/>
            <p:cNvSpPr/>
            <p:nvPr/>
          </p:nvSpPr>
          <p:spPr>
            <a:xfrm>
              <a:off x="4582289" y="2487519"/>
              <a:ext cx="48948" cy="717100"/>
            </a:xfrm>
            <a:custGeom>
              <a:avLst/>
              <a:gdLst/>
              <a:ahLst/>
              <a:cxnLst/>
              <a:rect l="l" t="t" r="r" b="b"/>
              <a:pathLst>
                <a:path w="549" h="8043" extrusionOk="0">
                  <a:moveTo>
                    <a:pt x="1" y="1"/>
                  </a:moveTo>
                  <a:lnTo>
                    <a:pt x="1" y="8043"/>
                  </a:lnTo>
                  <a:lnTo>
                    <a:pt x="549" y="8043"/>
                  </a:lnTo>
                  <a:lnTo>
                    <a:pt x="5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0"/>
            <p:cNvSpPr/>
            <p:nvPr/>
          </p:nvSpPr>
          <p:spPr>
            <a:xfrm>
              <a:off x="4627582" y="2531564"/>
              <a:ext cx="47343" cy="631063"/>
            </a:xfrm>
            <a:custGeom>
              <a:avLst/>
              <a:gdLst/>
              <a:ahLst/>
              <a:cxnLst/>
              <a:rect l="l" t="t" r="r" b="b"/>
              <a:pathLst>
                <a:path w="531" h="7078" extrusionOk="0">
                  <a:moveTo>
                    <a:pt x="0" y="0"/>
                  </a:moveTo>
                  <a:lnTo>
                    <a:pt x="0" y="7077"/>
                  </a:lnTo>
                  <a:lnTo>
                    <a:pt x="530" y="7077"/>
                  </a:lnTo>
                  <a:lnTo>
                    <a:pt x="5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0"/>
            <p:cNvSpPr/>
            <p:nvPr/>
          </p:nvSpPr>
          <p:spPr>
            <a:xfrm>
              <a:off x="4570609" y="3159331"/>
              <a:ext cx="117600" cy="70792"/>
            </a:xfrm>
            <a:custGeom>
              <a:avLst/>
              <a:gdLst/>
              <a:ahLst/>
              <a:cxnLst/>
              <a:rect l="l" t="t" r="r" b="b"/>
              <a:pathLst>
                <a:path w="1319" h="794" extrusionOk="0">
                  <a:moveTo>
                    <a:pt x="0" y="0"/>
                  </a:moveTo>
                  <a:lnTo>
                    <a:pt x="0" y="793"/>
                  </a:lnTo>
                  <a:lnTo>
                    <a:pt x="1319" y="793"/>
                  </a:lnTo>
                  <a:lnTo>
                    <a:pt x="1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0"/>
            <p:cNvSpPr/>
            <p:nvPr/>
          </p:nvSpPr>
          <p:spPr>
            <a:xfrm>
              <a:off x="7603428" y="2487519"/>
              <a:ext cx="47343" cy="717100"/>
            </a:xfrm>
            <a:custGeom>
              <a:avLst/>
              <a:gdLst/>
              <a:ahLst/>
              <a:cxnLst/>
              <a:rect l="l" t="t" r="r" b="b"/>
              <a:pathLst>
                <a:path w="531" h="8043" extrusionOk="0">
                  <a:moveTo>
                    <a:pt x="1" y="1"/>
                  </a:moveTo>
                  <a:lnTo>
                    <a:pt x="1" y="8043"/>
                  </a:lnTo>
                  <a:lnTo>
                    <a:pt x="531" y="8043"/>
                  </a:lnTo>
                  <a:lnTo>
                    <a:pt x="5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0"/>
            <p:cNvSpPr/>
            <p:nvPr/>
          </p:nvSpPr>
          <p:spPr>
            <a:xfrm>
              <a:off x="7649077" y="2487519"/>
              <a:ext cx="46986" cy="675107"/>
            </a:xfrm>
            <a:custGeom>
              <a:avLst/>
              <a:gdLst/>
              <a:ahLst/>
              <a:cxnLst/>
              <a:rect l="l" t="t" r="r" b="b"/>
              <a:pathLst>
                <a:path w="527" h="7572" extrusionOk="0">
                  <a:moveTo>
                    <a:pt x="1" y="1"/>
                  </a:moveTo>
                  <a:lnTo>
                    <a:pt x="1" y="7571"/>
                  </a:lnTo>
                  <a:lnTo>
                    <a:pt x="526" y="7571"/>
                  </a:lnTo>
                  <a:lnTo>
                    <a:pt x="5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0"/>
            <p:cNvSpPr/>
            <p:nvPr/>
          </p:nvSpPr>
          <p:spPr>
            <a:xfrm>
              <a:off x="7590143" y="3159331"/>
              <a:ext cx="119650" cy="70792"/>
            </a:xfrm>
            <a:custGeom>
              <a:avLst/>
              <a:gdLst/>
              <a:ahLst/>
              <a:cxnLst/>
              <a:rect l="l" t="t" r="r" b="b"/>
              <a:pathLst>
                <a:path w="1342" h="794" extrusionOk="0">
                  <a:moveTo>
                    <a:pt x="0" y="0"/>
                  </a:moveTo>
                  <a:lnTo>
                    <a:pt x="0" y="793"/>
                  </a:lnTo>
                  <a:lnTo>
                    <a:pt x="1341" y="793"/>
                  </a:lnTo>
                  <a:lnTo>
                    <a:pt x="1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6160931" y="2982351"/>
              <a:ext cx="337018" cy="114836"/>
            </a:xfrm>
            <a:custGeom>
              <a:avLst/>
              <a:gdLst/>
              <a:ahLst/>
              <a:cxnLst/>
              <a:rect l="l" t="t" r="r" b="b"/>
              <a:pathLst>
                <a:path w="3780" h="1288" extrusionOk="0">
                  <a:moveTo>
                    <a:pt x="2909" y="1"/>
                  </a:moveTo>
                  <a:cubicBezTo>
                    <a:pt x="2986" y="114"/>
                    <a:pt x="3023" y="96"/>
                    <a:pt x="2850" y="286"/>
                  </a:cubicBezTo>
                  <a:cubicBezTo>
                    <a:pt x="2665" y="531"/>
                    <a:pt x="1908" y="436"/>
                    <a:pt x="1305" y="495"/>
                  </a:cubicBezTo>
                  <a:cubicBezTo>
                    <a:pt x="1275" y="499"/>
                    <a:pt x="1244" y="501"/>
                    <a:pt x="1213" y="501"/>
                  </a:cubicBezTo>
                  <a:cubicBezTo>
                    <a:pt x="865" y="501"/>
                    <a:pt x="530" y="232"/>
                    <a:pt x="322" y="23"/>
                  </a:cubicBezTo>
                  <a:cubicBezTo>
                    <a:pt x="132" y="549"/>
                    <a:pt x="1" y="757"/>
                    <a:pt x="209" y="929"/>
                  </a:cubicBezTo>
                  <a:cubicBezTo>
                    <a:pt x="364" y="1063"/>
                    <a:pt x="1292" y="1288"/>
                    <a:pt x="2160" y="1288"/>
                  </a:cubicBezTo>
                  <a:cubicBezTo>
                    <a:pt x="2766" y="1288"/>
                    <a:pt x="3343" y="1178"/>
                    <a:pt x="3607" y="852"/>
                  </a:cubicBezTo>
                  <a:cubicBezTo>
                    <a:pt x="3757" y="662"/>
                    <a:pt x="3779" y="363"/>
                    <a:pt x="3285" y="114"/>
                  </a:cubicBezTo>
                  <a:cubicBezTo>
                    <a:pt x="3100" y="23"/>
                    <a:pt x="2986" y="1"/>
                    <a:pt x="29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0"/>
            <p:cNvSpPr/>
            <p:nvPr/>
          </p:nvSpPr>
          <p:spPr>
            <a:xfrm>
              <a:off x="6174661" y="2208452"/>
              <a:ext cx="279244" cy="821237"/>
            </a:xfrm>
            <a:custGeom>
              <a:avLst/>
              <a:gdLst/>
              <a:ahLst/>
              <a:cxnLst/>
              <a:rect l="l" t="t" r="r" b="b"/>
              <a:pathLst>
                <a:path w="3132" h="9211" extrusionOk="0">
                  <a:moveTo>
                    <a:pt x="2555" y="0"/>
                  </a:moveTo>
                  <a:cubicBezTo>
                    <a:pt x="1975" y="0"/>
                    <a:pt x="830" y="1246"/>
                    <a:pt x="830" y="1246"/>
                  </a:cubicBezTo>
                  <a:cubicBezTo>
                    <a:pt x="830" y="1246"/>
                    <a:pt x="1" y="2587"/>
                    <a:pt x="55" y="3321"/>
                  </a:cubicBezTo>
                  <a:cubicBezTo>
                    <a:pt x="205" y="5532"/>
                    <a:pt x="585" y="7285"/>
                    <a:pt x="318" y="8209"/>
                  </a:cubicBezTo>
                  <a:cubicBezTo>
                    <a:pt x="263" y="8400"/>
                    <a:pt x="205" y="8567"/>
                    <a:pt x="168" y="8703"/>
                  </a:cubicBezTo>
                  <a:cubicBezTo>
                    <a:pt x="376" y="8912"/>
                    <a:pt x="711" y="9181"/>
                    <a:pt x="1059" y="9181"/>
                  </a:cubicBezTo>
                  <a:cubicBezTo>
                    <a:pt x="1090" y="9181"/>
                    <a:pt x="1121" y="9179"/>
                    <a:pt x="1151" y="9175"/>
                  </a:cubicBezTo>
                  <a:cubicBezTo>
                    <a:pt x="1754" y="9116"/>
                    <a:pt x="2511" y="9211"/>
                    <a:pt x="2696" y="8966"/>
                  </a:cubicBezTo>
                  <a:cubicBezTo>
                    <a:pt x="2869" y="8776"/>
                    <a:pt x="2832" y="8794"/>
                    <a:pt x="2755" y="8681"/>
                  </a:cubicBezTo>
                  <a:cubicBezTo>
                    <a:pt x="2642" y="8681"/>
                    <a:pt x="2606" y="8758"/>
                    <a:pt x="2434" y="8758"/>
                  </a:cubicBezTo>
                  <a:cubicBezTo>
                    <a:pt x="2153" y="8758"/>
                    <a:pt x="1659" y="7738"/>
                    <a:pt x="1659" y="7738"/>
                  </a:cubicBezTo>
                  <a:cubicBezTo>
                    <a:pt x="1659" y="7738"/>
                    <a:pt x="1641" y="4286"/>
                    <a:pt x="2094" y="3208"/>
                  </a:cubicBezTo>
                  <a:cubicBezTo>
                    <a:pt x="2529" y="2134"/>
                    <a:pt x="3131" y="1151"/>
                    <a:pt x="2850" y="245"/>
                  </a:cubicBezTo>
                  <a:cubicBezTo>
                    <a:pt x="2799" y="71"/>
                    <a:pt x="2693" y="0"/>
                    <a:pt x="2555" y="0"/>
                  </a:cubicBezTo>
                  <a:close/>
                </a:path>
              </a:pathLst>
            </a:custGeom>
            <a:solidFill>
              <a:srgbClr val="F7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0"/>
            <p:cNvSpPr/>
            <p:nvPr/>
          </p:nvSpPr>
          <p:spPr>
            <a:xfrm>
              <a:off x="6270418" y="3087023"/>
              <a:ext cx="366352" cy="139354"/>
            </a:xfrm>
            <a:custGeom>
              <a:avLst/>
              <a:gdLst/>
              <a:ahLst/>
              <a:cxnLst/>
              <a:rect l="l" t="t" r="r" b="b"/>
              <a:pathLst>
                <a:path w="4109" h="1563" extrusionOk="0">
                  <a:moveTo>
                    <a:pt x="173" y="0"/>
                  </a:moveTo>
                  <a:cubicBezTo>
                    <a:pt x="77" y="227"/>
                    <a:pt x="0" y="453"/>
                    <a:pt x="19" y="639"/>
                  </a:cubicBezTo>
                  <a:cubicBezTo>
                    <a:pt x="77" y="1038"/>
                    <a:pt x="680" y="1038"/>
                    <a:pt x="1264" y="1115"/>
                  </a:cubicBezTo>
                  <a:cubicBezTo>
                    <a:pt x="1849" y="1187"/>
                    <a:pt x="1736" y="1432"/>
                    <a:pt x="2492" y="1545"/>
                  </a:cubicBezTo>
                  <a:cubicBezTo>
                    <a:pt x="2561" y="1557"/>
                    <a:pt x="2630" y="1563"/>
                    <a:pt x="2700" y="1563"/>
                  </a:cubicBezTo>
                  <a:cubicBezTo>
                    <a:pt x="3413" y="1563"/>
                    <a:pt x="4108" y="966"/>
                    <a:pt x="3625" y="603"/>
                  </a:cubicBezTo>
                  <a:cubicBezTo>
                    <a:pt x="3571" y="566"/>
                    <a:pt x="3285" y="508"/>
                    <a:pt x="2963" y="322"/>
                  </a:cubicBezTo>
                  <a:cubicBezTo>
                    <a:pt x="2963" y="340"/>
                    <a:pt x="2963" y="358"/>
                    <a:pt x="2945" y="358"/>
                  </a:cubicBezTo>
                  <a:cubicBezTo>
                    <a:pt x="2884" y="638"/>
                    <a:pt x="2692" y="734"/>
                    <a:pt x="2437" y="734"/>
                  </a:cubicBezTo>
                  <a:cubicBezTo>
                    <a:pt x="1899" y="734"/>
                    <a:pt x="1079" y="309"/>
                    <a:pt x="603" y="281"/>
                  </a:cubicBezTo>
                  <a:cubicBezTo>
                    <a:pt x="340" y="263"/>
                    <a:pt x="209" y="150"/>
                    <a:pt x="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0"/>
            <p:cNvSpPr/>
            <p:nvPr/>
          </p:nvSpPr>
          <p:spPr>
            <a:xfrm>
              <a:off x="6248574" y="2262125"/>
              <a:ext cx="301444" cy="890424"/>
            </a:xfrm>
            <a:custGeom>
              <a:avLst/>
              <a:gdLst/>
              <a:ahLst/>
              <a:cxnLst/>
              <a:rect l="l" t="t" r="r" b="b"/>
              <a:pathLst>
                <a:path w="3381" h="9987" extrusionOk="0">
                  <a:moveTo>
                    <a:pt x="3190" y="0"/>
                  </a:moveTo>
                  <a:lnTo>
                    <a:pt x="925" y="888"/>
                  </a:lnTo>
                  <a:cubicBezTo>
                    <a:pt x="925" y="888"/>
                    <a:pt x="264" y="2343"/>
                    <a:pt x="132" y="3118"/>
                  </a:cubicBezTo>
                  <a:cubicBezTo>
                    <a:pt x="1" y="3888"/>
                    <a:pt x="794" y="7875"/>
                    <a:pt x="757" y="8305"/>
                  </a:cubicBezTo>
                  <a:cubicBezTo>
                    <a:pt x="735" y="8573"/>
                    <a:pt x="549" y="8912"/>
                    <a:pt x="418" y="9252"/>
                  </a:cubicBezTo>
                  <a:cubicBezTo>
                    <a:pt x="454" y="9402"/>
                    <a:pt x="585" y="9515"/>
                    <a:pt x="848" y="9533"/>
                  </a:cubicBezTo>
                  <a:cubicBezTo>
                    <a:pt x="1324" y="9561"/>
                    <a:pt x="2144" y="9986"/>
                    <a:pt x="2682" y="9986"/>
                  </a:cubicBezTo>
                  <a:cubicBezTo>
                    <a:pt x="2937" y="9986"/>
                    <a:pt x="3129" y="9890"/>
                    <a:pt x="3190" y="9610"/>
                  </a:cubicBezTo>
                  <a:cubicBezTo>
                    <a:pt x="3208" y="9610"/>
                    <a:pt x="3208" y="9592"/>
                    <a:pt x="3208" y="9574"/>
                  </a:cubicBezTo>
                  <a:cubicBezTo>
                    <a:pt x="2606" y="9234"/>
                    <a:pt x="1813" y="8704"/>
                    <a:pt x="1813" y="8704"/>
                  </a:cubicBezTo>
                  <a:cubicBezTo>
                    <a:pt x="1813" y="8704"/>
                    <a:pt x="2021" y="5455"/>
                    <a:pt x="2266" y="3775"/>
                  </a:cubicBezTo>
                  <a:cubicBezTo>
                    <a:pt x="2493" y="2116"/>
                    <a:pt x="2701" y="2569"/>
                    <a:pt x="3041" y="1550"/>
                  </a:cubicBezTo>
                  <a:cubicBezTo>
                    <a:pt x="3381" y="531"/>
                    <a:pt x="3190" y="0"/>
                    <a:pt x="3190" y="0"/>
                  </a:cubicBezTo>
                  <a:close/>
                </a:path>
              </a:pathLst>
            </a:custGeom>
            <a:solidFill>
              <a:srgbClr val="FFE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0"/>
            <p:cNvSpPr/>
            <p:nvPr/>
          </p:nvSpPr>
          <p:spPr>
            <a:xfrm>
              <a:off x="5635787" y="874724"/>
              <a:ext cx="338623" cy="350125"/>
            </a:xfrm>
            <a:custGeom>
              <a:avLst/>
              <a:gdLst/>
              <a:ahLst/>
              <a:cxnLst/>
              <a:rect l="l" t="t" r="r" b="b"/>
              <a:pathLst>
                <a:path w="3798" h="3927" extrusionOk="0">
                  <a:moveTo>
                    <a:pt x="2276" y="0"/>
                  </a:moveTo>
                  <a:cubicBezTo>
                    <a:pt x="2178" y="0"/>
                    <a:pt x="2063" y="20"/>
                    <a:pt x="1926" y="62"/>
                  </a:cubicBezTo>
                  <a:cubicBezTo>
                    <a:pt x="1174" y="288"/>
                    <a:pt x="454" y="687"/>
                    <a:pt x="399" y="1272"/>
                  </a:cubicBezTo>
                  <a:cubicBezTo>
                    <a:pt x="340" y="1874"/>
                    <a:pt x="721" y="2273"/>
                    <a:pt x="721" y="2273"/>
                  </a:cubicBezTo>
                  <a:cubicBezTo>
                    <a:pt x="721" y="2273"/>
                    <a:pt x="572" y="2139"/>
                    <a:pt x="383" y="2139"/>
                  </a:cubicBezTo>
                  <a:cubicBezTo>
                    <a:pt x="369" y="2139"/>
                    <a:pt x="355" y="2140"/>
                    <a:pt x="340" y="2141"/>
                  </a:cubicBezTo>
                  <a:cubicBezTo>
                    <a:pt x="132" y="2178"/>
                    <a:pt x="1" y="2160"/>
                    <a:pt x="60" y="2499"/>
                  </a:cubicBezTo>
                  <a:cubicBezTo>
                    <a:pt x="160" y="3031"/>
                    <a:pt x="474" y="3223"/>
                    <a:pt x="676" y="3223"/>
                  </a:cubicBezTo>
                  <a:cubicBezTo>
                    <a:pt x="733" y="3223"/>
                    <a:pt x="781" y="3207"/>
                    <a:pt x="812" y="3180"/>
                  </a:cubicBezTo>
                  <a:lnTo>
                    <a:pt x="812" y="3180"/>
                  </a:lnTo>
                  <a:cubicBezTo>
                    <a:pt x="825" y="3214"/>
                    <a:pt x="1112" y="3927"/>
                    <a:pt x="2024" y="3927"/>
                  </a:cubicBezTo>
                  <a:cubicBezTo>
                    <a:pt x="2095" y="3927"/>
                    <a:pt x="2169" y="3922"/>
                    <a:pt x="2248" y="3913"/>
                  </a:cubicBezTo>
                  <a:cubicBezTo>
                    <a:pt x="3362" y="3763"/>
                    <a:pt x="3494" y="3668"/>
                    <a:pt x="3494" y="3668"/>
                  </a:cubicBezTo>
                  <a:cubicBezTo>
                    <a:pt x="3494" y="3668"/>
                    <a:pt x="3797" y="2255"/>
                    <a:pt x="3439" y="1725"/>
                  </a:cubicBezTo>
                  <a:cubicBezTo>
                    <a:pt x="3077" y="1195"/>
                    <a:pt x="3476" y="1688"/>
                    <a:pt x="3118" y="968"/>
                  </a:cubicBezTo>
                  <a:cubicBezTo>
                    <a:pt x="2826" y="385"/>
                    <a:pt x="2709" y="0"/>
                    <a:pt x="2276" y="0"/>
                  </a:cubicBezTo>
                  <a:close/>
                </a:path>
              </a:pathLst>
            </a:custGeom>
            <a:solidFill>
              <a:srgbClr val="FFC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0"/>
            <p:cNvSpPr/>
            <p:nvPr/>
          </p:nvSpPr>
          <p:spPr>
            <a:xfrm>
              <a:off x="5721825" y="1137921"/>
              <a:ext cx="164943" cy="200428"/>
            </a:xfrm>
            <a:custGeom>
              <a:avLst/>
              <a:gdLst/>
              <a:ahLst/>
              <a:cxnLst/>
              <a:rect l="l" t="t" r="r" b="b"/>
              <a:pathLst>
                <a:path w="1850" h="2248" extrusionOk="0">
                  <a:moveTo>
                    <a:pt x="454" y="0"/>
                  </a:moveTo>
                  <a:lnTo>
                    <a:pt x="1" y="1432"/>
                  </a:lnTo>
                  <a:lnTo>
                    <a:pt x="1736" y="2248"/>
                  </a:lnTo>
                  <a:cubicBezTo>
                    <a:pt x="1736" y="2248"/>
                    <a:pt x="1849" y="1133"/>
                    <a:pt x="1736" y="621"/>
                  </a:cubicBezTo>
                  <a:cubicBezTo>
                    <a:pt x="1605" y="114"/>
                    <a:pt x="454" y="0"/>
                    <a:pt x="454" y="0"/>
                  </a:cubicBezTo>
                  <a:close/>
                </a:path>
              </a:pathLst>
            </a:custGeom>
            <a:solidFill>
              <a:srgbClr val="FFB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0"/>
            <p:cNvSpPr/>
            <p:nvPr/>
          </p:nvSpPr>
          <p:spPr>
            <a:xfrm>
              <a:off x="5570345" y="832909"/>
              <a:ext cx="345043" cy="375981"/>
            </a:xfrm>
            <a:custGeom>
              <a:avLst/>
              <a:gdLst/>
              <a:ahLst/>
              <a:cxnLst/>
              <a:rect l="l" t="t" r="r" b="b"/>
              <a:pathLst>
                <a:path w="3870" h="4217" extrusionOk="0">
                  <a:moveTo>
                    <a:pt x="2278" y="1"/>
                  </a:moveTo>
                  <a:cubicBezTo>
                    <a:pt x="1891" y="1"/>
                    <a:pt x="1492" y="94"/>
                    <a:pt x="1188" y="250"/>
                  </a:cubicBezTo>
                  <a:cubicBezTo>
                    <a:pt x="794" y="458"/>
                    <a:pt x="209" y="1079"/>
                    <a:pt x="96" y="1741"/>
                  </a:cubicBezTo>
                  <a:cubicBezTo>
                    <a:pt x="1" y="2361"/>
                    <a:pt x="848" y="4196"/>
                    <a:pt x="2058" y="4214"/>
                  </a:cubicBezTo>
                  <a:cubicBezTo>
                    <a:pt x="2112" y="4216"/>
                    <a:pt x="2164" y="4217"/>
                    <a:pt x="2213" y="4217"/>
                  </a:cubicBezTo>
                  <a:cubicBezTo>
                    <a:pt x="3195" y="4217"/>
                    <a:pt x="3070" y="3884"/>
                    <a:pt x="3285" y="3702"/>
                  </a:cubicBezTo>
                  <a:cubicBezTo>
                    <a:pt x="3530" y="3535"/>
                    <a:pt x="3566" y="3082"/>
                    <a:pt x="3285" y="3082"/>
                  </a:cubicBezTo>
                  <a:cubicBezTo>
                    <a:pt x="3018" y="3082"/>
                    <a:pt x="2814" y="2289"/>
                    <a:pt x="2905" y="2157"/>
                  </a:cubicBezTo>
                  <a:cubicBezTo>
                    <a:pt x="2915" y="2143"/>
                    <a:pt x="2932" y="2137"/>
                    <a:pt x="2954" y="2137"/>
                  </a:cubicBezTo>
                  <a:cubicBezTo>
                    <a:pt x="3111" y="2137"/>
                    <a:pt x="3530" y="2438"/>
                    <a:pt x="3530" y="2438"/>
                  </a:cubicBezTo>
                  <a:cubicBezTo>
                    <a:pt x="3530" y="2438"/>
                    <a:pt x="3340" y="1985"/>
                    <a:pt x="3530" y="1591"/>
                  </a:cubicBezTo>
                  <a:cubicBezTo>
                    <a:pt x="3698" y="1210"/>
                    <a:pt x="3870" y="1002"/>
                    <a:pt x="3417" y="436"/>
                  </a:cubicBezTo>
                  <a:cubicBezTo>
                    <a:pt x="3172" y="130"/>
                    <a:pt x="2734" y="1"/>
                    <a:pt x="22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0"/>
            <p:cNvSpPr/>
            <p:nvPr/>
          </p:nvSpPr>
          <p:spPr>
            <a:xfrm>
              <a:off x="5742064" y="1415205"/>
              <a:ext cx="902104" cy="1081490"/>
            </a:xfrm>
            <a:custGeom>
              <a:avLst/>
              <a:gdLst/>
              <a:ahLst/>
              <a:cxnLst/>
              <a:rect l="l" t="t" r="r" b="b"/>
              <a:pathLst>
                <a:path w="10118" h="12130" extrusionOk="0">
                  <a:moveTo>
                    <a:pt x="2014" y="1"/>
                  </a:moveTo>
                  <a:cubicBezTo>
                    <a:pt x="1606" y="1"/>
                    <a:pt x="1094" y="116"/>
                    <a:pt x="621" y="270"/>
                  </a:cubicBezTo>
                  <a:cubicBezTo>
                    <a:pt x="526" y="891"/>
                    <a:pt x="471" y="1607"/>
                    <a:pt x="299" y="2649"/>
                  </a:cubicBezTo>
                  <a:cubicBezTo>
                    <a:pt x="0" y="4498"/>
                    <a:pt x="1228" y="5648"/>
                    <a:pt x="1056" y="6328"/>
                  </a:cubicBezTo>
                  <a:cubicBezTo>
                    <a:pt x="866" y="6989"/>
                    <a:pt x="548" y="8349"/>
                    <a:pt x="639" y="9499"/>
                  </a:cubicBezTo>
                  <a:cubicBezTo>
                    <a:pt x="639" y="9649"/>
                    <a:pt x="680" y="9839"/>
                    <a:pt x="716" y="10066"/>
                  </a:cubicBezTo>
                  <a:cubicBezTo>
                    <a:pt x="829" y="10804"/>
                    <a:pt x="1319" y="11389"/>
                    <a:pt x="2021" y="11842"/>
                  </a:cubicBezTo>
                  <a:cubicBezTo>
                    <a:pt x="2342" y="12046"/>
                    <a:pt x="2770" y="12129"/>
                    <a:pt x="3256" y="12129"/>
                  </a:cubicBezTo>
                  <a:cubicBezTo>
                    <a:pt x="5280" y="12129"/>
                    <a:pt x="8308" y="10694"/>
                    <a:pt x="8794" y="10632"/>
                  </a:cubicBezTo>
                  <a:cubicBezTo>
                    <a:pt x="9044" y="10614"/>
                    <a:pt x="10117" y="7800"/>
                    <a:pt x="9383" y="7085"/>
                  </a:cubicBezTo>
                  <a:cubicBezTo>
                    <a:pt x="9082" y="6805"/>
                    <a:pt x="8537" y="6721"/>
                    <a:pt x="7900" y="6721"/>
                  </a:cubicBezTo>
                  <a:cubicBezTo>
                    <a:pt x="6940" y="6721"/>
                    <a:pt x="5771" y="6911"/>
                    <a:pt x="4905" y="6911"/>
                  </a:cubicBezTo>
                  <a:cubicBezTo>
                    <a:pt x="4283" y="6911"/>
                    <a:pt x="3817" y="6813"/>
                    <a:pt x="3697" y="6477"/>
                  </a:cubicBezTo>
                  <a:cubicBezTo>
                    <a:pt x="3303" y="5345"/>
                    <a:pt x="4246" y="2721"/>
                    <a:pt x="4246" y="2721"/>
                  </a:cubicBezTo>
                  <a:cubicBezTo>
                    <a:pt x="4246" y="2721"/>
                    <a:pt x="3244" y="778"/>
                    <a:pt x="2605" y="175"/>
                  </a:cubicBezTo>
                  <a:cubicBezTo>
                    <a:pt x="2528" y="98"/>
                    <a:pt x="2415" y="44"/>
                    <a:pt x="2284" y="21"/>
                  </a:cubicBezTo>
                  <a:cubicBezTo>
                    <a:pt x="2201" y="7"/>
                    <a:pt x="2110" y="1"/>
                    <a:pt x="201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0"/>
            <p:cNvSpPr/>
            <p:nvPr/>
          </p:nvSpPr>
          <p:spPr>
            <a:xfrm>
              <a:off x="5592278" y="1439278"/>
              <a:ext cx="432596" cy="1073020"/>
            </a:xfrm>
            <a:custGeom>
              <a:avLst/>
              <a:gdLst/>
              <a:ahLst/>
              <a:cxnLst/>
              <a:rect l="l" t="t" r="r" b="b"/>
              <a:pathLst>
                <a:path w="4852" h="12035" extrusionOk="0">
                  <a:moveTo>
                    <a:pt x="2301" y="0"/>
                  </a:moveTo>
                  <a:cubicBezTo>
                    <a:pt x="1549" y="227"/>
                    <a:pt x="906" y="508"/>
                    <a:pt x="906" y="508"/>
                  </a:cubicBezTo>
                  <a:lnTo>
                    <a:pt x="471" y="943"/>
                  </a:lnTo>
                  <a:cubicBezTo>
                    <a:pt x="471" y="943"/>
                    <a:pt x="697" y="4264"/>
                    <a:pt x="1055" y="5116"/>
                  </a:cubicBezTo>
                  <a:cubicBezTo>
                    <a:pt x="1413" y="5963"/>
                    <a:pt x="1395" y="6004"/>
                    <a:pt x="1096" y="6910"/>
                  </a:cubicBezTo>
                  <a:cubicBezTo>
                    <a:pt x="792" y="7816"/>
                    <a:pt x="167" y="9062"/>
                    <a:pt x="113" y="9968"/>
                  </a:cubicBezTo>
                  <a:cubicBezTo>
                    <a:pt x="0" y="11359"/>
                    <a:pt x="901" y="12034"/>
                    <a:pt x="2738" y="12034"/>
                  </a:cubicBezTo>
                  <a:cubicBezTo>
                    <a:pt x="3342" y="12034"/>
                    <a:pt x="4048" y="11961"/>
                    <a:pt x="4852" y="11816"/>
                  </a:cubicBezTo>
                  <a:cubicBezTo>
                    <a:pt x="3701" y="11191"/>
                    <a:pt x="2509" y="10534"/>
                    <a:pt x="2396" y="9796"/>
                  </a:cubicBezTo>
                  <a:cubicBezTo>
                    <a:pt x="2360" y="9569"/>
                    <a:pt x="2319" y="9379"/>
                    <a:pt x="2319" y="9229"/>
                  </a:cubicBezTo>
                  <a:cubicBezTo>
                    <a:pt x="2228" y="8079"/>
                    <a:pt x="2546" y="6719"/>
                    <a:pt x="2736" y="6058"/>
                  </a:cubicBezTo>
                  <a:cubicBezTo>
                    <a:pt x="2908" y="5378"/>
                    <a:pt x="2432" y="4531"/>
                    <a:pt x="2700" y="2356"/>
                  </a:cubicBezTo>
                  <a:cubicBezTo>
                    <a:pt x="2831" y="1319"/>
                    <a:pt x="2206" y="621"/>
                    <a:pt x="2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0"/>
            <p:cNvSpPr/>
            <p:nvPr/>
          </p:nvSpPr>
          <p:spPr>
            <a:xfrm>
              <a:off x="7219689" y="1940529"/>
              <a:ext cx="267921" cy="236002"/>
            </a:xfrm>
            <a:custGeom>
              <a:avLst/>
              <a:gdLst/>
              <a:ahLst/>
              <a:cxnLst/>
              <a:rect l="l" t="t" r="r" b="b"/>
              <a:pathLst>
                <a:path w="3005" h="2647" extrusionOk="0">
                  <a:moveTo>
                    <a:pt x="2098" y="1"/>
                  </a:moveTo>
                  <a:cubicBezTo>
                    <a:pt x="2098" y="1"/>
                    <a:pt x="698" y="739"/>
                    <a:pt x="340" y="1116"/>
                  </a:cubicBezTo>
                  <a:cubicBezTo>
                    <a:pt x="1" y="1492"/>
                    <a:pt x="1115" y="2647"/>
                    <a:pt x="1115" y="2647"/>
                  </a:cubicBezTo>
                  <a:cubicBezTo>
                    <a:pt x="1115" y="2647"/>
                    <a:pt x="2021" y="1514"/>
                    <a:pt x="2325" y="1378"/>
                  </a:cubicBezTo>
                  <a:cubicBezTo>
                    <a:pt x="2606" y="1247"/>
                    <a:pt x="3004" y="889"/>
                    <a:pt x="3004" y="889"/>
                  </a:cubicBezTo>
                  <a:lnTo>
                    <a:pt x="2098" y="1"/>
                  </a:ln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0"/>
            <p:cNvSpPr/>
            <p:nvPr/>
          </p:nvSpPr>
          <p:spPr>
            <a:xfrm>
              <a:off x="6354405" y="2189818"/>
              <a:ext cx="1575517" cy="272735"/>
            </a:xfrm>
            <a:custGeom>
              <a:avLst/>
              <a:gdLst/>
              <a:ahLst/>
              <a:cxnLst/>
              <a:rect l="l" t="t" r="r" b="b"/>
              <a:pathLst>
                <a:path w="17671" h="3059" extrusionOk="0">
                  <a:moveTo>
                    <a:pt x="17671" y="0"/>
                  </a:moveTo>
                  <a:lnTo>
                    <a:pt x="1" y="19"/>
                  </a:lnTo>
                  <a:lnTo>
                    <a:pt x="1" y="3059"/>
                  </a:lnTo>
                  <a:lnTo>
                    <a:pt x="17671" y="3041"/>
                  </a:lnTo>
                  <a:lnTo>
                    <a:pt x="1767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0"/>
            <p:cNvSpPr/>
            <p:nvPr/>
          </p:nvSpPr>
          <p:spPr>
            <a:xfrm>
              <a:off x="6253478" y="1743756"/>
              <a:ext cx="1118135" cy="558844"/>
            </a:xfrm>
            <a:custGeom>
              <a:avLst/>
              <a:gdLst/>
              <a:ahLst/>
              <a:cxnLst/>
              <a:rect l="l" t="t" r="r" b="b"/>
              <a:pathLst>
                <a:path w="12541" h="6268" extrusionOk="0">
                  <a:moveTo>
                    <a:pt x="2868" y="1"/>
                  </a:moveTo>
                  <a:cubicBezTo>
                    <a:pt x="2832" y="1"/>
                    <a:pt x="2796" y="1"/>
                    <a:pt x="2759" y="2"/>
                  </a:cubicBezTo>
                  <a:cubicBezTo>
                    <a:pt x="0" y="20"/>
                    <a:pt x="0" y="3835"/>
                    <a:pt x="0" y="3835"/>
                  </a:cubicBezTo>
                  <a:lnTo>
                    <a:pt x="227" y="6268"/>
                  </a:lnTo>
                  <a:cubicBezTo>
                    <a:pt x="227" y="6268"/>
                    <a:pt x="3267" y="6172"/>
                    <a:pt x="6080" y="6077"/>
                  </a:cubicBezTo>
                  <a:cubicBezTo>
                    <a:pt x="8196" y="6005"/>
                    <a:pt x="10176" y="5910"/>
                    <a:pt x="10688" y="5851"/>
                  </a:cubicBezTo>
                  <a:cubicBezTo>
                    <a:pt x="11857" y="5701"/>
                    <a:pt x="11970" y="5398"/>
                    <a:pt x="12256" y="4514"/>
                  </a:cubicBezTo>
                  <a:cubicBezTo>
                    <a:pt x="12540" y="3612"/>
                    <a:pt x="11424" y="3056"/>
                    <a:pt x="10976" y="3056"/>
                  </a:cubicBezTo>
                  <a:cubicBezTo>
                    <a:pt x="10954" y="3056"/>
                    <a:pt x="10933" y="3057"/>
                    <a:pt x="10915" y="3060"/>
                  </a:cubicBezTo>
                  <a:cubicBezTo>
                    <a:pt x="10857" y="3068"/>
                    <a:pt x="10804" y="3072"/>
                    <a:pt x="10752" y="3072"/>
                  </a:cubicBezTo>
                  <a:cubicBezTo>
                    <a:pt x="10461" y="3072"/>
                    <a:pt x="10219" y="2933"/>
                    <a:pt x="9592" y="2548"/>
                  </a:cubicBezTo>
                  <a:cubicBezTo>
                    <a:pt x="8924" y="2119"/>
                    <a:pt x="8691" y="1706"/>
                    <a:pt x="8229" y="1706"/>
                  </a:cubicBezTo>
                  <a:cubicBezTo>
                    <a:pt x="8183" y="1706"/>
                    <a:pt x="8134" y="1710"/>
                    <a:pt x="8083" y="1719"/>
                  </a:cubicBezTo>
                  <a:cubicBezTo>
                    <a:pt x="7213" y="1886"/>
                    <a:pt x="7159" y="2774"/>
                    <a:pt x="6837" y="2815"/>
                  </a:cubicBezTo>
                  <a:cubicBezTo>
                    <a:pt x="6804" y="2819"/>
                    <a:pt x="6772" y="2821"/>
                    <a:pt x="6741" y="2821"/>
                  </a:cubicBezTo>
                  <a:cubicBezTo>
                    <a:pt x="6339" y="2821"/>
                    <a:pt x="6159" y="2498"/>
                    <a:pt x="5949" y="2077"/>
                  </a:cubicBezTo>
                  <a:cubicBezTo>
                    <a:pt x="5579" y="1260"/>
                    <a:pt x="5134" y="1"/>
                    <a:pt x="2868" y="1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0"/>
            <p:cNvSpPr/>
            <p:nvPr/>
          </p:nvSpPr>
          <p:spPr>
            <a:xfrm>
              <a:off x="6667530" y="1854937"/>
              <a:ext cx="704083" cy="411020"/>
            </a:xfrm>
            <a:custGeom>
              <a:avLst/>
              <a:gdLst/>
              <a:ahLst/>
              <a:cxnLst/>
              <a:rect l="l" t="t" r="r" b="b"/>
              <a:pathLst>
                <a:path w="7897" h="4610" extrusionOk="0">
                  <a:moveTo>
                    <a:pt x="929" y="0"/>
                  </a:moveTo>
                  <a:cubicBezTo>
                    <a:pt x="816" y="263"/>
                    <a:pt x="1269" y="680"/>
                    <a:pt x="1210" y="1342"/>
                  </a:cubicBezTo>
                  <a:cubicBezTo>
                    <a:pt x="1133" y="2207"/>
                    <a:pt x="906" y="3870"/>
                    <a:pt x="0" y="4323"/>
                  </a:cubicBezTo>
                  <a:cubicBezTo>
                    <a:pt x="180" y="4316"/>
                    <a:pt x="370" y="4313"/>
                    <a:pt x="566" y="4313"/>
                  </a:cubicBezTo>
                  <a:cubicBezTo>
                    <a:pt x="2523" y="4313"/>
                    <a:pt x="5159" y="4609"/>
                    <a:pt x="5905" y="4609"/>
                  </a:cubicBezTo>
                  <a:cubicBezTo>
                    <a:pt x="5963" y="4609"/>
                    <a:pt x="6010" y="4608"/>
                    <a:pt x="6044" y="4604"/>
                  </a:cubicBezTo>
                  <a:cubicBezTo>
                    <a:pt x="7213" y="4454"/>
                    <a:pt x="7326" y="4151"/>
                    <a:pt x="7612" y="3267"/>
                  </a:cubicBezTo>
                  <a:cubicBezTo>
                    <a:pt x="7896" y="2365"/>
                    <a:pt x="6780" y="1809"/>
                    <a:pt x="6332" y="1809"/>
                  </a:cubicBezTo>
                  <a:cubicBezTo>
                    <a:pt x="6310" y="1809"/>
                    <a:pt x="6289" y="1810"/>
                    <a:pt x="6271" y="1813"/>
                  </a:cubicBezTo>
                  <a:cubicBezTo>
                    <a:pt x="6213" y="1821"/>
                    <a:pt x="6160" y="1825"/>
                    <a:pt x="6108" y="1825"/>
                  </a:cubicBezTo>
                  <a:cubicBezTo>
                    <a:pt x="5817" y="1825"/>
                    <a:pt x="5575" y="1686"/>
                    <a:pt x="4948" y="1301"/>
                  </a:cubicBezTo>
                  <a:cubicBezTo>
                    <a:pt x="4280" y="872"/>
                    <a:pt x="4047" y="459"/>
                    <a:pt x="3585" y="459"/>
                  </a:cubicBezTo>
                  <a:cubicBezTo>
                    <a:pt x="3539" y="459"/>
                    <a:pt x="3490" y="463"/>
                    <a:pt x="3439" y="472"/>
                  </a:cubicBezTo>
                  <a:cubicBezTo>
                    <a:pt x="2784" y="598"/>
                    <a:pt x="2548" y="727"/>
                    <a:pt x="2342" y="727"/>
                  </a:cubicBezTo>
                  <a:cubicBezTo>
                    <a:pt x="2274" y="727"/>
                    <a:pt x="2209" y="713"/>
                    <a:pt x="2134" y="680"/>
                  </a:cubicBezTo>
                  <a:cubicBezTo>
                    <a:pt x="1586" y="435"/>
                    <a:pt x="1341" y="96"/>
                    <a:pt x="9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0"/>
            <p:cNvSpPr/>
            <p:nvPr/>
          </p:nvSpPr>
          <p:spPr>
            <a:xfrm>
              <a:off x="7329176" y="1677154"/>
              <a:ext cx="415745" cy="381508"/>
            </a:xfrm>
            <a:custGeom>
              <a:avLst/>
              <a:gdLst/>
              <a:ahLst/>
              <a:cxnLst/>
              <a:rect l="l" t="t" r="r" b="b"/>
              <a:pathLst>
                <a:path w="4663" h="4279" extrusionOk="0">
                  <a:moveTo>
                    <a:pt x="3092" y="0"/>
                  </a:moveTo>
                  <a:cubicBezTo>
                    <a:pt x="2841" y="0"/>
                    <a:pt x="2683" y="123"/>
                    <a:pt x="2683" y="123"/>
                  </a:cubicBezTo>
                  <a:lnTo>
                    <a:pt x="1681" y="862"/>
                  </a:lnTo>
                  <a:lnTo>
                    <a:pt x="1246" y="1011"/>
                  </a:lnTo>
                  <a:cubicBezTo>
                    <a:pt x="1246" y="1011"/>
                    <a:pt x="1187" y="1011"/>
                    <a:pt x="680" y="1446"/>
                  </a:cubicBezTo>
                  <a:cubicBezTo>
                    <a:pt x="0" y="2013"/>
                    <a:pt x="19" y="2973"/>
                    <a:pt x="19" y="2973"/>
                  </a:cubicBezTo>
                  <a:cubicBezTo>
                    <a:pt x="19" y="2973"/>
                    <a:pt x="870" y="3807"/>
                    <a:pt x="1491" y="3938"/>
                  </a:cubicBezTo>
                  <a:cubicBezTo>
                    <a:pt x="1684" y="3971"/>
                    <a:pt x="2040" y="3977"/>
                    <a:pt x="2294" y="3977"/>
                  </a:cubicBezTo>
                  <a:cubicBezTo>
                    <a:pt x="2463" y="3977"/>
                    <a:pt x="2587" y="3974"/>
                    <a:pt x="2587" y="3974"/>
                  </a:cubicBezTo>
                  <a:cubicBezTo>
                    <a:pt x="2587" y="3974"/>
                    <a:pt x="2701" y="4128"/>
                    <a:pt x="2832" y="4260"/>
                  </a:cubicBezTo>
                  <a:cubicBezTo>
                    <a:pt x="2845" y="4273"/>
                    <a:pt x="2870" y="4278"/>
                    <a:pt x="2906" y="4278"/>
                  </a:cubicBezTo>
                  <a:cubicBezTo>
                    <a:pt x="3236" y="4278"/>
                    <a:pt x="4440" y="3768"/>
                    <a:pt x="4305" y="3580"/>
                  </a:cubicBezTo>
                  <a:cubicBezTo>
                    <a:pt x="4173" y="3390"/>
                    <a:pt x="3512" y="3336"/>
                    <a:pt x="3512" y="3336"/>
                  </a:cubicBezTo>
                  <a:cubicBezTo>
                    <a:pt x="3512" y="3336"/>
                    <a:pt x="3906" y="3050"/>
                    <a:pt x="4173" y="2674"/>
                  </a:cubicBezTo>
                  <a:cubicBezTo>
                    <a:pt x="4454" y="2293"/>
                    <a:pt x="4662" y="1351"/>
                    <a:pt x="3965" y="504"/>
                  </a:cubicBezTo>
                  <a:cubicBezTo>
                    <a:pt x="3630" y="104"/>
                    <a:pt x="3322" y="0"/>
                    <a:pt x="3092" y="0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0"/>
            <p:cNvSpPr/>
            <p:nvPr/>
          </p:nvSpPr>
          <p:spPr>
            <a:xfrm>
              <a:off x="7539590" y="1628741"/>
              <a:ext cx="279244" cy="177425"/>
            </a:xfrm>
            <a:custGeom>
              <a:avLst/>
              <a:gdLst/>
              <a:ahLst/>
              <a:cxnLst/>
              <a:rect l="l" t="t" r="r" b="b"/>
              <a:pathLst>
                <a:path w="3132" h="1990" extrusionOk="0">
                  <a:moveTo>
                    <a:pt x="1486" y="0"/>
                  </a:moveTo>
                  <a:cubicBezTo>
                    <a:pt x="155" y="0"/>
                    <a:pt x="1" y="798"/>
                    <a:pt x="1" y="798"/>
                  </a:cubicBezTo>
                  <a:cubicBezTo>
                    <a:pt x="1" y="798"/>
                    <a:pt x="52" y="793"/>
                    <a:pt x="134" y="793"/>
                  </a:cubicBezTo>
                  <a:cubicBezTo>
                    <a:pt x="391" y="793"/>
                    <a:pt x="954" y="835"/>
                    <a:pt x="1229" y="1178"/>
                  </a:cubicBezTo>
                  <a:cubicBezTo>
                    <a:pt x="1605" y="1631"/>
                    <a:pt x="2076" y="1989"/>
                    <a:pt x="2076" y="1989"/>
                  </a:cubicBezTo>
                  <a:cubicBezTo>
                    <a:pt x="2076" y="1989"/>
                    <a:pt x="3132" y="100"/>
                    <a:pt x="1659" y="5"/>
                  </a:cubicBezTo>
                  <a:cubicBezTo>
                    <a:pt x="1599" y="2"/>
                    <a:pt x="1541" y="0"/>
                    <a:pt x="14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0"/>
            <p:cNvSpPr/>
            <p:nvPr/>
          </p:nvSpPr>
          <p:spPr>
            <a:xfrm>
              <a:off x="7389715" y="1658966"/>
              <a:ext cx="574269" cy="430724"/>
            </a:xfrm>
            <a:custGeom>
              <a:avLst/>
              <a:gdLst/>
              <a:ahLst/>
              <a:cxnLst/>
              <a:rect l="l" t="t" r="r" b="b"/>
              <a:pathLst>
                <a:path w="6441" h="4831" extrusionOk="0">
                  <a:moveTo>
                    <a:pt x="3631" y="1"/>
                  </a:moveTo>
                  <a:cubicBezTo>
                    <a:pt x="3001" y="1"/>
                    <a:pt x="2417" y="744"/>
                    <a:pt x="1963" y="971"/>
                  </a:cubicBezTo>
                  <a:cubicBezTo>
                    <a:pt x="1342" y="1292"/>
                    <a:pt x="1" y="3105"/>
                    <a:pt x="1" y="3105"/>
                  </a:cubicBezTo>
                  <a:lnTo>
                    <a:pt x="717" y="4124"/>
                  </a:lnTo>
                  <a:cubicBezTo>
                    <a:pt x="536" y="4624"/>
                    <a:pt x="678" y="4717"/>
                    <a:pt x="978" y="4717"/>
                  </a:cubicBezTo>
                  <a:cubicBezTo>
                    <a:pt x="1156" y="4717"/>
                    <a:pt x="1388" y="4684"/>
                    <a:pt x="1641" y="4684"/>
                  </a:cubicBezTo>
                  <a:cubicBezTo>
                    <a:pt x="1848" y="4684"/>
                    <a:pt x="2069" y="4706"/>
                    <a:pt x="2284" y="4786"/>
                  </a:cubicBezTo>
                  <a:cubicBezTo>
                    <a:pt x="2364" y="4816"/>
                    <a:pt x="2461" y="4830"/>
                    <a:pt x="2570" y="4830"/>
                  </a:cubicBezTo>
                  <a:cubicBezTo>
                    <a:pt x="3760" y="4830"/>
                    <a:pt x="6440" y="3091"/>
                    <a:pt x="4437" y="481"/>
                  </a:cubicBezTo>
                  <a:cubicBezTo>
                    <a:pt x="4164" y="130"/>
                    <a:pt x="3893" y="1"/>
                    <a:pt x="36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4322927" y="2297789"/>
              <a:ext cx="3612250" cy="482703"/>
            </a:xfrm>
            <a:custGeom>
              <a:avLst/>
              <a:gdLst/>
              <a:ahLst/>
              <a:cxnLst/>
              <a:rect l="l" t="t" r="r" b="b"/>
              <a:pathLst>
                <a:path w="40515" h="5414" extrusionOk="0">
                  <a:moveTo>
                    <a:pt x="14053" y="0"/>
                  </a:moveTo>
                  <a:cubicBezTo>
                    <a:pt x="7901" y="0"/>
                    <a:pt x="2843" y="17"/>
                    <a:pt x="2117" y="72"/>
                  </a:cubicBezTo>
                  <a:cubicBezTo>
                    <a:pt x="114" y="226"/>
                    <a:pt x="1" y="5413"/>
                    <a:pt x="1" y="5413"/>
                  </a:cubicBezTo>
                  <a:lnTo>
                    <a:pt x="40043" y="5413"/>
                  </a:lnTo>
                  <a:cubicBezTo>
                    <a:pt x="40043" y="5413"/>
                    <a:pt x="40514" y="5413"/>
                    <a:pt x="40514" y="3112"/>
                  </a:cubicBezTo>
                  <a:cubicBezTo>
                    <a:pt x="40514" y="810"/>
                    <a:pt x="39060" y="54"/>
                    <a:pt x="39060" y="54"/>
                  </a:cubicBezTo>
                  <a:cubicBezTo>
                    <a:pt x="39060" y="54"/>
                    <a:pt x="24866" y="0"/>
                    <a:pt x="14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4445163" y="1892562"/>
              <a:ext cx="1995345" cy="420110"/>
            </a:xfrm>
            <a:custGeom>
              <a:avLst/>
              <a:gdLst/>
              <a:ahLst/>
              <a:cxnLst/>
              <a:rect l="l" t="t" r="r" b="b"/>
              <a:pathLst>
                <a:path w="22380" h="4712" extrusionOk="0">
                  <a:moveTo>
                    <a:pt x="773" y="1"/>
                  </a:moveTo>
                  <a:cubicBezTo>
                    <a:pt x="549" y="1"/>
                    <a:pt x="0" y="374"/>
                    <a:pt x="483" y="1599"/>
                  </a:cubicBezTo>
                  <a:cubicBezTo>
                    <a:pt x="614" y="1957"/>
                    <a:pt x="1575" y="2392"/>
                    <a:pt x="1502" y="3144"/>
                  </a:cubicBezTo>
                  <a:cubicBezTo>
                    <a:pt x="1443" y="3597"/>
                    <a:pt x="1801" y="4068"/>
                    <a:pt x="2087" y="4354"/>
                  </a:cubicBezTo>
                  <a:cubicBezTo>
                    <a:pt x="2254" y="4277"/>
                    <a:pt x="2463" y="4222"/>
                    <a:pt x="2689" y="4145"/>
                  </a:cubicBezTo>
                  <a:cubicBezTo>
                    <a:pt x="2966" y="4071"/>
                    <a:pt x="3303" y="4041"/>
                    <a:pt x="3694" y="4041"/>
                  </a:cubicBezTo>
                  <a:cubicBezTo>
                    <a:pt x="4901" y="4041"/>
                    <a:pt x="6621" y="4328"/>
                    <a:pt x="8674" y="4485"/>
                  </a:cubicBezTo>
                  <a:cubicBezTo>
                    <a:pt x="8699" y="4487"/>
                    <a:pt x="8725" y="4488"/>
                    <a:pt x="8751" y="4488"/>
                  </a:cubicBezTo>
                  <a:cubicBezTo>
                    <a:pt x="9653" y="4488"/>
                    <a:pt x="11203" y="3525"/>
                    <a:pt x="11203" y="3525"/>
                  </a:cubicBezTo>
                  <a:lnTo>
                    <a:pt x="17151" y="4657"/>
                  </a:lnTo>
                  <a:lnTo>
                    <a:pt x="21551" y="4712"/>
                  </a:lnTo>
                  <a:lnTo>
                    <a:pt x="22380" y="2392"/>
                  </a:lnTo>
                  <a:cubicBezTo>
                    <a:pt x="22380" y="2392"/>
                    <a:pt x="20717" y="1069"/>
                    <a:pt x="19149" y="897"/>
                  </a:cubicBezTo>
                  <a:cubicBezTo>
                    <a:pt x="18724" y="850"/>
                    <a:pt x="18257" y="831"/>
                    <a:pt x="17773" y="831"/>
                  </a:cubicBezTo>
                  <a:cubicBezTo>
                    <a:pt x="15954" y="831"/>
                    <a:pt x="13899" y="1094"/>
                    <a:pt x="12912" y="1094"/>
                  </a:cubicBezTo>
                  <a:cubicBezTo>
                    <a:pt x="12696" y="1094"/>
                    <a:pt x="12531" y="1082"/>
                    <a:pt x="12430" y="1051"/>
                  </a:cubicBezTo>
                  <a:cubicBezTo>
                    <a:pt x="12241" y="995"/>
                    <a:pt x="12049" y="971"/>
                    <a:pt x="11853" y="971"/>
                  </a:cubicBezTo>
                  <a:cubicBezTo>
                    <a:pt x="10915" y="971"/>
                    <a:pt x="9901" y="1537"/>
                    <a:pt x="8806" y="1975"/>
                  </a:cubicBezTo>
                  <a:cubicBezTo>
                    <a:pt x="8067" y="2287"/>
                    <a:pt x="6511" y="2354"/>
                    <a:pt x="5305" y="2354"/>
                  </a:cubicBezTo>
                  <a:cubicBezTo>
                    <a:pt x="4388" y="2354"/>
                    <a:pt x="3673" y="2315"/>
                    <a:pt x="3673" y="2315"/>
                  </a:cubicBezTo>
                  <a:cubicBezTo>
                    <a:pt x="3673" y="2315"/>
                    <a:pt x="2952" y="2125"/>
                    <a:pt x="2708" y="1862"/>
                  </a:cubicBezTo>
                  <a:cubicBezTo>
                    <a:pt x="2159" y="1332"/>
                    <a:pt x="990" y="956"/>
                    <a:pt x="859" y="50"/>
                  </a:cubicBezTo>
                  <a:cubicBezTo>
                    <a:pt x="856" y="19"/>
                    <a:pt x="822" y="1"/>
                    <a:pt x="773" y="1"/>
                  </a:cubicBezTo>
                  <a:close/>
                </a:path>
              </a:pathLst>
            </a:custGeom>
            <a:solidFill>
              <a:srgbClr val="B37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0"/>
            <p:cNvSpPr/>
            <p:nvPr/>
          </p:nvSpPr>
          <p:spPr>
            <a:xfrm>
              <a:off x="4341472" y="1826317"/>
              <a:ext cx="2035217" cy="661376"/>
            </a:xfrm>
            <a:custGeom>
              <a:avLst/>
              <a:gdLst/>
              <a:ahLst/>
              <a:cxnLst/>
              <a:rect l="l" t="t" r="r" b="b"/>
              <a:pathLst>
                <a:path w="22827" h="7418" extrusionOk="0">
                  <a:moveTo>
                    <a:pt x="1691" y="0"/>
                  </a:moveTo>
                  <a:cubicBezTo>
                    <a:pt x="905" y="0"/>
                    <a:pt x="1" y="2179"/>
                    <a:pt x="246" y="3022"/>
                  </a:cubicBezTo>
                  <a:cubicBezTo>
                    <a:pt x="513" y="3964"/>
                    <a:pt x="1057" y="6420"/>
                    <a:pt x="1057" y="6420"/>
                  </a:cubicBezTo>
                  <a:lnTo>
                    <a:pt x="5157" y="6420"/>
                  </a:lnTo>
                  <a:cubicBezTo>
                    <a:pt x="5157" y="6420"/>
                    <a:pt x="7196" y="7099"/>
                    <a:pt x="8419" y="7380"/>
                  </a:cubicBezTo>
                  <a:cubicBezTo>
                    <a:pt x="8538" y="7406"/>
                    <a:pt x="8679" y="7417"/>
                    <a:pt x="8838" y="7417"/>
                  </a:cubicBezTo>
                  <a:cubicBezTo>
                    <a:pt x="10313" y="7417"/>
                    <a:pt x="13323" y="6420"/>
                    <a:pt x="14690" y="6420"/>
                  </a:cubicBezTo>
                  <a:cubicBezTo>
                    <a:pt x="16180" y="6420"/>
                    <a:pt x="22446" y="6701"/>
                    <a:pt x="22446" y="6701"/>
                  </a:cubicBezTo>
                  <a:cubicBezTo>
                    <a:pt x="22446" y="6701"/>
                    <a:pt x="22374" y="6152"/>
                    <a:pt x="22333" y="5491"/>
                  </a:cubicBezTo>
                  <a:cubicBezTo>
                    <a:pt x="22315" y="5264"/>
                    <a:pt x="22315" y="5020"/>
                    <a:pt x="22315" y="4793"/>
                  </a:cubicBezTo>
                  <a:cubicBezTo>
                    <a:pt x="22315" y="4512"/>
                    <a:pt x="22392" y="4191"/>
                    <a:pt x="22505" y="3887"/>
                  </a:cubicBezTo>
                  <a:cubicBezTo>
                    <a:pt x="22523" y="3869"/>
                    <a:pt x="22523" y="3833"/>
                    <a:pt x="22542" y="3815"/>
                  </a:cubicBezTo>
                  <a:cubicBezTo>
                    <a:pt x="22827" y="3112"/>
                    <a:pt x="21826" y="756"/>
                    <a:pt x="21826" y="756"/>
                  </a:cubicBezTo>
                  <a:cubicBezTo>
                    <a:pt x="21826" y="756"/>
                    <a:pt x="21792" y="757"/>
                    <a:pt x="21715" y="757"/>
                  </a:cubicBezTo>
                  <a:cubicBezTo>
                    <a:pt x="21275" y="757"/>
                    <a:pt x="19429" y="744"/>
                    <a:pt x="14558" y="566"/>
                  </a:cubicBezTo>
                  <a:cubicBezTo>
                    <a:pt x="14495" y="564"/>
                    <a:pt x="14430" y="563"/>
                    <a:pt x="14365" y="563"/>
                  </a:cubicBezTo>
                  <a:cubicBezTo>
                    <a:pt x="11611" y="563"/>
                    <a:pt x="7289" y="2474"/>
                    <a:pt x="5683" y="2474"/>
                  </a:cubicBezTo>
                  <a:cubicBezTo>
                    <a:pt x="4061" y="2474"/>
                    <a:pt x="2833" y="960"/>
                    <a:pt x="2022" y="149"/>
                  </a:cubicBezTo>
                  <a:cubicBezTo>
                    <a:pt x="1917" y="46"/>
                    <a:pt x="1805" y="0"/>
                    <a:pt x="16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0"/>
            <p:cNvSpPr/>
            <p:nvPr/>
          </p:nvSpPr>
          <p:spPr>
            <a:xfrm>
              <a:off x="5714960" y="2179743"/>
              <a:ext cx="8559" cy="1694"/>
            </a:xfrm>
            <a:custGeom>
              <a:avLst/>
              <a:gdLst/>
              <a:ahLst/>
              <a:cxnLst/>
              <a:rect l="l" t="t" r="r" b="b"/>
              <a:pathLst>
                <a:path w="96" h="19" extrusionOk="0">
                  <a:moveTo>
                    <a:pt x="96" y="0"/>
                  </a:moveTo>
                  <a:cubicBezTo>
                    <a:pt x="1" y="0"/>
                    <a:pt x="1" y="0"/>
                    <a:pt x="78" y="18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5580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0"/>
            <p:cNvSpPr/>
            <p:nvPr/>
          </p:nvSpPr>
          <p:spPr>
            <a:xfrm>
              <a:off x="5414584" y="2172877"/>
              <a:ext cx="933488" cy="143010"/>
            </a:xfrm>
            <a:custGeom>
              <a:avLst/>
              <a:gdLst/>
              <a:ahLst/>
              <a:cxnLst/>
              <a:rect l="l" t="t" r="r" b="b"/>
              <a:pathLst>
                <a:path w="10470" h="1604" extrusionOk="0">
                  <a:moveTo>
                    <a:pt x="10469" y="0"/>
                  </a:moveTo>
                  <a:cubicBezTo>
                    <a:pt x="9450" y="104"/>
                    <a:pt x="7821" y="133"/>
                    <a:pt x="6384" y="133"/>
                  </a:cubicBezTo>
                  <a:cubicBezTo>
                    <a:pt x="4946" y="133"/>
                    <a:pt x="3700" y="104"/>
                    <a:pt x="3447" y="95"/>
                  </a:cubicBezTo>
                  <a:cubicBezTo>
                    <a:pt x="3161" y="154"/>
                    <a:pt x="842" y="698"/>
                    <a:pt x="407" y="906"/>
                  </a:cubicBezTo>
                  <a:cubicBezTo>
                    <a:pt x="0" y="1064"/>
                    <a:pt x="1764" y="1428"/>
                    <a:pt x="2613" y="1428"/>
                  </a:cubicBezTo>
                  <a:cubicBezTo>
                    <a:pt x="2787" y="1428"/>
                    <a:pt x="2923" y="1413"/>
                    <a:pt x="2994" y="1377"/>
                  </a:cubicBezTo>
                  <a:cubicBezTo>
                    <a:pt x="3064" y="1341"/>
                    <a:pt x="3359" y="1325"/>
                    <a:pt x="3798" y="1325"/>
                  </a:cubicBezTo>
                  <a:cubicBezTo>
                    <a:pt x="5351" y="1325"/>
                    <a:pt x="8707" y="1516"/>
                    <a:pt x="10297" y="1604"/>
                  </a:cubicBezTo>
                  <a:cubicBezTo>
                    <a:pt x="10279" y="1377"/>
                    <a:pt x="10279" y="1133"/>
                    <a:pt x="10279" y="906"/>
                  </a:cubicBezTo>
                  <a:cubicBezTo>
                    <a:pt x="10279" y="625"/>
                    <a:pt x="10356" y="304"/>
                    <a:pt x="10469" y="0"/>
                  </a:cubicBezTo>
                  <a:close/>
                </a:path>
              </a:pathLst>
            </a:custGeom>
            <a:solidFill>
              <a:srgbClr val="303C6E">
                <a:alpha val="2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0"/>
            <p:cNvSpPr/>
            <p:nvPr/>
          </p:nvSpPr>
          <p:spPr>
            <a:xfrm>
              <a:off x="5885074" y="2098073"/>
              <a:ext cx="1455599" cy="209790"/>
            </a:xfrm>
            <a:custGeom>
              <a:avLst/>
              <a:gdLst/>
              <a:ahLst/>
              <a:cxnLst/>
              <a:rect l="l" t="t" r="r" b="b"/>
              <a:pathLst>
                <a:path w="16326" h="2353" extrusionOk="0">
                  <a:moveTo>
                    <a:pt x="14882" y="0"/>
                  </a:moveTo>
                  <a:cubicBezTo>
                    <a:pt x="14826" y="0"/>
                    <a:pt x="14768" y="3"/>
                    <a:pt x="14707" y="10"/>
                  </a:cubicBezTo>
                  <a:cubicBezTo>
                    <a:pt x="13647" y="105"/>
                    <a:pt x="13175" y="445"/>
                    <a:pt x="12740" y="517"/>
                  </a:cubicBezTo>
                  <a:cubicBezTo>
                    <a:pt x="12287" y="576"/>
                    <a:pt x="10928" y="481"/>
                    <a:pt x="10344" y="744"/>
                  </a:cubicBezTo>
                  <a:cubicBezTo>
                    <a:pt x="9777" y="1029"/>
                    <a:pt x="9157" y="1084"/>
                    <a:pt x="8985" y="1084"/>
                  </a:cubicBezTo>
                  <a:cubicBezTo>
                    <a:pt x="8817" y="1084"/>
                    <a:pt x="8382" y="744"/>
                    <a:pt x="7797" y="744"/>
                  </a:cubicBezTo>
                  <a:cubicBezTo>
                    <a:pt x="7224" y="744"/>
                    <a:pt x="3808" y="1674"/>
                    <a:pt x="3220" y="1674"/>
                  </a:cubicBezTo>
                  <a:cubicBezTo>
                    <a:pt x="3209" y="1674"/>
                    <a:pt x="3199" y="1673"/>
                    <a:pt x="3190" y="1673"/>
                  </a:cubicBezTo>
                  <a:cubicBezTo>
                    <a:pt x="2719" y="1632"/>
                    <a:pt x="1962" y="1501"/>
                    <a:pt x="1962" y="1501"/>
                  </a:cubicBezTo>
                  <a:cubicBezTo>
                    <a:pt x="1962" y="1501"/>
                    <a:pt x="1187" y="1877"/>
                    <a:pt x="906" y="1877"/>
                  </a:cubicBezTo>
                  <a:cubicBezTo>
                    <a:pt x="643" y="1877"/>
                    <a:pt x="132" y="1936"/>
                    <a:pt x="132" y="1936"/>
                  </a:cubicBezTo>
                  <a:cubicBezTo>
                    <a:pt x="132" y="1936"/>
                    <a:pt x="0" y="2352"/>
                    <a:pt x="716" y="2352"/>
                  </a:cubicBezTo>
                  <a:cubicBezTo>
                    <a:pt x="1436" y="2352"/>
                    <a:pt x="1944" y="2144"/>
                    <a:pt x="1944" y="2144"/>
                  </a:cubicBezTo>
                  <a:cubicBezTo>
                    <a:pt x="1944" y="2144"/>
                    <a:pt x="2796" y="2352"/>
                    <a:pt x="3226" y="2352"/>
                  </a:cubicBezTo>
                  <a:cubicBezTo>
                    <a:pt x="3679" y="2352"/>
                    <a:pt x="3475" y="2049"/>
                    <a:pt x="3815" y="2049"/>
                  </a:cubicBezTo>
                  <a:cubicBezTo>
                    <a:pt x="4078" y="2049"/>
                    <a:pt x="6373" y="2127"/>
                    <a:pt x="7844" y="2127"/>
                  </a:cubicBezTo>
                  <a:cubicBezTo>
                    <a:pt x="8275" y="2127"/>
                    <a:pt x="8635" y="2121"/>
                    <a:pt x="8853" y="2103"/>
                  </a:cubicBezTo>
                  <a:cubicBezTo>
                    <a:pt x="8930" y="2099"/>
                    <a:pt x="9046" y="2097"/>
                    <a:pt x="9193" y="2097"/>
                  </a:cubicBezTo>
                  <a:cubicBezTo>
                    <a:pt x="9538" y="2097"/>
                    <a:pt x="10057" y="2106"/>
                    <a:pt x="10659" y="2106"/>
                  </a:cubicBezTo>
                  <a:cubicBezTo>
                    <a:pt x="12914" y="2106"/>
                    <a:pt x="16325" y="1984"/>
                    <a:pt x="16066" y="821"/>
                  </a:cubicBezTo>
                  <a:cubicBezTo>
                    <a:pt x="16066" y="821"/>
                    <a:pt x="15796" y="0"/>
                    <a:pt x="14882" y="0"/>
                  </a:cubicBezTo>
                  <a:close/>
                </a:path>
              </a:pathLst>
            </a:custGeom>
            <a:solidFill>
              <a:srgbClr val="C184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0"/>
            <p:cNvSpPr/>
            <p:nvPr/>
          </p:nvSpPr>
          <p:spPr>
            <a:xfrm>
              <a:off x="7336041" y="1930633"/>
              <a:ext cx="679921" cy="274964"/>
            </a:xfrm>
            <a:custGeom>
              <a:avLst/>
              <a:gdLst/>
              <a:ahLst/>
              <a:cxnLst/>
              <a:rect l="l" t="t" r="r" b="b"/>
              <a:pathLst>
                <a:path w="7626" h="3084" extrusionOk="0">
                  <a:moveTo>
                    <a:pt x="4780" y="1"/>
                  </a:moveTo>
                  <a:cubicBezTo>
                    <a:pt x="4443" y="1"/>
                    <a:pt x="4082" y="34"/>
                    <a:pt x="3697" y="112"/>
                  </a:cubicBezTo>
                  <a:cubicBezTo>
                    <a:pt x="1283" y="624"/>
                    <a:pt x="0" y="2907"/>
                    <a:pt x="0" y="2907"/>
                  </a:cubicBezTo>
                  <a:cubicBezTo>
                    <a:pt x="33" y="2874"/>
                    <a:pt x="170" y="2860"/>
                    <a:pt x="383" y="2860"/>
                  </a:cubicBezTo>
                  <a:cubicBezTo>
                    <a:pt x="1247" y="2860"/>
                    <a:pt x="3362" y="3083"/>
                    <a:pt x="4820" y="3083"/>
                  </a:cubicBezTo>
                  <a:cubicBezTo>
                    <a:pt x="5229" y="3083"/>
                    <a:pt x="5586" y="3066"/>
                    <a:pt x="5850" y="3021"/>
                  </a:cubicBezTo>
                  <a:cubicBezTo>
                    <a:pt x="7286" y="2776"/>
                    <a:pt x="7626" y="905"/>
                    <a:pt x="7626" y="905"/>
                  </a:cubicBezTo>
                  <a:cubicBezTo>
                    <a:pt x="7626" y="905"/>
                    <a:pt x="6546" y="1"/>
                    <a:pt x="4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0"/>
            <p:cNvSpPr/>
            <p:nvPr/>
          </p:nvSpPr>
          <p:spPr>
            <a:xfrm>
              <a:off x="6485736" y="1827833"/>
              <a:ext cx="229137" cy="177068"/>
            </a:xfrm>
            <a:custGeom>
              <a:avLst/>
              <a:gdLst/>
              <a:ahLst/>
              <a:cxnLst/>
              <a:rect l="l" t="t" r="r" b="b"/>
              <a:pathLst>
                <a:path w="2570" h="1986" extrusionOk="0">
                  <a:moveTo>
                    <a:pt x="2143" y="0"/>
                  </a:moveTo>
                  <a:cubicBezTo>
                    <a:pt x="1957" y="0"/>
                    <a:pt x="1694" y="492"/>
                    <a:pt x="1400" y="585"/>
                  </a:cubicBezTo>
                  <a:cubicBezTo>
                    <a:pt x="1335" y="604"/>
                    <a:pt x="1283" y="611"/>
                    <a:pt x="1238" y="611"/>
                  </a:cubicBezTo>
                  <a:cubicBezTo>
                    <a:pt x="1142" y="611"/>
                    <a:pt x="1082" y="581"/>
                    <a:pt x="1012" y="581"/>
                  </a:cubicBezTo>
                  <a:cubicBezTo>
                    <a:pt x="980" y="581"/>
                    <a:pt x="946" y="587"/>
                    <a:pt x="906" y="603"/>
                  </a:cubicBezTo>
                  <a:cubicBezTo>
                    <a:pt x="852" y="644"/>
                    <a:pt x="793" y="681"/>
                    <a:pt x="757" y="699"/>
                  </a:cubicBezTo>
                  <a:cubicBezTo>
                    <a:pt x="0" y="1265"/>
                    <a:pt x="1097" y="1945"/>
                    <a:pt x="1532" y="1985"/>
                  </a:cubicBezTo>
                  <a:cubicBezTo>
                    <a:pt x="1538" y="1986"/>
                    <a:pt x="1545" y="1986"/>
                    <a:pt x="1551" y="1986"/>
                  </a:cubicBezTo>
                  <a:cubicBezTo>
                    <a:pt x="1971" y="1986"/>
                    <a:pt x="2097" y="1415"/>
                    <a:pt x="2003" y="1170"/>
                  </a:cubicBezTo>
                  <a:cubicBezTo>
                    <a:pt x="1926" y="925"/>
                    <a:pt x="2325" y="626"/>
                    <a:pt x="2474" y="436"/>
                  </a:cubicBezTo>
                  <a:cubicBezTo>
                    <a:pt x="2569" y="304"/>
                    <a:pt x="2492" y="173"/>
                    <a:pt x="2361" y="78"/>
                  </a:cubicBezTo>
                  <a:cubicBezTo>
                    <a:pt x="2306" y="37"/>
                    <a:pt x="2229" y="1"/>
                    <a:pt x="2152" y="1"/>
                  </a:cubicBezTo>
                  <a:cubicBezTo>
                    <a:pt x="2149" y="1"/>
                    <a:pt x="2146" y="0"/>
                    <a:pt x="2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0"/>
            <p:cNvSpPr/>
            <p:nvPr/>
          </p:nvSpPr>
          <p:spPr>
            <a:xfrm>
              <a:off x="6386770" y="1797608"/>
              <a:ext cx="277280" cy="220576"/>
            </a:xfrm>
            <a:custGeom>
              <a:avLst/>
              <a:gdLst/>
              <a:ahLst/>
              <a:cxnLst/>
              <a:rect l="l" t="t" r="r" b="b"/>
              <a:pathLst>
                <a:path w="3110" h="2474" extrusionOk="0">
                  <a:moveTo>
                    <a:pt x="358" y="0"/>
                  </a:moveTo>
                  <a:lnTo>
                    <a:pt x="0" y="1192"/>
                  </a:lnTo>
                  <a:lnTo>
                    <a:pt x="544" y="1323"/>
                  </a:lnTo>
                  <a:cubicBezTo>
                    <a:pt x="544" y="1323"/>
                    <a:pt x="1133" y="1735"/>
                    <a:pt x="1301" y="1926"/>
                  </a:cubicBezTo>
                  <a:cubicBezTo>
                    <a:pt x="1450" y="2098"/>
                    <a:pt x="2112" y="2397"/>
                    <a:pt x="2266" y="2438"/>
                  </a:cubicBezTo>
                  <a:cubicBezTo>
                    <a:pt x="2277" y="2439"/>
                    <a:pt x="2287" y="2440"/>
                    <a:pt x="2296" y="2440"/>
                  </a:cubicBezTo>
                  <a:cubicBezTo>
                    <a:pt x="2415" y="2440"/>
                    <a:pt x="2412" y="2341"/>
                    <a:pt x="2379" y="2324"/>
                  </a:cubicBezTo>
                  <a:cubicBezTo>
                    <a:pt x="2320" y="2324"/>
                    <a:pt x="1790" y="1890"/>
                    <a:pt x="1790" y="1889"/>
                  </a:cubicBezTo>
                  <a:lnTo>
                    <a:pt x="1790" y="1889"/>
                  </a:lnTo>
                  <a:lnTo>
                    <a:pt x="2809" y="2474"/>
                  </a:lnTo>
                  <a:cubicBezTo>
                    <a:pt x="2809" y="2474"/>
                    <a:pt x="2886" y="2474"/>
                    <a:pt x="2832" y="2361"/>
                  </a:cubicBezTo>
                  <a:cubicBezTo>
                    <a:pt x="2773" y="2265"/>
                    <a:pt x="1944" y="1699"/>
                    <a:pt x="1944" y="1699"/>
                  </a:cubicBezTo>
                  <a:lnTo>
                    <a:pt x="1944" y="1699"/>
                  </a:lnTo>
                  <a:lnTo>
                    <a:pt x="2923" y="2302"/>
                  </a:lnTo>
                  <a:cubicBezTo>
                    <a:pt x="2923" y="2302"/>
                    <a:pt x="2981" y="2302"/>
                    <a:pt x="2981" y="2229"/>
                  </a:cubicBezTo>
                  <a:cubicBezTo>
                    <a:pt x="3000" y="2134"/>
                    <a:pt x="2773" y="1944"/>
                    <a:pt x="2678" y="1849"/>
                  </a:cubicBezTo>
                  <a:cubicBezTo>
                    <a:pt x="2605" y="1776"/>
                    <a:pt x="2094" y="1509"/>
                    <a:pt x="2093" y="1509"/>
                  </a:cubicBezTo>
                  <a:lnTo>
                    <a:pt x="2093" y="1509"/>
                  </a:lnTo>
                  <a:cubicBezTo>
                    <a:pt x="2094" y="1509"/>
                    <a:pt x="2356" y="1604"/>
                    <a:pt x="2528" y="1681"/>
                  </a:cubicBezTo>
                  <a:cubicBezTo>
                    <a:pt x="2696" y="1758"/>
                    <a:pt x="2868" y="1962"/>
                    <a:pt x="2981" y="2003"/>
                  </a:cubicBezTo>
                  <a:cubicBezTo>
                    <a:pt x="2999" y="2013"/>
                    <a:pt x="3015" y="2017"/>
                    <a:pt x="3029" y="2017"/>
                  </a:cubicBezTo>
                  <a:cubicBezTo>
                    <a:pt x="3088" y="2017"/>
                    <a:pt x="3109" y="1937"/>
                    <a:pt x="3095" y="1908"/>
                  </a:cubicBezTo>
                  <a:cubicBezTo>
                    <a:pt x="3077" y="1849"/>
                    <a:pt x="2886" y="1568"/>
                    <a:pt x="2755" y="1473"/>
                  </a:cubicBezTo>
                  <a:cubicBezTo>
                    <a:pt x="2624" y="1377"/>
                    <a:pt x="2152" y="1210"/>
                    <a:pt x="2152" y="1210"/>
                  </a:cubicBezTo>
                  <a:lnTo>
                    <a:pt x="1849" y="811"/>
                  </a:lnTo>
                  <a:lnTo>
                    <a:pt x="2057" y="775"/>
                  </a:lnTo>
                  <a:cubicBezTo>
                    <a:pt x="2057" y="775"/>
                    <a:pt x="2338" y="829"/>
                    <a:pt x="2492" y="888"/>
                  </a:cubicBezTo>
                  <a:cubicBezTo>
                    <a:pt x="2513" y="898"/>
                    <a:pt x="2535" y="902"/>
                    <a:pt x="2557" y="902"/>
                  </a:cubicBezTo>
                  <a:cubicBezTo>
                    <a:pt x="2709" y="902"/>
                    <a:pt x="2868" y="698"/>
                    <a:pt x="2868" y="698"/>
                  </a:cubicBezTo>
                  <a:cubicBezTo>
                    <a:pt x="2868" y="698"/>
                    <a:pt x="2642" y="698"/>
                    <a:pt x="2547" y="625"/>
                  </a:cubicBezTo>
                  <a:cubicBezTo>
                    <a:pt x="2451" y="530"/>
                    <a:pt x="2225" y="399"/>
                    <a:pt x="2225" y="399"/>
                  </a:cubicBezTo>
                  <a:cubicBezTo>
                    <a:pt x="2225" y="399"/>
                    <a:pt x="1867" y="286"/>
                    <a:pt x="1831" y="263"/>
                  </a:cubicBezTo>
                  <a:cubicBezTo>
                    <a:pt x="1790" y="251"/>
                    <a:pt x="1497" y="221"/>
                    <a:pt x="1303" y="221"/>
                  </a:cubicBezTo>
                  <a:cubicBezTo>
                    <a:pt x="1213" y="221"/>
                    <a:pt x="1144" y="228"/>
                    <a:pt x="1133" y="245"/>
                  </a:cubicBezTo>
                  <a:cubicBezTo>
                    <a:pt x="1131" y="247"/>
                    <a:pt x="1127" y="249"/>
                    <a:pt x="1119" y="249"/>
                  </a:cubicBezTo>
                  <a:cubicBezTo>
                    <a:pt x="1013" y="249"/>
                    <a:pt x="358" y="0"/>
                    <a:pt x="3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0"/>
            <p:cNvSpPr/>
            <p:nvPr/>
          </p:nvSpPr>
          <p:spPr>
            <a:xfrm>
              <a:off x="5415209" y="906643"/>
              <a:ext cx="201498" cy="381865"/>
            </a:xfrm>
            <a:custGeom>
              <a:avLst/>
              <a:gdLst/>
              <a:ahLst/>
              <a:cxnLst/>
              <a:rect l="l" t="t" r="r" b="b"/>
              <a:pathLst>
                <a:path w="2260" h="4283" extrusionOk="0">
                  <a:moveTo>
                    <a:pt x="1434" y="0"/>
                  </a:moveTo>
                  <a:cubicBezTo>
                    <a:pt x="1236" y="0"/>
                    <a:pt x="999" y="57"/>
                    <a:pt x="739" y="234"/>
                  </a:cubicBezTo>
                  <a:cubicBezTo>
                    <a:pt x="1" y="723"/>
                    <a:pt x="341" y="2082"/>
                    <a:pt x="662" y="2594"/>
                  </a:cubicBezTo>
                  <a:cubicBezTo>
                    <a:pt x="988" y="3097"/>
                    <a:pt x="898" y="3845"/>
                    <a:pt x="643" y="3845"/>
                  </a:cubicBezTo>
                  <a:cubicBezTo>
                    <a:pt x="632" y="3845"/>
                    <a:pt x="620" y="3844"/>
                    <a:pt x="608" y="3840"/>
                  </a:cubicBezTo>
                  <a:lnTo>
                    <a:pt x="304" y="3782"/>
                  </a:lnTo>
                  <a:lnTo>
                    <a:pt x="304" y="3782"/>
                  </a:lnTo>
                  <a:cubicBezTo>
                    <a:pt x="305" y="3782"/>
                    <a:pt x="679" y="4282"/>
                    <a:pt x="1072" y="4282"/>
                  </a:cubicBezTo>
                  <a:cubicBezTo>
                    <a:pt x="1251" y="4282"/>
                    <a:pt x="1434" y="4178"/>
                    <a:pt x="1587" y="3877"/>
                  </a:cubicBezTo>
                  <a:cubicBezTo>
                    <a:pt x="2081" y="2934"/>
                    <a:pt x="1813" y="2708"/>
                    <a:pt x="1723" y="1874"/>
                  </a:cubicBezTo>
                  <a:cubicBezTo>
                    <a:pt x="1631" y="1089"/>
                    <a:pt x="1857" y="572"/>
                    <a:pt x="2060" y="572"/>
                  </a:cubicBezTo>
                  <a:cubicBezTo>
                    <a:pt x="2067" y="572"/>
                    <a:pt x="2074" y="573"/>
                    <a:pt x="2081" y="574"/>
                  </a:cubicBezTo>
                  <a:cubicBezTo>
                    <a:pt x="2084" y="574"/>
                    <a:pt x="2088" y="574"/>
                    <a:pt x="2092" y="574"/>
                  </a:cubicBezTo>
                  <a:cubicBezTo>
                    <a:pt x="2260" y="574"/>
                    <a:pt x="2114" y="175"/>
                    <a:pt x="2003" y="175"/>
                  </a:cubicBezTo>
                  <a:cubicBezTo>
                    <a:pt x="2003" y="175"/>
                    <a:pt x="1781" y="0"/>
                    <a:pt x="14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0"/>
            <p:cNvSpPr/>
            <p:nvPr/>
          </p:nvSpPr>
          <p:spPr>
            <a:xfrm>
              <a:off x="5644257" y="1225208"/>
              <a:ext cx="265959" cy="101016"/>
            </a:xfrm>
            <a:custGeom>
              <a:avLst/>
              <a:gdLst/>
              <a:ahLst/>
              <a:cxnLst/>
              <a:rect l="l" t="t" r="r" b="b"/>
              <a:pathLst>
                <a:path w="2983" h="1133" extrusionOk="0">
                  <a:moveTo>
                    <a:pt x="323" y="0"/>
                  </a:moveTo>
                  <a:lnTo>
                    <a:pt x="1" y="607"/>
                  </a:lnTo>
                  <a:cubicBezTo>
                    <a:pt x="1" y="607"/>
                    <a:pt x="1550" y="757"/>
                    <a:pt x="1963" y="757"/>
                  </a:cubicBezTo>
                  <a:cubicBezTo>
                    <a:pt x="2398" y="757"/>
                    <a:pt x="2982" y="1133"/>
                    <a:pt x="2982" y="1133"/>
                  </a:cubicBezTo>
                  <a:cubicBezTo>
                    <a:pt x="2982" y="1133"/>
                    <a:pt x="2398" y="435"/>
                    <a:pt x="2099" y="267"/>
                  </a:cubicBezTo>
                  <a:cubicBezTo>
                    <a:pt x="1813" y="113"/>
                    <a:pt x="323" y="0"/>
                    <a:pt x="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0"/>
            <p:cNvSpPr/>
            <p:nvPr/>
          </p:nvSpPr>
          <p:spPr>
            <a:xfrm>
              <a:off x="6268813" y="1269163"/>
              <a:ext cx="309914" cy="230742"/>
            </a:xfrm>
            <a:custGeom>
              <a:avLst/>
              <a:gdLst/>
              <a:ahLst/>
              <a:cxnLst/>
              <a:rect l="l" t="t" r="r" b="b"/>
              <a:pathLst>
                <a:path w="3476" h="2588" extrusionOk="0">
                  <a:moveTo>
                    <a:pt x="2057" y="1"/>
                  </a:moveTo>
                  <a:cubicBezTo>
                    <a:pt x="2057" y="1"/>
                    <a:pt x="1926" y="187"/>
                    <a:pt x="1813" y="209"/>
                  </a:cubicBezTo>
                  <a:cubicBezTo>
                    <a:pt x="1681" y="246"/>
                    <a:pt x="1414" y="341"/>
                    <a:pt x="1414" y="341"/>
                  </a:cubicBezTo>
                  <a:cubicBezTo>
                    <a:pt x="1414" y="341"/>
                    <a:pt x="1115" y="549"/>
                    <a:pt x="1074" y="567"/>
                  </a:cubicBezTo>
                  <a:cubicBezTo>
                    <a:pt x="1038" y="604"/>
                    <a:pt x="644" y="1057"/>
                    <a:pt x="644" y="1115"/>
                  </a:cubicBezTo>
                  <a:cubicBezTo>
                    <a:pt x="662" y="1170"/>
                    <a:pt x="0" y="1587"/>
                    <a:pt x="0" y="1587"/>
                  </a:cubicBezTo>
                  <a:lnTo>
                    <a:pt x="304" y="2588"/>
                  </a:lnTo>
                  <a:lnTo>
                    <a:pt x="1115" y="1926"/>
                  </a:lnTo>
                  <a:cubicBezTo>
                    <a:pt x="1115" y="1926"/>
                    <a:pt x="1701" y="2002"/>
                    <a:pt x="1987" y="2002"/>
                  </a:cubicBezTo>
                  <a:cubicBezTo>
                    <a:pt x="2021" y="2002"/>
                    <a:pt x="2051" y="2001"/>
                    <a:pt x="2075" y="1999"/>
                  </a:cubicBezTo>
                  <a:cubicBezTo>
                    <a:pt x="2320" y="1981"/>
                    <a:pt x="2963" y="1641"/>
                    <a:pt x="3077" y="1528"/>
                  </a:cubicBezTo>
                  <a:cubicBezTo>
                    <a:pt x="3172" y="1447"/>
                    <a:pt x="3119" y="1370"/>
                    <a:pt x="3079" y="1370"/>
                  </a:cubicBezTo>
                  <a:cubicBezTo>
                    <a:pt x="3071" y="1370"/>
                    <a:pt x="3064" y="1373"/>
                    <a:pt x="3059" y="1378"/>
                  </a:cubicBezTo>
                  <a:cubicBezTo>
                    <a:pt x="3022" y="1415"/>
                    <a:pt x="2361" y="1569"/>
                    <a:pt x="2361" y="1569"/>
                  </a:cubicBezTo>
                  <a:lnTo>
                    <a:pt x="3435" y="1134"/>
                  </a:lnTo>
                  <a:cubicBezTo>
                    <a:pt x="3435" y="1134"/>
                    <a:pt x="3475" y="1057"/>
                    <a:pt x="3362" y="1038"/>
                  </a:cubicBezTo>
                  <a:cubicBezTo>
                    <a:pt x="3360" y="1038"/>
                    <a:pt x="3357" y="1038"/>
                    <a:pt x="3353" y="1038"/>
                  </a:cubicBezTo>
                  <a:cubicBezTo>
                    <a:pt x="3217" y="1038"/>
                    <a:pt x="2302" y="1360"/>
                    <a:pt x="2302" y="1360"/>
                  </a:cubicBezTo>
                  <a:lnTo>
                    <a:pt x="3380" y="925"/>
                  </a:lnTo>
                  <a:cubicBezTo>
                    <a:pt x="3380" y="925"/>
                    <a:pt x="3398" y="889"/>
                    <a:pt x="3339" y="830"/>
                  </a:cubicBezTo>
                  <a:cubicBezTo>
                    <a:pt x="3322" y="813"/>
                    <a:pt x="3280" y="807"/>
                    <a:pt x="3227" y="807"/>
                  </a:cubicBezTo>
                  <a:cubicBezTo>
                    <a:pt x="3112" y="807"/>
                    <a:pt x="2946" y="836"/>
                    <a:pt x="2868" y="848"/>
                  </a:cubicBezTo>
                  <a:cubicBezTo>
                    <a:pt x="2755" y="866"/>
                    <a:pt x="2248" y="1115"/>
                    <a:pt x="2248" y="1115"/>
                  </a:cubicBezTo>
                  <a:cubicBezTo>
                    <a:pt x="2248" y="1115"/>
                    <a:pt x="2492" y="961"/>
                    <a:pt x="2642" y="866"/>
                  </a:cubicBezTo>
                  <a:cubicBezTo>
                    <a:pt x="2814" y="794"/>
                    <a:pt x="3059" y="753"/>
                    <a:pt x="3172" y="717"/>
                  </a:cubicBezTo>
                  <a:cubicBezTo>
                    <a:pt x="3267" y="662"/>
                    <a:pt x="3208" y="567"/>
                    <a:pt x="3154" y="549"/>
                  </a:cubicBezTo>
                  <a:cubicBezTo>
                    <a:pt x="3123" y="549"/>
                    <a:pt x="3014" y="543"/>
                    <a:pt x="2896" y="543"/>
                  </a:cubicBezTo>
                  <a:cubicBezTo>
                    <a:pt x="2790" y="543"/>
                    <a:pt x="2676" y="548"/>
                    <a:pt x="2605" y="567"/>
                  </a:cubicBezTo>
                  <a:cubicBezTo>
                    <a:pt x="2456" y="604"/>
                    <a:pt x="2039" y="889"/>
                    <a:pt x="2039" y="889"/>
                  </a:cubicBezTo>
                  <a:lnTo>
                    <a:pt x="1527" y="889"/>
                  </a:lnTo>
                  <a:lnTo>
                    <a:pt x="1622" y="717"/>
                  </a:lnTo>
                  <a:cubicBezTo>
                    <a:pt x="1622" y="717"/>
                    <a:pt x="1849" y="508"/>
                    <a:pt x="2003" y="413"/>
                  </a:cubicBezTo>
                  <a:cubicBezTo>
                    <a:pt x="2134" y="341"/>
                    <a:pt x="2057" y="1"/>
                    <a:pt x="205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0"/>
            <p:cNvSpPr/>
            <p:nvPr/>
          </p:nvSpPr>
          <p:spPr>
            <a:xfrm>
              <a:off x="6080777" y="1392024"/>
              <a:ext cx="278976" cy="243491"/>
            </a:xfrm>
            <a:custGeom>
              <a:avLst/>
              <a:gdLst/>
              <a:ahLst/>
              <a:cxnLst/>
              <a:rect l="l" t="t" r="r" b="b"/>
              <a:pathLst>
                <a:path w="3129" h="2731" extrusionOk="0">
                  <a:moveTo>
                    <a:pt x="2485" y="0"/>
                  </a:moveTo>
                  <a:cubicBezTo>
                    <a:pt x="2485" y="0"/>
                    <a:pt x="428" y="870"/>
                    <a:pt x="70" y="1776"/>
                  </a:cubicBezTo>
                  <a:cubicBezTo>
                    <a:pt x="70" y="1776"/>
                    <a:pt x="1" y="2731"/>
                    <a:pt x="491" y="2731"/>
                  </a:cubicBezTo>
                  <a:cubicBezTo>
                    <a:pt x="573" y="2731"/>
                    <a:pt x="670" y="2704"/>
                    <a:pt x="786" y="2642"/>
                  </a:cubicBezTo>
                  <a:cubicBezTo>
                    <a:pt x="1597" y="2207"/>
                    <a:pt x="3129" y="1301"/>
                    <a:pt x="2884" y="1151"/>
                  </a:cubicBezTo>
                  <a:lnTo>
                    <a:pt x="24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0"/>
            <p:cNvSpPr/>
            <p:nvPr/>
          </p:nvSpPr>
          <p:spPr>
            <a:xfrm>
              <a:off x="5634182" y="1254452"/>
              <a:ext cx="831401" cy="662357"/>
            </a:xfrm>
            <a:custGeom>
              <a:avLst/>
              <a:gdLst/>
              <a:ahLst/>
              <a:cxnLst/>
              <a:rect l="l" t="t" r="r" b="b"/>
              <a:pathLst>
                <a:path w="9325" h="7429" extrusionOk="0">
                  <a:moveTo>
                    <a:pt x="1066" y="0"/>
                  </a:moveTo>
                  <a:cubicBezTo>
                    <a:pt x="819" y="0"/>
                    <a:pt x="644" y="12"/>
                    <a:pt x="644" y="12"/>
                  </a:cubicBezTo>
                  <a:lnTo>
                    <a:pt x="191" y="673"/>
                  </a:lnTo>
                  <a:lnTo>
                    <a:pt x="227" y="846"/>
                  </a:lnTo>
                  <a:lnTo>
                    <a:pt x="1" y="3016"/>
                  </a:lnTo>
                  <a:cubicBezTo>
                    <a:pt x="1" y="3016"/>
                    <a:pt x="1758" y="3242"/>
                    <a:pt x="1985" y="3319"/>
                  </a:cubicBezTo>
                  <a:cubicBezTo>
                    <a:pt x="2189" y="3410"/>
                    <a:pt x="4191" y="5829"/>
                    <a:pt x="5247" y="6468"/>
                  </a:cubicBezTo>
                  <a:cubicBezTo>
                    <a:pt x="6409" y="7184"/>
                    <a:pt x="8237" y="7429"/>
                    <a:pt x="8654" y="7429"/>
                  </a:cubicBezTo>
                  <a:cubicBezTo>
                    <a:pt x="8712" y="7429"/>
                    <a:pt x="8743" y="7424"/>
                    <a:pt x="8740" y="7415"/>
                  </a:cubicBezTo>
                  <a:cubicBezTo>
                    <a:pt x="8615" y="7067"/>
                    <a:pt x="9003" y="6205"/>
                    <a:pt x="9221" y="6120"/>
                  </a:cubicBezTo>
                  <a:lnTo>
                    <a:pt x="9221" y="6120"/>
                  </a:lnTo>
                  <a:lnTo>
                    <a:pt x="9325" y="6169"/>
                  </a:lnTo>
                  <a:cubicBezTo>
                    <a:pt x="9307" y="6131"/>
                    <a:pt x="9283" y="6113"/>
                    <a:pt x="9254" y="6113"/>
                  </a:cubicBezTo>
                  <a:cubicBezTo>
                    <a:pt x="9244" y="6113"/>
                    <a:pt x="9233" y="6115"/>
                    <a:pt x="9221" y="6120"/>
                  </a:cubicBezTo>
                  <a:lnTo>
                    <a:pt x="9221" y="6120"/>
                  </a:lnTo>
                  <a:lnTo>
                    <a:pt x="6701" y="4923"/>
                  </a:lnTo>
                  <a:lnTo>
                    <a:pt x="5079" y="2617"/>
                  </a:lnTo>
                  <a:cubicBezTo>
                    <a:pt x="4513" y="1960"/>
                    <a:pt x="4323" y="1031"/>
                    <a:pt x="3476" y="805"/>
                  </a:cubicBezTo>
                  <a:cubicBezTo>
                    <a:pt x="3095" y="714"/>
                    <a:pt x="2755" y="560"/>
                    <a:pt x="2624" y="374"/>
                  </a:cubicBezTo>
                  <a:cubicBezTo>
                    <a:pt x="2421" y="52"/>
                    <a:pt x="1585" y="0"/>
                    <a:pt x="1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5" name="Google Shape;865;p30"/>
          <p:cNvSpPr txBox="1"/>
          <p:nvPr/>
        </p:nvSpPr>
        <p:spPr>
          <a:xfrm>
            <a:off x="115350" y="474950"/>
            <a:ext cx="3653400" cy="3848100"/>
          </a:xfrm>
          <a:prstGeom prst="rect">
            <a:avLst/>
          </a:prstGeom>
          <a:noFill/>
          <a:ln w="9525" cap="flat" cmpd="sng">
            <a:solidFill>
              <a:srgbClr val="A64D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Κατά τη διάρκεια των προγεννητικών επισκέψεων και των επισκέψεων στο σπίτι, θα εντοπίσω σημάδια σωματικής κακοποίησης (μελανιές) και έντονο ψυχολογικό στρες στη Μαρία. Η δυσκολία της να μιλήσει ελεύθερα παρουσία του συζύγου της θα αποτελέσει επιπλέον ένδειξη ότι κάτι δεν πηγαίνει καλά.</a:t>
            </a:r>
            <a:endParaRPr sz="18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50">
              <a:highlight>
                <a:srgbClr val="F0F0F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31"/>
          <p:cNvSpPr txBox="1"/>
          <p:nvPr/>
        </p:nvSpPr>
        <p:spPr>
          <a:xfrm>
            <a:off x="342150" y="336525"/>
            <a:ext cx="4378500" cy="49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highlight>
                  <a:schemeClr val="accent2"/>
                </a:highlight>
                <a:latin typeface="Georgia"/>
                <a:ea typeface="Georgia"/>
                <a:cs typeface="Georgia"/>
                <a:sym typeface="Georgia"/>
              </a:rPr>
              <a:t> Τρόποι παρέμβασης:</a:t>
            </a:r>
            <a:endParaRPr sz="1550">
              <a:solidFill>
                <a:schemeClr val="dk1"/>
              </a:solidFill>
              <a:highlight>
                <a:schemeClr val="accen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27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Font typeface="Georgia"/>
              <a:buChar char="●"/>
            </a:pPr>
            <a:r>
              <a:rPr lang="en" sz="155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Δημιουργία εμπιστοσύνης: </a:t>
            </a: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Θα προσεγγίσω τη Μαρία με διακριτικότητα και ενσυναίσθηση, προσφέροντάς της ένα ασφαλές περιβάλλον για να εκφραστεί.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27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Font typeface="Georgia"/>
              <a:buChar char="●"/>
            </a:pPr>
            <a:r>
              <a:rPr lang="en" sz="155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Κατ’ ιδίαν συνάντηση:</a:t>
            </a: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Θα ζητήσω να τη δω μόνη της, επικαλούμενη ιατρική αναγκαιότητα, ώστε να μιλήσουμε χωρίς την παρουσία του συζύγου.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27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Font typeface="Georgia"/>
              <a:buChar char="●"/>
            </a:pPr>
            <a:r>
              <a:rPr lang="en" sz="155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Ενημέρωση για δικαιώματα:</a:t>
            </a: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Θα την ενημερώσω για τις επιλογές της και τους ξενώνες φιλοξενίας κακοποιημένων γυναικών.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333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Font typeface="Georgia"/>
              <a:buChar char="●"/>
            </a:pPr>
            <a:r>
              <a:rPr lang="en" sz="155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Παραπομπή σε αρμόδιες υπηρεσίες:</a:t>
            </a: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Θα την καθοδηγήσω να επικοινωνήσει με το 15900 (γραμμή SOS) και με τις κοινωνικές υπηρεσίες, διασφαλίζοντας ότι θα λάβει την κατάλληλη υποστήριξη</a:t>
            </a:r>
            <a:r>
              <a:rPr lang="en" sz="16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sz="16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50">
              <a:highlight>
                <a:srgbClr val="F0F0F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cxnSp>
        <p:nvCxnSpPr>
          <p:cNvPr id="871" name="Google Shape;871;p31"/>
          <p:cNvCxnSpPr/>
          <p:nvPr/>
        </p:nvCxnSpPr>
        <p:spPr>
          <a:xfrm>
            <a:off x="4543300" y="96550"/>
            <a:ext cx="26100" cy="5532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72" name="Google Shape;872;p31"/>
          <p:cNvCxnSpPr/>
          <p:nvPr/>
        </p:nvCxnSpPr>
        <p:spPr>
          <a:xfrm flipH="1">
            <a:off x="4794800" y="31325"/>
            <a:ext cx="22500" cy="5121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3" name="Google Shape;873;p31"/>
          <p:cNvSpPr txBox="1"/>
          <p:nvPr/>
        </p:nvSpPr>
        <p:spPr>
          <a:xfrm>
            <a:off x="5043850" y="257900"/>
            <a:ext cx="3766200" cy="47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Νομοθετικό πλαίσιο (Ελλάδα):</a:t>
            </a:r>
            <a:endParaRPr sz="1550">
              <a:solidFill>
                <a:schemeClr val="dk1"/>
              </a:solidFill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Η ενδοοικογενειακή βία στην Ελλάδα ρυθμίζεται από τον Νόμο 3500/2006, ο οποίος: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•Θα ορίζει την ενδοοικογενειακή βία ως ποινικό αδίκημα.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•Θα προβλέπει άμεση προστασία των θυμάτων, ακόμα και χωρίς τη συναίνεσή τους.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•Θα παρέχει δυνατότητα έκδοσης περιοριστικών μέτρων, απομάκρυνσης του δράστη και φιλοξενίας της γυναίκας και των παιδιών σε ειδικούς ξενώνες.</a:t>
            </a: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5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Η νομοθεσία θα ενισχύεται από τη Σύμβαση της Κωνσταντινούπολης, που έχει κυρωθεί στην Ελλάδα (Ν. 4531/2018) και θα προβλέπει την υποχρέωση του κράτους για πρόληψη, προστασία και ποινική δίωξη</a:t>
            </a:r>
            <a:r>
              <a:rPr lang="en" sz="14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32"/>
          <p:cNvSpPr/>
          <p:nvPr/>
        </p:nvSpPr>
        <p:spPr>
          <a:xfrm>
            <a:off x="4777551" y="4746187"/>
            <a:ext cx="0" cy="0"/>
          </a:xfrm>
          <a:prstGeom prst="ellipse">
            <a:avLst/>
          </a:prstGeom>
          <a:solidFill>
            <a:srgbClr val="745B5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79" name="Google Shape;879;p32"/>
          <p:cNvGrpSpPr/>
          <p:nvPr/>
        </p:nvGrpSpPr>
        <p:grpSpPr>
          <a:xfrm flipH="1">
            <a:off x="7103096" y="1496674"/>
            <a:ext cx="1011484" cy="3349154"/>
            <a:chOff x="4803210" y="1641475"/>
            <a:chExt cx="949126" cy="3142975"/>
          </a:xfrm>
        </p:grpSpPr>
        <p:sp>
          <p:nvSpPr>
            <p:cNvPr id="880" name="Google Shape;880;p32"/>
            <p:cNvSpPr/>
            <p:nvPr/>
          </p:nvSpPr>
          <p:spPr>
            <a:xfrm>
              <a:off x="5136776" y="4694869"/>
              <a:ext cx="206491" cy="89581"/>
            </a:xfrm>
            <a:custGeom>
              <a:avLst/>
              <a:gdLst/>
              <a:ahLst/>
              <a:cxnLst/>
              <a:rect l="l" t="t" r="r" b="b"/>
              <a:pathLst>
                <a:path w="111" h="49" extrusionOk="0">
                  <a:moveTo>
                    <a:pt x="80" y="31"/>
                  </a:moveTo>
                  <a:cubicBezTo>
                    <a:pt x="55" y="26"/>
                    <a:pt x="32" y="13"/>
                    <a:pt x="32" y="13"/>
                  </a:cubicBezTo>
                  <a:cubicBezTo>
                    <a:pt x="32" y="13"/>
                    <a:pt x="27" y="0"/>
                    <a:pt x="16" y="13"/>
                  </a:cubicBezTo>
                  <a:cubicBezTo>
                    <a:pt x="16" y="13"/>
                    <a:pt x="0" y="36"/>
                    <a:pt x="0" y="49"/>
                  </a:cubicBezTo>
                  <a:cubicBezTo>
                    <a:pt x="111" y="49"/>
                    <a:pt x="111" y="49"/>
                    <a:pt x="111" y="49"/>
                  </a:cubicBezTo>
                  <a:cubicBezTo>
                    <a:pt x="111" y="49"/>
                    <a:pt x="106" y="36"/>
                    <a:pt x="80" y="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32"/>
            <p:cNvSpPr/>
            <p:nvPr/>
          </p:nvSpPr>
          <p:spPr>
            <a:xfrm>
              <a:off x="5277901" y="4694869"/>
              <a:ext cx="217171" cy="89581"/>
            </a:xfrm>
            <a:custGeom>
              <a:avLst/>
              <a:gdLst/>
              <a:ahLst/>
              <a:cxnLst/>
              <a:rect l="l" t="t" r="r" b="b"/>
              <a:pathLst>
                <a:path w="111" h="49" extrusionOk="0">
                  <a:moveTo>
                    <a:pt x="80" y="31"/>
                  </a:moveTo>
                  <a:cubicBezTo>
                    <a:pt x="55" y="26"/>
                    <a:pt x="32" y="13"/>
                    <a:pt x="32" y="13"/>
                  </a:cubicBezTo>
                  <a:cubicBezTo>
                    <a:pt x="32" y="13"/>
                    <a:pt x="27" y="0"/>
                    <a:pt x="16" y="13"/>
                  </a:cubicBezTo>
                  <a:cubicBezTo>
                    <a:pt x="16" y="13"/>
                    <a:pt x="0" y="36"/>
                    <a:pt x="0" y="49"/>
                  </a:cubicBezTo>
                  <a:cubicBezTo>
                    <a:pt x="111" y="49"/>
                    <a:pt x="111" y="49"/>
                    <a:pt x="111" y="49"/>
                  </a:cubicBezTo>
                  <a:cubicBezTo>
                    <a:pt x="111" y="49"/>
                    <a:pt x="106" y="36"/>
                    <a:pt x="80" y="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32"/>
            <p:cNvSpPr/>
            <p:nvPr/>
          </p:nvSpPr>
          <p:spPr>
            <a:xfrm>
              <a:off x="5059800" y="4245841"/>
              <a:ext cx="465711" cy="193467"/>
            </a:xfrm>
            <a:custGeom>
              <a:avLst/>
              <a:gdLst/>
              <a:ahLst/>
              <a:cxnLst/>
              <a:rect l="l" t="t" r="r" b="b"/>
              <a:pathLst>
                <a:path w="242" h="104" extrusionOk="0">
                  <a:moveTo>
                    <a:pt x="104" y="6"/>
                  </a:moveTo>
                  <a:cubicBezTo>
                    <a:pt x="0" y="90"/>
                    <a:pt x="0" y="90"/>
                    <a:pt x="0" y="90"/>
                  </a:cubicBezTo>
                  <a:cubicBezTo>
                    <a:pt x="80" y="104"/>
                    <a:pt x="242" y="64"/>
                    <a:pt x="242" y="64"/>
                  </a:cubicBezTo>
                  <a:cubicBezTo>
                    <a:pt x="230" y="0"/>
                    <a:pt x="104" y="6"/>
                    <a:pt x="104" y="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32"/>
            <p:cNvSpPr/>
            <p:nvPr/>
          </p:nvSpPr>
          <p:spPr>
            <a:xfrm>
              <a:off x="5123947" y="4245841"/>
              <a:ext cx="140034" cy="477382"/>
            </a:xfrm>
            <a:custGeom>
              <a:avLst/>
              <a:gdLst/>
              <a:ahLst/>
              <a:cxnLst/>
              <a:rect l="l" t="t" r="r" b="b"/>
              <a:pathLst>
                <a:path w="74" h="244" extrusionOk="0">
                  <a:moveTo>
                    <a:pt x="0" y="82"/>
                  </a:moveTo>
                  <a:cubicBezTo>
                    <a:pt x="0" y="82"/>
                    <a:pt x="10" y="212"/>
                    <a:pt x="22" y="244"/>
                  </a:cubicBezTo>
                  <a:cubicBezTo>
                    <a:pt x="38" y="244"/>
                    <a:pt x="38" y="244"/>
                    <a:pt x="38" y="244"/>
                  </a:cubicBezTo>
                  <a:cubicBezTo>
                    <a:pt x="38" y="244"/>
                    <a:pt x="40" y="106"/>
                    <a:pt x="57" y="53"/>
                  </a:cubicBezTo>
                  <a:cubicBezTo>
                    <a:pt x="74" y="0"/>
                    <a:pt x="0" y="82"/>
                    <a:pt x="0" y="82"/>
                  </a:cubicBez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32"/>
            <p:cNvSpPr/>
            <p:nvPr/>
          </p:nvSpPr>
          <p:spPr>
            <a:xfrm>
              <a:off x="5277901" y="4181694"/>
              <a:ext cx="140034" cy="542682"/>
            </a:xfrm>
            <a:custGeom>
              <a:avLst/>
              <a:gdLst/>
              <a:ahLst/>
              <a:cxnLst/>
              <a:rect l="l" t="t" r="r" b="b"/>
              <a:pathLst>
                <a:path w="74" h="282" extrusionOk="0">
                  <a:moveTo>
                    <a:pt x="0" y="95"/>
                  </a:moveTo>
                  <a:cubicBezTo>
                    <a:pt x="0" y="95"/>
                    <a:pt x="10" y="245"/>
                    <a:pt x="22" y="282"/>
                  </a:cubicBezTo>
                  <a:cubicBezTo>
                    <a:pt x="38" y="282"/>
                    <a:pt x="38" y="282"/>
                    <a:pt x="38" y="282"/>
                  </a:cubicBezTo>
                  <a:cubicBezTo>
                    <a:pt x="38" y="282"/>
                    <a:pt x="40" y="123"/>
                    <a:pt x="57" y="62"/>
                  </a:cubicBezTo>
                  <a:cubicBezTo>
                    <a:pt x="74" y="0"/>
                    <a:pt x="0" y="95"/>
                    <a:pt x="0" y="95"/>
                  </a:cubicBez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32"/>
            <p:cNvSpPr/>
            <p:nvPr/>
          </p:nvSpPr>
          <p:spPr>
            <a:xfrm>
              <a:off x="5342048" y="2654997"/>
              <a:ext cx="269996" cy="359544"/>
            </a:xfrm>
            <a:custGeom>
              <a:avLst/>
              <a:gdLst/>
              <a:ahLst/>
              <a:cxnLst/>
              <a:rect l="l" t="t" r="r" b="b"/>
              <a:pathLst>
                <a:path w="138" h="190" extrusionOk="0">
                  <a:moveTo>
                    <a:pt x="93" y="20"/>
                  </a:moveTo>
                  <a:cubicBezTo>
                    <a:pt x="69" y="0"/>
                    <a:pt x="69" y="0"/>
                    <a:pt x="69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25" y="139"/>
                    <a:pt x="23" y="143"/>
                  </a:cubicBezTo>
                  <a:cubicBezTo>
                    <a:pt x="21" y="148"/>
                    <a:pt x="138" y="190"/>
                    <a:pt x="125" y="160"/>
                  </a:cubicBezTo>
                  <a:cubicBezTo>
                    <a:pt x="111" y="130"/>
                    <a:pt x="93" y="20"/>
                    <a:pt x="93" y="20"/>
                  </a:cubicBez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32"/>
            <p:cNvSpPr/>
            <p:nvPr/>
          </p:nvSpPr>
          <p:spPr>
            <a:xfrm>
              <a:off x="4944334" y="2385580"/>
              <a:ext cx="749338" cy="2043718"/>
            </a:xfrm>
            <a:custGeom>
              <a:avLst/>
              <a:gdLst/>
              <a:ahLst/>
              <a:cxnLst/>
              <a:rect l="l" t="t" r="r" b="b"/>
              <a:pathLst>
                <a:path w="383" h="1062" extrusionOk="0">
                  <a:moveTo>
                    <a:pt x="254" y="270"/>
                  </a:moveTo>
                  <a:cubicBezTo>
                    <a:pt x="302" y="240"/>
                    <a:pt x="288" y="203"/>
                    <a:pt x="283" y="175"/>
                  </a:cubicBezTo>
                  <a:cubicBezTo>
                    <a:pt x="277" y="146"/>
                    <a:pt x="224" y="37"/>
                    <a:pt x="224" y="37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25" y="0"/>
                    <a:pt x="7" y="74"/>
                    <a:pt x="47" y="177"/>
                  </a:cubicBezTo>
                  <a:cubicBezTo>
                    <a:pt x="88" y="280"/>
                    <a:pt x="79" y="309"/>
                    <a:pt x="39" y="375"/>
                  </a:cubicBezTo>
                  <a:cubicBezTo>
                    <a:pt x="0" y="442"/>
                    <a:pt x="20" y="532"/>
                    <a:pt x="46" y="647"/>
                  </a:cubicBezTo>
                  <a:cubicBezTo>
                    <a:pt x="72" y="761"/>
                    <a:pt x="56" y="1059"/>
                    <a:pt x="56" y="1059"/>
                  </a:cubicBezTo>
                  <a:cubicBezTo>
                    <a:pt x="74" y="1062"/>
                    <a:pt x="132" y="1042"/>
                    <a:pt x="189" y="1022"/>
                  </a:cubicBezTo>
                  <a:cubicBezTo>
                    <a:pt x="245" y="1002"/>
                    <a:pt x="298" y="1033"/>
                    <a:pt x="298" y="1033"/>
                  </a:cubicBezTo>
                  <a:cubicBezTo>
                    <a:pt x="298" y="1033"/>
                    <a:pt x="283" y="668"/>
                    <a:pt x="329" y="574"/>
                  </a:cubicBezTo>
                  <a:cubicBezTo>
                    <a:pt x="375" y="479"/>
                    <a:pt x="383" y="417"/>
                    <a:pt x="360" y="348"/>
                  </a:cubicBezTo>
                  <a:cubicBezTo>
                    <a:pt x="338" y="278"/>
                    <a:pt x="254" y="270"/>
                    <a:pt x="254" y="27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32"/>
            <p:cNvSpPr/>
            <p:nvPr/>
          </p:nvSpPr>
          <p:spPr>
            <a:xfrm>
              <a:off x="5380537" y="2449727"/>
              <a:ext cx="193693" cy="258641"/>
            </a:xfrm>
            <a:custGeom>
              <a:avLst/>
              <a:gdLst/>
              <a:ahLst/>
              <a:cxnLst/>
              <a:rect l="l" t="t" r="r" b="b"/>
              <a:pathLst>
                <a:path w="99" h="128" extrusionOk="0">
                  <a:moveTo>
                    <a:pt x="35" y="128"/>
                  </a:moveTo>
                  <a:cubicBezTo>
                    <a:pt x="47" y="125"/>
                    <a:pt x="99" y="124"/>
                    <a:pt x="99" y="124"/>
                  </a:cubicBezTo>
                  <a:cubicBezTo>
                    <a:pt x="69" y="70"/>
                    <a:pt x="0" y="0"/>
                    <a:pt x="0" y="0"/>
                  </a:cubicBezTo>
                  <a:cubicBezTo>
                    <a:pt x="35" y="128"/>
                    <a:pt x="35" y="128"/>
                    <a:pt x="35" y="12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32"/>
            <p:cNvSpPr/>
            <p:nvPr/>
          </p:nvSpPr>
          <p:spPr>
            <a:xfrm>
              <a:off x="5572979" y="3219490"/>
              <a:ext cx="102187" cy="128935"/>
            </a:xfrm>
            <a:custGeom>
              <a:avLst/>
              <a:gdLst/>
              <a:ahLst/>
              <a:cxnLst/>
              <a:rect l="l" t="t" r="r" b="b"/>
              <a:pathLst>
                <a:path w="54" h="67" extrusionOk="0">
                  <a:moveTo>
                    <a:pt x="8" y="3"/>
                  </a:moveTo>
                  <a:cubicBezTo>
                    <a:pt x="0" y="6"/>
                    <a:pt x="6" y="49"/>
                    <a:pt x="13" y="58"/>
                  </a:cubicBezTo>
                  <a:cubicBezTo>
                    <a:pt x="20" y="67"/>
                    <a:pt x="40" y="66"/>
                    <a:pt x="46" y="62"/>
                  </a:cubicBezTo>
                  <a:cubicBezTo>
                    <a:pt x="52" y="57"/>
                    <a:pt x="54" y="9"/>
                    <a:pt x="54" y="9"/>
                  </a:cubicBezTo>
                  <a:cubicBezTo>
                    <a:pt x="46" y="17"/>
                    <a:pt x="17" y="0"/>
                    <a:pt x="8" y="3"/>
                  </a:cubicBez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32"/>
            <p:cNvSpPr/>
            <p:nvPr/>
          </p:nvSpPr>
          <p:spPr>
            <a:xfrm>
              <a:off x="4803210" y="2693485"/>
              <a:ext cx="594647" cy="498421"/>
            </a:xfrm>
            <a:custGeom>
              <a:avLst/>
              <a:gdLst/>
              <a:ahLst/>
              <a:cxnLst/>
              <a:rect l="l" t="t" r="r" b="b"/>
              <a:pathLst>
                <a:path w="309" h="259" extrusionOk="0">
                  <a:moveTo>
                    <a:pt x="303" y="218"/>
                  </a:moveTo>
                  <a:cubicBezTo>
                    <a:pt x="297" y="217"/>
                    <a:pt x="271" y="219"/>
                    <a:pt x="270" y="216"/>
                  </a:cubicBezTo>
                  <a:cubicBezTo>
                    <a:pt x="269" y="212"/>
                    <a:pt x="278" y="203"/>
                    <a:pt x="286" y="199"/>
                  </a:cubicBezTo>
                  <a:cubicBezTo>
                    <a:pt x="294" y="195"/>
                    <a:pt x="276" y="201"/>
                    <a:pt x="261" y="210"/>
                  </a:cubicBezTo>
                  <a:cubicBezTo>
                    <a:pt x="246" y="220"/>
                    <a:pt x="232" y="214"/>
                    <a:pt x="230" y="212"/>
                  </a:cubicBezTo>
                  <a:cubicBezTo>
                    <a:pt x="228" y="210"/>
                    <a:pt x="79" y="141"/>
                    <a:pt x="66" y="119"/>
                  </a:cubicBezTo>
                  <a:cubicBezTo>
                    <a:pt x="52" y="96"/>
                    <a:pt x="108" y="41"/>
                    <a:pt x="108" y="41"/>
                  </a:cubicBezTo>
                  <a:cubicBezTo>
                    <a:pt x="108" y="41"/>
                    <a:pt x="115" y="0"/>
                    <a:pt x="56" y="0"/>
                  </a:cubicBezTo>
                  <a:cubicBezTo>
                    <a:pt x="56" y="0"/>
                    <a:pt x="0" y="76"/>
                    <a:pt x="0" y="98"/>
                  </a:cubicBezTo>
                  <a:cubicBezTo>
                    <a:pt x="0" y="120"/>
                    <a:pt x="13" y="145"/>
                    <a:pt x="72" y="175"/>
                  </a:cubicBezTo>
                  <a:cubicBezTo>
                    <a:pt x="131" y="205"/>
                    <a:pt x="234" y="237"/>
                    <a:pt x="234" y="237"/>
                  </a:cubicBezTo>
                  <a:cubicBezTo>
                    <a:pt x="234" y="237"/>
                    <a:pt x="279" y="258"/>
                    <a:pt x="287" y="259"/>
                  </a:cubicBezTo>
                  <a:cubicBezTo>
                    <a:pt x="295" y="259"/>
                    <a:pt x="309" y="244"/>
                    <a:pt x="309" y="237"/>
                  </a:cubicBezTo>
                  <a:cubicBezTo>
                    <a:pt x="309" y="231"/>
                    <a:pt x="309" y="219"/>
                    <a:pt x="303" y="218"/>
                  </a:cubicBez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32"/>
            <p:cNvSpPr/>
            <p:nvPr/>
          </p:nvSpPr>
          <p:spPr>
            <a:xfrm>
              <a:off x="5239412" y="1975039"/>
              <a:ext cx="433348" cy="484438"/>
            </a:xfrm>
            <a:custGeom>
              <a:avLst/>
              <a:gdLst/>
              <a:ahLst/>
              <a:cxnLst/>
              <a:rect l="l" t="t" r="r" b="b"/>
              <a:pathLst>
                <a:path w="229" h="256" extrusionOk="0">
                  <a:moveTo>
                    <a:pt x="124" y="108"/>
                  </a:moveTo>
                  <a:cubicBezTo>
                    <a:pt x="124" y="108"/>
                    <a:pt x="0" y="183"/>
                    <a:pt x="56" y="219"/>
                  </a:cubicBezTo>
                  <a:cubicBezTo>
                    <a:pt x="111" y="256"/>
                    <a:pt x="173" y="234"/>
                    <a:pt x="173" y="234"/>
                  </a:cubicBezTo>
                  <a:cubicBezTo>
                    <a:pt x="163" y="162"/>
                    <a:pt x="219" y="67"/>
                    <a:pt x="219" y="67"/>
                  </a:cubicBezTo>
                  <a:cubicBezTo>
                    <a:pt x="229" y="60"/>
                    <a:pt x="219" y="0"/>
                    <a:pt x="219" y="0"/>
                  </a:cubicBezTo>
                  <a:cubicBezTo>
                    <a:pt x="124" y="108"/>
                    <a:pt x="124" y="108"/>
                    <a:pt x="124" y="108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32"/>
            <p:cNvSpPr/>
            <p:nvPr/>
          </p:nvSpPr>
          <p:spPr>
            <a:xfrm>
              <a:off x="5162435" y="2128992"/>
              <a:ext cx="282762" cy="488799"/>
            </a:xfrm>
            <a:custGeom>
              <a:avLst/>
              <a:gdLst/>
              <a:ahLst/>
              <a:cxnLst/>
              <a:rect l="l" t="t" r="r" b="b"/>
              <a:pathLst>
                <a:path w="152" h="254" extrusionOk="0">
                  <a:moveTo>
                    <a:pt x="100" y="0"/>
                  </a:moveTo>
                  <a:cubicBezTo>
                    <a:pt x="100" y="0"/>
                    <a:pt x="8" y="123"/>
                    <a:pt x="4" y="167"/>
                  </a:cubicBezTo>
                  <a:cubicBezTo>
                    <a:pt x="0" y="211"/>
                    <a:pt x="45" y="254"/>
                    <a:pt x="98" y="251"/>
                  </a:cubicBezTo>
                  <a:cubicBezTo>
                    <a:pt x="152" y="249"/>
                    <a:pt x="124" y="222"/>
                    <a:pt x="116" y="167"/>
                  </a:cubicBezTo>
                  <a:cubicBezTo>
                    <a:pt x="107" y="112"/>
                    <a:pt x="146" y="73"/>
                    <a:pt x="146" y="73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32"/>
            <p:cNvSpPr/>
            <p:nvPr/>
          </p:nvSpPr>
          <p:spPr>
            <a:xfrm>
              <a:off x="5226583" y="2218798"/>
              <a:ext cx="192892" cy="204628"/>
            </a:xfrm>
            <a:custGeom>
              <a:avLst/>
              <a:gdLst/>
              <a:ahLst/>
              <a:cxnLst/>
              <a:rect l="l" t="t" r="r" b="b"/>
              <a:pathLst>
                <a:path w="97" h="110" extrusionOk="0">
                  <a:moveTo>
                    <a:pt x="0" y="49"/>
                  </a:moveTo>
                  <a:cubicBezTo>
                    <a:pt x="0" y="49"/>
                    <a:pt x="29" y="99"/>
                    <a:pt x="76" y="110"/>
                  </a:cubicBezTo>
                  <a:cubicBezTo>
                    <a:pt x="76" y="110"/>
                    <a:pt x="79" y="73"/>
                    <a:pt x="97" y="49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49"/>
                    <a:pt x="0" y="49"/>
                    <a:pt x="0" y="49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32"/>
            <p:cNvSpPr/>
            <p:nvPr/>
          </p:nvSpPr>
          <p:spPr>
            <a:xfrm>
              <a:off x="5046970" y="2706314"/>
              <a:ext cx="38809" cy="206265"/>
            </a:xfrm>
            <a:custGeom>
              <a:avLst/>
              <a:gdLst/>
              <a:ahLst/>
              <a:cxnLst/>
              <a:rect l="l" t="t" r="r" b="b"/>
              <a:pathLst>
                <a:path w="22" h="109" extrusionOk="0">
                  <a:moveTo>
                    <a:pt x="0" y="21"/>
                  </a:moveTo>
                  <a:cubicBezTo>
                    <a:pt x="0" y="21"/>
                    <a:pt x="21" y="77"/>
                    <a:pt x="22" y="109"/>
                  </a:cubicBezTo>
                  <a:cubicBezTo>
                    <a:pt x="22" y="109"/>
                    <a:pt x="22" y="26"/>
                    <a:pt x="17" y="0"/>
                  </a:cubicBezTo>
                  <a:lnTo>
                    <a:pt x="0" y="21"/>
                  </a:lnTo>
                  <a:close/>
                </a:path>
              </a:pathLst>
            </a:custGeom>
            <a:solidFill>
              <a:srgbClr val="303C6E">
                <a:alpha val="281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32"/>
            <p:cNvSpPr/>
            <p:nvPr/>
          </p:nvSpPr>
          <p:spPr>
            <a:xfrm>
              <a:off x="5265071" y="2860267"/>
              <a:ext cx="217556" cy="77618"/>
            </a:xfrm>
            <a:custGeom>
              <a:avLst/>
              <a:gdLst/>
              <a:ahLst/>
              <a:cxnLst/>
              <a:rect l="l" t="t" r="r" b="b"/>
              <a:pathLst>
                <a:path w="119" h="44" extrusionOk="0">
                  <a:moveTo>
                    <a:pt x="83" y="19"/>
                  </a:moveTo>
                  <a:cubicBezTo>
                    <a:pt x="39" y="18"/>
                    <a:pt x="0" y="44"/>
                    <a:pt x="0" y="44"/>
                  </a:cubicBezTo>
                  <a:cubicBezTo>
                    <a:pt x="40" y="22"/>
                    <a:pt x="93" y="24"/>
                    <a:pt x="93" y="24"/>
                  </a:cubicBezTo>
                  <a:cubicBezTo>
                    <a:pt x="111" y="12"/>
                    <a:pt x="119" y="0"/>
                    <a:pt x="119" y="0"/>
                  </a:cubicBezTo>
                  <a:cubicBezTo>
                    <a:pt x="103" y="18"/>
                    <a:pt x="83" y="19"/>
                    <a:pt x="83" y="19"/>
                  </a:cubicBezTo>
                  <a:close/>
                </a:path>
              </a:pathLst>
            </a:custGeom>
            <a:solidFill>
              <a:srgbClr val="303C6E">
                <a:alpha val="281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32"/>
            <p:cNvSpPr/>
            <p:nvPr/>
          </p:nvSpPr>
          <p:spPr>
            <a:xfrm>
              <a:off x="5380537" y="2308603"/>
              <a:ext cx="38713" cy="64660"/>
            </a:xfrm>
            <a:custGeom>
              <a:avLst/>
              <a:gdLst/>
              <a:ahLst/>
              <a:cxnLst/>
              <a:rect l="l" t="t" r="r" b="b"/>
              <a:pathLst>
                <a:path w="17" h="36" extrusionOk="0">
                  <a:moveTo>
                    <a:pt x="17" y="0"/>
                  </a:moveTo>
                  <a:cubicBezTo>
                    <a:pt x="8" y="11"/>
                    <a:pt x="3" y="24"/>
                    <a:pt x="0" y="36"/>
                  </a:cubicBezTo>
                  <a:cubicBezTo>
                    <a:pt x="3" y="25"/>
                    <a:pt x="8" y="13"/>
                    <a:pt x="17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32"/>
            <p:cNvSpPr/>
            <p:nvPr/>
          </p:nvSpPr>
          <p:spPr>
            <a:xfrm>
              <a:off x="5188094" y="2372750"/>
              <a:ext cx="191737" cy="64179"/>
            </a:xfrm>
            <a:custGeom>
              <a:avLst/>
              <a:gdLst/>
              <a:ahLst/>
              <a:cxnLst/>
              <a:rect l="l" t="t" r="r" b="b"/>
              <a:pathLst>
                <a:path w="98" h="29" extrusionOk="0">
                  <a:moveTo>
                    <a:pt x="98" y="20"/>
                  </a:moveTo>
                  <a:cubicBezTo>
                    <a:pt x="98" y="23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7" y="26"/>
                    <a:pt x="98" y="28"/>
                    <a:pt x="98" y="29"/>
                  </a:cubicBezTo>
                  <a:cubicBezTo>
                    <a:pt x="98" y="27"/>
                    <a:pt x="98" y="24"/>
                    <a:pt x="98" y="20"/>
                  </a:cubicBezTo>
                  <a:moveTo>
                    <a:pt x="2" y="0"/>
                  </a:moveTo>
                  <a:cubicBezTo>
                    <a:pt x="1" y="2"/>
                    <a:pt x="1" y="3"/>
                    <a:pt x="0" y="4"/>
                  </a:cubicBezTo>
                  <a:cubicBezTo>
                    <a:pt x="1" y="2"/>
                    <a:pt x="1" y="1"/>
                    <a:pt x="2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32"/>
            <p:cNvSpPr/>
            <p:nvPr/>
          </p:nvSpPr>
          <p:spPr>
            <a:xfrm>
              <a:off x="5213753" y="2449727"/>
              <a:ext cx="230931" cy="206810"/>
            </a:xfrm>
            <a:custGeom>
              <a:avLst/>
              <a:gdLst/>
              <a:ahLst/>
              <a:cxnLst/>
              <a:rect l="l" t="t" r="r" b="b"/>
              <a:pathLst>
                <a:path w="120" h="104" extrusionOk="0">
                  <a:moveTo>
                    <a:pt x="84" y="0"/>
                  </a:moveTo>
                  <a:cubicBezTo>
                    <a:pt x="92" y="55"/>
                    <a:pt x="120" y="82"/>
                    <a:pt x="66" y="84"/>
                  </a:cubicBezTo>
                  <a:cubicBezTo>
                    <a:pt x="65" y="84"/>
                    <a:pt x="64" y="85"/>
                    <a:pt x="62" y="85"/>
                  </a:cubicBezTo>
                  <a:cubicBezTo>
                    <a:pt x="38" y="85"/>
                    <a:pt x="16" y="75"/>
                    <a:pt x="0" y="61"/>
                  </a:cubicBezTo>
                  <a:cubicBezTo>
                    <a:pt x="11" y="82"/>
                    <a:pt x="31" y="99"/>
                    <a:pt x="64" y="104"/>
                  </a:cubicBezTo>
                  <a:cubicBezTo>
                    <a:pt x="64" y="104"/>
                    <a:pt x="65" y="104"/>
                    <a:pt x="66" y="104"/>
                  </a:cubicBezTo>
                  <a:cubicBezTo>
                    <a:pt x="73" y="104"/>
                    <a:pt x="97" y="103"/>
                    <a:pt x="107" y="85"/>
                  </a:cubicBezTo>
                  <a:cubicBezTo>
                    <a:pt x="84" y="0"/>
                    <a:pt x="84" y="0"/>
                    <a:pt x="84" y="0"/>
                  </a:cubicBezTo>
                </a:path>
              </a:pathLst>
            </a:custGeom>
            <a:solidFill>
              <a:srgbClr val="303C6E">
                <a:alpha val="281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32"/>
            <p:cNvSpPr/>
            <p:nvPr/>
          </p:nvSpPr>
          <p:spPr>
            <a:xfrm>
              <a:off x="5380537" y="2449727"/>
              <a:ext cx="51190" cy="166301"/>
            </a:xfrm>
            <a:custGeom>
              <a:avLst/>
              <a:gdLst/>
              <a:ahLst/>
              <a:cxnLst/>
              <a:rect l="l" t="t" r="r" b="b"/>
              <a:pathLst>
                <a:path w="28" h="85" extrusionOk="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26" y="79"/>
                    <a:pt x="28" y="72"/>
                    <a:pt x="28" y="63"/>
                  </a:cubicBezTo>
                  <a:cubicBezTo>
                    <a:pt x="26" y="59"/>
                    <a:pt x="24" y="55"/>
                    <a:pt x="22" y="5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7" y="58"/>
                    <a:pt x="27" y="55"/>
                    <a:pt x="26" y="52"/>
                  </a:cubicBezTo>
                  <a:cubicBezTo>
                    <a:pt x="26" y="52"/>
                    <a:pt x="19" y="23"/>
                    <a:pt x="4" y="5"/>
                  </a:cubicBezTo>
                  <a:cubicBezTo>
                    <a:pt x="4" y="5"/>
                    <a:pt x="1" y="2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8B998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32"/>
            <p:cNvSpPr/>
            <p:nvPr/>
          </p:nvSpPr>
          <p:spPr>
            <a:xfrm>
              <a:off x="5169877" y="2302291"/>
              <a:ext cx="267880" cy="306558"/>
            </a:xfrm>
            <a:custGeom>
              <a:avLst/>
              <a:gdLst/>
              <a:ahLst/>
              <a:cxnLst/>
              <a:rect l="l" t="t" r="r" b="b"/>
              <a:pathLst>
                <a:path w="144" h="162" extrusionOk="0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31" y="0"/>
                    <a:pt x="17" y="24"/>
                    <a:pt x="11" y="36"/>
                  </a:cubicBezTo>
                  <a:cubicBezTo>
                    <a:pt x="10" y="37"/>
                    <a:pt x="10" y="38"/>
                    <a:pt x="9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40"/>
                    <a:pt x="0" y="96"/>
                    <a:pt x="24" y="138"/>
                  </a:cubicBezTo>
                  <a:cubicBezTo>
                    <a:pt x="40" y="152"/>
                    <a:pt x="62" y="162"/>
                    <a:pt x="86" y="162"/>
                  </a:cubicBezTo>
                  <a:cubicBezTo>
                    <a:pt x="88" y="162"/>
                    <a:pt x="89" y="161"/>
                    <a:pt x="90" y="161"/>
                  </a:cubicBezTo>
                  <a:cubicBezTo>
                    <a:pt x="144" y="159"/>
                    <a:pt x="116" y="132"/>
                    <a:pt x="108" y="77"/>
                  </a:cubicBezTo>
                  <a:cubicBezTo>
                    <a:pt x="108" y="77"/>
                    <a:pt x="108" y="77"/>
                    <a:pt x="108" y="77"/>
                  </a:cubicBezTo>
                  <a:cubicBezTo>
                    <a:pt x="108" y="77"/>
                    <a:pt x="108" y="77"/>
                    <a:pt x="108" y="77"/>
                  </a:cubicBezTo>
                  <a:cubicBezTo>
                    <a:pt x="108" y="77"/>
                    <a:pt x="108" y="77"/>
                    <a:pt x="108" y="77"/>
                  </a:cubicBezTo>
                  <a:cubicBezTo>
                    <a:pt x="108" y="77"/>
                    <a:pt x="107" y="73"/>
                    <a:pt x="107" y="65"/>
                  </a:cubicBezTo>
                  <a:cubicBezTo>
                    <a:pt x="107" y="64"/>
                    <a:pt x="106" y="62"/>
                    <a:pt x="107" y="61"/>
                  </a:cubicBezTo>
                  <a:cubicBezTo>
                    <a:pt x="60" y="50"/>
                    <a:pt x="31" y="0"/>
                    <a:pt x="31" y="0"/>
                  </a:cubicBezTo>
                  <a:cubicBezTo>
                    <a:pt x="31" y="0"/>
                    <a:pt x="31" y="0"/>
                    <a:pt x="31" y="0"/>
                  </a:cubicBezTo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5226583" y="2218798"/>
              <a:ext cx="192892" cy="206810"/>
            </a:xfrm>
            <a:custGeom>
              <a:avLst/>
              <a:gdLst/>
              <a:ahLst/>
              <a:cxnLst/>
              <a:rect l="l" t="t" r="r" b="b"/>
              <a:pathLst>
                <a:path w="97" h="104" extrusionOk="0">
                  <a:moveTo>
                    <a:pt x="49" y="0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29" y="93"/>
                    <a:pt x="76" y="104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76" y="104"/>
                    <a:pt x="76" y="102"/>
                    <a:pt x="76" y="99"/>
                  </a:cubicBezTo>
                  <a:cubicBezTo>
                    <a:pt x="77" y="93"/>
                    <a:pt x="78" y="87"/>
                    <a:pt x="80" y="79"/>
                  </a:cubicBezTo>
                  <a:cubicBezTo>
                    <a:pt x="83" y="67"/>
                    <a:pt x="88" y="54"/>
                    <a:pt x="97" y="43"/>
                  </a:cubicBezTo>
                  <a:cubicBezTo>
                    <a:pt x="97" y="43"/>
                    <a:pt x="97" y="43"/>
                    <a:pt x="97" y="43"/>
                  </a:cubicBezTo>
                  <a:cubicBezTo>
                    <a:pt x="97" y="43"/>
                    <a:pt x="97" y="43"/>
                    <a:pt x="96" y="43"/>
                  </a:cubicBezTo>
                  <a:cubicBezTo>
                    <a:pt x="95" y="43"/>
                    <a:pt x="76" y="42"/>
                    <a:pt x="49" y="0"/>
                  </a:cubicBezTo>
                </a:path>
              </a:pathLst>
            </a:custGeom>
            <a:solidFill>
              <a:srgbClr val="FBCD9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5419025" y="2552362"/>
              <a:ext cx="12894" cy="25755"/>
            </a:xfrm>
            <a:custGeom>
              <a:avLst/>
              <a:gdLst/>
              <a:ahLst/>
              <a:cxnLst/>
              <a:rect l="l" t="t" r="r" b="b"/>
              <a:pathLst>
                <a:path w="6" h="11" extrusionOk="0">
                  <a:moveTo>
                    <a:pt x="0" y="0"/>
                  </a:moveTo>
                  <a:cubicBezTo>
                    <a:pt x="2" y="3"/>
                    <a:pt x="4" y="7"/>
                    <a:pt x="6" y="11"/>
                  </a:cubicBezTo>
                  <a:cubicBezTo>
                    <a:pt x="6" y="10"/>
                    <a:pt x="6" y="9"/>
                    <a:pt x="6" y="9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81917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5303560" y="1833916"/>
              <a:ext cx="361792" cy="473404"/>
            </a:xfrm>
            <a:custGeom>
              <a:avLst/>
              <a:gdLst/>
              <a:ahLst/>
              <a:cxnLst/>
              <a:rect l="l" t="t" r="r" b="b"/>
              <a:pathLst>
                <a:path w="188" h="246" extrusionOk="0">
                  <a:moveTo>
                    <a:pt x="106" y="0"/>
                  </a:moveTo>
                  <a:cubicBezTo>
                    <a:pt x="0" y="178"/>
                    <a:pt x="0" y="178"/>
                    <a:pt x="0" y="178"/>
                  </a:cubicBezTo>
                  <a:cubicBezTo>
                    <a:pt x="0" y="178"/>
                    <a:pt x="29" y="240"/>
                    <a:pt x="61" y="243"/>
                  </a:cubicBezTo>
                  <a:cubicBezTo>
                    <a:pt x="92" y="246"/>
                    <a:pt x="124" y="209"/>
                    <a:pt x="146" y="167"/>
                  </a:cubicBezTo>
                  <a:cubicBezTo>
                    <a:pt x="168" y="126"/>
                    <a:pt x="188" y="78"/>
                    <a:pt x="188" y="78"/>
                  </a:cubicBezTo>
                  <a:cubicBezTo>
                    <a:pt x="179" y="17"/>
                    <a:pt x="179" y="17"/>
                    <a:pt x="179" y="17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rgbClr val="FBCC9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5149606" y="1641475"/>
              <a:ext cx="551732" cy="726657"/>
            </a:xfrm>
            <a:custGeom>
              <a:avLst/>
              <a:gdLst/>
              <a:ahLst/>
              <a:cxnLst/>
              <a:rect l="l" t="t" r="r" b="b"/>
              <a:pathLst>
                <a:path w="282" h="384" extrusionOk="0">
                  <a:moveTo>
                    <a:pt x="217" y="50"/>
                  </a:moveTo>
                  <a:cubicBezTo>
                    <a:pt x="123" y="0"/>
                    <a:pt x="5" y="106"/>
                    <a:pt x="3" y="217"/>
                  </a:cubicBezTo>
                  <a:cubicBezTo>
                    <a:pt x="0" y="328"/>
                    <a:pt x="76" y="384"/>
                    <a:pt x="76" y="384"/>
                  </a:cubicBezTo>
                  <a:cubicBezTo>
                    <a:pt x="65" y="261"/>
                    <a:pt x="207" y="169"/>
                    <a:pt x="245" y="132"/>
                  </a:cubicBezTo>
                  <a:cubicBezTo>
                    <a:pt x="282" y="95"/>
                    <a:pt x="217" y="50"/>
                    <a:pt x="217" y="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4" name="Google Shape;904;p32"/>
            <p:cNvSpPr/>
            <p:nvPr/>
          </p:nvSpPr>
          <p:spPr>
            <a:xfrm>
              <a:off x="5521661" y="1705622"/>
              <a:ext cx="230674" cy="488799"/>
            </a:xfrm>
            <a:custGeom>
              <a:avLst/>
              <a:gdLst/>
              <a:ahLst/>
              <a:cxnLst/>
              <a:rect l="l" t="t" r="r" b="b"/>
              <a:pathLst>
                <a:path w="124" h="254" extrusionOk="0">
                  <a:moveTo>
                    <a:pt x="54" y="98"/>
                  </a:moveTo>
                  <a:cubicBezTo>
                    <a:pt x="54" y="98"/>
                    <a:pt x="82" y="188"/>
                    <a:pt x="65" y="254"/>
                  </a:cubicBezTo>
                  <a:cubicBezTo>
                    <a:pt x="65" y="254"/>
                    <a:pt x="124" y="127"/>
                    <a:pt x="62" y="64"/>
                  </a:cubicBezTo>
                  <a:cubicBezTo>
                    <a:pt x="0" y="0"/>
                    <a:pt x="54" y="98"/>
                    <a:pt x="54" y="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5" name="Google Shape;905;p32"/>
            <p:cNvSpPr/>
            <p:nvPr/>
          </p:nvSpPr>
          <p:spPr>
            <a:xfrm>
              <a:off x="5406196" y="1718452"/>
              <a:ext cx="230674" cy="179772"/>
            </a:xfrm>
            <a:custGeom>
              <a:avLst/>
              <a:gdLst/>
              <a:ahLst/>
              <a:cxnLst/>
              <a:rect l="l" t="t" r="r" b="b"/>
              <a:pathLst>
                <a:path w="124" h="95" extrusionOk="0">
                  <a:moveTo>
                    <a:pt x="32" y="9"/>
                  </a:moveTo>
                  <a:cubicBezTo>
                    <a:pt x="0" y="18"/>
                    <a:pt x="11" y="27"/>
                    <a:pt x="42" y="51"/>
                  </a:cubicBezTo>
                  <a:cubicBezTo>
                    <a:pt x="74" y="74"/>
                    <a:pt x="75" y="95"/>
                    <a:pt x="94" y="87"/>
                  </a:cubicBezTo>
                  <a:cubicBezTo>
                    <a:pt x="94" y="87"/>
                    <a:pt x="124" y="73"/>
                    <a:pt x="109" y="51"/>
                  </a:cubicBezTo>
                  <a:cubicBezTo>
                    <a:pt x="94" y="28"/>
                    <a:pt x="64" y="0"/>
                    <a:pt x="32" y="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6" name="Google Shape;906;p32"/>
            <p:cNvSpPr/>
            <p:nvPr/>
          </p:nvSpPr>
          <p:spPr>
            <a:xfrm>
              <a:off x="5162435" y="1731281"/>
              <a:ext cx="270446" cy="192890"/>
            </a:xfrm>
            <a:custGeom>
              <a:avLst/>
              <a:gdLst/>
              <a:ahLst/>
              <a:cxnLst/>
              <a:rect l="l" t="t" r="r" b="b"/>
              <a:pathLst>
                <a:path w="136" h="97" extrusionOk="0">
                  <a:moveTo>
                    <a:pt x="105" y="0"/>
                  </a:moveTo>
                  <a:cubicBezTo>
                    <a:pt x="105" y="0"/>
                    <a:pt x="54" y="16"/>
                    <a:pt x="0" y="97"/>
                  </a:cubicBezTo>
                  <a:cubicBezTo>
                    <a:pt x="0" y="97"/>
                    <a:pt x="58" y="39"/>
                    <a:pt x="97" y="26"/>
                  </a:cubicBezTo>
                  <a:cubicBezTo>
                    <a:pt x="136" y="13"/>
                    <a:pt x="10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7" name="Google Shape;907;p32"/>
            <p:cNvSpPr/>
            <p:nvPr/>
          </p:nvSpPr>
          <p:spPr>
            <a:xfrm>
              <a:off x="5149606" y="2013527"/>
              <a:ext cx="64340" cy="242604"/>
            </a:xfrm>
            <a:custGeom>
              <a:avLst/>
              <a:gdLst/>
              <a:ahLst/>
              <a:cxnLst/>
              <a:rect l="l" t="t" r="r" b="b"/>
              <a:pathLst>
                <a:path w="34" h="124" extrusionOk="0">
                  <a:moveTo>
                    <a:pt x="5" y="15"/>
                  </a:moveTo>
                  <a:cubicBezTo>
                    <a:pt x="5" y="15"/>
                    <a:pt x="0" y="69"/>
                    <a:pt x="14" y="124"/>
                  </a:cubicBezTo>
                  <a:cubicBezTo>
                    <a:pt x="14" y="124"/>
                    <a:pt x="8" y="77"/>
                    <a:pt x="21" y="38"/>
                  </a:cubicBezTo>
                  <a:cubicBezTo>
                    <a:pt x="34" y="0"/>
                    <a:pt x="5" y="15"/>
                    <a:pt x="5" y="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5316389" y="2013527"/>
              <a:ext cx="102155" cy="268712"/>
            </a:xfrm>
            <a:custGeom>
              <a:avLst/>
              <a:gdLst/>
              <a:ahLst/>
              <a:cxnLst/>
              <a:rect l="l" t="t" r="r" b="b"/>
              <a:pathLst>
                <a:path w="49" h="142" extrusionOk="0">
                  <a:moveTo>
                    <a:pt x="25" y="56"/>
                  </a:moveTo>
                  <a:cubicBezTo>
                    <a:pt x="0" y="112"/>
                    <a:pt x="8" y="142"/>
                    <a:pt x="8" y="142"/>
                  </a:cubicBezTo>
                  <a:cubicBezTo>
                    <a:pt x="8" y="90"/>
                    <a:pt x="41" y="48"/>
                    <a:pt x="41" y="48"/>
                  </a:cubicBezTo>
                  <a:cubicBezTo>
                    <a:pt x="41" y="48"/>
                    <a:pt x="49" y="0"/>
                    <a:pt x="25" y="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5572979" y="2167480"/>
              <a:ext cx="51703" cy="191735"/>
            </a:xfrm>
            <a:custGeom>
              <a:avLst/>
              <a:gdLst/>
              <a:ahLst/>
              <a:cxnLst/>
              <a:rect l="l" t="t" r="r" b="b"/>
              <a:pathLst>
                <a:path w="26" h="98" extrusionOk="0">
                  <a:moveTo>
                    <a:pt x="7" y="33"/>
                  </a:moveTo>
                  <a:cubicBezTo>
                    <a:pt x="0" y="65"/>
                    <a:pt x="11" y="98"/>
                    <a:pt x="11" y="98"/>
                  </a:cubicBezTo>
                  <a:cubicBezTo>
                    <a:pt x="4" y="50"/>
                    <a:pt x="26" y="2"/>
                    <a:pt x="26" y="2"/>
                  </a:cubicBezTo>
                  <a:cubicBezTo>
                    <a:pt x="26" y="2"/>
                    <a:pt x="14" y="0"/>
                    <a:pt x="7" y="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4893016" y="2385580"/>
              <a:ext cx="297387" cy="394503"/>
            </a:xfrm>
            <a:custGeom>
              <a:avLst/>
              <a:gdLst/>
              <a:ahLst/>
              <a:cxnLst/>
              <a:rect l="l" t="t" r="r" b="b"/>
              <a:pathLst>
                <a:path w="152" h="205" extrusionOk="0">
                  <a:moveTo>
                    <a:pt x="0" y="156"/>
                  </a:moveTo>
                  <a:cubicBezTo>
                    <a:pt x="0" y="156"/>
                    <a:pt x="52" y="186"/>
                    <a:pt x="62" y="205"/>
                  </a:cubicBezTo>
                  <a:cubicBezTo>
                    <a:pt x="105" y="153"/>
                    <a:pt x="105" y="153"/>
                    <a:pt x="105" y="153"/>
                  </a:cubicBezTo>
                  <a:cubicBezTo>
                    <a:pt x="105" y="153"/>
                    <a:pt x="135" y="10"/>
                    <a:pt x="152" y="0"/>
                  </a:cubicBezTo>
                  <a:cubicBezTo>
                    <a:pt x="152" y="0"/>
                    <a:pt x="58" y="66"/>
                    <a:pt x="0" y="15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1" name="Google Shape;911;p32"/>
            <p:cNvGrpSpPr/>
            <p:nvPr/>
          </p:nvGrpSpPr>
          <p:grpSpPr>
            <a:xfrm rot="1612774" flipH="1">
              <a:off x="5392112" y="2001413"/>
              <a:ext cx="206616" cy="240451"/>
              <a:chOff x="7114578" y="3371359"/>
              <a:chExt cx="384264" cy="352642"/>
            </a:xfrm>
          </p:grpSpPr>
          <p:sp>
            <p:nvSpPr>
              <p:cNvPr id="912" name="Google Shape;912;p32"/>
              <p:cNvSpPr/>
              <p:nvPr/>
            </p:nvSpPr>
            <p:spPr>
              <a:xfrm>
                <a:off x="7225817" y="3603694"/>
                <a:ext cx="16910" cy="10921"/>
              </a:xfrm>
              <a:custGeom>
                <a:avLst/>
                <a:gdLst/>
                <a:ahLst/>
                <a:cxnLst/>
                <a:rect l="l" t="t" r="r" b="b"/>
                <a:pathLst>
                  <a:path w="96" h="62" extrusionOk="0">
                    <a:moveTo>
                      <a:pt x="44" y="0"/>
                    </a:moveTo>
                    <a:cubicBezTo>
                      <a:pt x="42" y="0"/>
                      <a:pt x="39" y="1"/>
                      <a:pt x="37" y="3"/>
                    </a:cubicBezTo>
                    <a:cubicBezTo>
                      <a:pt x="0" y="26"/>
                      <a:pt x="19" y="44"/>
                      <a:pt x="19" y="44"/>
                    </a:cubicBezTo>
                    <a:lnTo>
                      <a:pt x="96" y="62"/>
                    </a:lnTo>
                    <a:cubicBezTo>
                      <a:pt x="96" y="62"/>
                      <a:pt x="67" y="0"/>
                      <a:pt x="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13" name="Google Shape;913;p32"/>
              <p:cNvGrpSpPr/>
              <p:nvPr/>
            </p:nvGrpSpPr>
            <p:grpSpPr>
              <a:xfrm>
                <a:off x="7114578" y="3371359"/>
                <a:ext cx="384264" cy="352642"/>
                <a:chOff x="7114578" y="1555084"/>
                <a:chExt cx="384264" cy="352642"/>
              </a:xfrm>
            </p:grpSpPr>
            <p:sp>
              <p:nvSpPr>
                <p:cNvPr id="914" name="Google Shape;914;p32"/>
                <p:cNvSpPr/>
                <p:nvPr/>
              </p:nvSpPr>
              <p:spPr>
                <a:xfrm>
                  <a:off x="7288876" y="1555084"/>
                  <a:ext cx="209965" cy="415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236" extrusionOk="0">
                      <a:moveTo>
                        <a:pt x="489" y="1"/>
                      </a:moveTo>
                      <a:cubicBezTo>
                        <a:pt x="471" y="1"/>
                        <a:pt x="458" y="1"/>
                        <a:pt x="453" y="3"/>
                      </a:cubicBezTo>
                      <a:cubicBezTo>
                        <a:pt x="322" y="40"/>
                        <a:pt x="268" y="58"/>
                        <a:pt x="268" y="58"/>
                      </a:cubicBezTo>
                      <a:lnTo>
                        <a:pt x="0" y="117"/>
                      </a:lnTo>
                      <a:cubicBezTo>
                        <a:pt x="0" y="117"/>
                        <a:pt x="0" y="212"/>
                        <a:pt x="114" y="230"/>
                      </a:cubicBezTo>
                      <a:cubicBezTo>
                        <a:pt x="128" y="234"/>
                        <a:pt x="144" y="236"/>
                        <a:pt x="162" y="236"/>
                      </a:cubicBezTo>
                      <a:cubicBezTo>
                        <a:pt x="313" y="236"/>
                        <a:pt x="583" y="117"/>
                        <a:pt x="721" y="117"/>
                      </a:cubicBezTo>
                      <a:cubicBezTo>
                        <a:pt x="925" y="117"/>
                        <a:pt x="1192" y="58"/>
                        <a:pt x="1192" y="58"/>
                      </a:cubicBezTo>
                      <a:cubicBezTo>
                        <a:pt x="1192" y="58"/>
                        <a:pt x="641" y="1"/>
                        <a:pt x="4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5" name="Google Shape;915;p32"/>
                <p:cNvSpPr/>
                <p:nvPr/>
              </p:nvSpPr>
              <p:spPr>
                <a:xfrm>
                  <a:off x="7114578" y="1582396"/>
                  <a:ext cx="86311" cy="34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" h="194" extrusionOk="0">
                      <a:moveTo>
                        <a:pt x="0" y="1"/>
                      </a:moveTo>
                      <a:lnTo>
                        <a:pt x="0" y="96"/>
                      </a:lnTo>
                      <a:cubicBezTo>
                        <a:pt x="0" y="96"/>
                        <a:pt x="276" y="193"/>
                        <a:pt x="375" y="193"/>
                      </a:cubicBezTo>
                      <a:cubicBezTo>
                        <a:pt x="382" y="193"/>
                        <a:pt x="389" y="193"/>
                        <a:pt x="395" y="191"/>
                      </a:cubicBezTo>
                      <a:cubicBezTo>
                        <a:pt x="490" y="173"/>
                        <a:pt x="453" y="60"/>
                        <a:pt x="453" y="60"/>
                      </a:cubicBezTo>
                      <a:lnTo>
                        <a:pt x="281" y="60"/>
                      </a:lnTo>
                      <a:cubicBezTo>
                        <a:pt x="186" y="60"/>
                        <a:pt x="0" y="1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6" name="Google Shape;916;p32"/>
                <p:cNvSpPr/>
                <p:nvPr/>
              </p:nvSpPr>
              <p:spPr>
                <a:xfrm>
                  <a:off x="7262455" y="1781430"/>
                  <a:ext cx="43332" cy="169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" h="96" extrusionOk="0">
                      <a:moveTo>
                        <a:pt x="245" y="1"/>
                      </a:moveTo>
                      <a:lnTo>
                        <a:pt x="245" y="1"/>
                      </a:lnTo>
                      <a:cubicBezTo>
                        <a:pt x="245" y="1"/>
                        <a:pt x="227" y="37"/>
                        <a:pt x="191" y="37"/>
                      </a:cubicBezTo>
                      <a:cubicBezTo>
                        <a:pt x="132" y="37"/>
                        <a:pt x="96" y="19"/>
                        <a:pt x="37" y="19"/>
                      </a:cubicBezTo>
                      <a:cubicBezTo>
                        <a:pt x="1" y="19"/>
                        <a:pt x="1" y="96"/>
                        <a:pt x="1" y="96"/>
                      </a:cubicBezTo>
                      <a:cubicBezTo>
                        <a:pt x="1" y="96"/>
                        <a:pt x="19" y="96"/>
                        <a:pt x="37" y="78"/>
                      </a:cubicBezTo>
                      <a:cubicBezTo>
                        <a:pt x="56" y="58"/>
                        <a:pt x="87" y="53"/>
                        <a:pt x="118" y="53"/>
                      </a:cubicBezTo>
                      <a:cubicBezTo>
                        <a:pt x="153" y="53"/>
                        <a:pt x="188" y="60"/>
                        <a:pt x="209" y="60"/>
                      </a:cubicBezTo>
                      <a:cubicBezTo>
                        <a:pt x="227" y="60"/>
                        <a:pt x="245" y="1"/>
                        <a:pt x="245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7" name="Google Shape;917;p32"/>
                <p:cNvSpPr/>
                <p:nvPr/>
              </p:nvSpPr>
              <p:spPr>
                <a:xfrm>
                  <a:off x="7232158" y="1841319"/>
                  <a:ext cx="159764" cy="36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7" h="207" extrusionOk="0">
                      <a:moveTo>
                        <a:pt x="907" y="0"/>
                      </a:moveTo>
                      <a:cubicBezTo>
                        <a:pt x="907" y="0"/>
                        <a:pt x="658" y="80"/>
                        <a:pt x="583" y="80"/>
                      </a:cubicBezTo>
                      <a:cubicBezTo>
                        <a:pt x="576" y="80"/>
                        <a:pt x="571" y="79"/>
                        <a:pt x="567" y="77"/>
                      </a:cubicBezTo>
                      <a:cubicBezTo>
                        <a:pt x="552" y="62"/>
                        <a:pt x="435" y="32"/>
                        <a:pt x="372" y="32"/>
                      </a:cubicBezTo>
                      <a:cubicBezTo>
                        <a:pt x="359" y="32"/>
                        <a:pt x="348" y="33"/>
                        <a:pt x="340" y="37"/>
                      </a:cubicBezTo>
                      <a:cubicBezTo>
                        <a:pt x="328" y="52"/>
                        <a:pt x="307" y="75"/>
                        <a:pt x="289" y="75"/>
                      </a:cubicBezTo>
                      <a:cubicBezTo>
                        <a:pt x="281" y="75"/>
                        <a:pt x="274" y="70"/>
                        <a:pt x="268" y="59"/>
                      </a:cubicBezTo>
                      <a:cubicBezTo>
                        <a:pt x="263" y="53"/>
                        <a:pt x="243" y="50"/>
                        <a:pt x="219" y="50"/>
                      </a:cubicBezTo>
                      <a:cubicBezTo>
                        <a:pt x="161" y="50"/>
                        <a:pt x="72" y="65"/>
                        <a:pt x="60" y="77"/>
                      </a:cubicBezTo>
                      <a:cubicBezTo>
                        <a:pt x="41" y="96"/>
                        <a:pt x="1" y="173"/>
                        <a:pt x="1" y="173"/>
                      </a:cubicBezTo>
                      <a:cubicBezTo>
                        <a:pt x="1" y="173"/>
                        <a:pt x="32" y="166"/>
                        <a:pt x="68" y="166"/>
                      </a:cubicBezTo>
                      <a:cubicBezTo>
                        <a:pt x="100" y="166"/>
                        <a:pt x="135" y="171"/>
                        <a:pt x="155" y="191"/>
                      </a:cubicBezTo>
                      <a:cubicBezTo>
                        <a:pt x="177" y="202"/>
                        <a:pt x="191" y="206"/>
                        <a:pt x="202" y="206"/>
                      </a:cubicBezTo>
                      <a:cubicBezTo>
                        <a:pt x="225" y="206"/>
                        <a:pt x="233" y="185"/>
                        <a:pt x="286" y="173"/>
                      </a:cubicBezTo>
                      <a:cubicBezTo>
                        <a:pt x="325" y="161"/>
                        <a:pt x="344" y="156"/>
                        <a:pt x="363" y="156"/>
                      </a:cubicBezTo>
                      <a:cubicBezTo>
                        <a:pt x="381" y="156"/>
                        <a:pt x="399" y="161"/>
                        <a:pt x="436" y="173"/>
                      </a:cubicBezTo>
                      <a:cubicBezTo>
                        <a:pt x="457" y="175"/>
                        <a:pt x="478" y="177"/>
                        <a:pt x="498" y="177"/>
                      </a:cubicBezTo>
                      <a:cubicBezTo>
                        <a:pt x="734" y="177"/>
                        <a:pt x="907" y="0"/>
                        <a:pt x="907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8" name="Google Shape;918;p32"/>
                <p:cNvSpPr/>
                <p:nvPr/>
              </p:nvSpPr>
              <p:spPr>
                <a:xfrm>
                  <a:off x="7259284" y="1898038"/>
                  <a:ext cx="60065" cy="9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" h="55" extrusionOk="0">
                      <a:moveTo>
                        <a:pt x="341" y="0"/>
                      </a:moveTo>
                      <a:cubicBezTo>
                        <a:pt x="340" y="0"/>
                        <a:pt x="186" y="18"/>
                        <a:pt x="132" y="18"/>
                      </a:cubicBezTo>
                      <a:cubicBezTo>
                        <a:pt x="120" y="12"/>
                        <a:pt x="101" y="10"/>
                        <a:pt x="82" y="10"/>
                      </a:cubicBezTo>
                      <a:cubicBezTo>
                        <a:pt x="43" y="10"/>
                        <a:pt x="1" y="18"/>
                        <a:pt x="1" y="18"/>
                      </a:cubicBezTo>
                      <a:cubicBezTo>
                        <a:pt x="1" y="18"/>
                        <a:pt x="55" y="54"/>
                        <a:pt x="132" y="54"/>
                      </a:cubicBezTo>
                      <a:cubicBezTo>
                        <a:pt x="209" y="54"/>
                        <a:pt x="282" y="18"/>
                        <a:pt x="282" y="18"/>
                      </a:cubicBezTo>
                      <a:lnTo>
                        <a:pt x="34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9" name="Google Shape;919;p32"/>
                <p:cNvSpPr/>
                <p:nvPr/>
              </p:nvSpPr>
              <p:spPr>
                <a:xfrm>
                  <a:off x="7117748" y="1652678"/>
                  <a:ext cx="73629" cy="20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" h="117" extrusionOk="0">
                      <a:moveTo>
                        <a:pt x="0" y="1"/>
                      </a:moveTo>
                      <a:cubicBezTo>
                        <a:pt x="1" y="1"/>
                        <a:pt x="132" y="114"/>
                        <a:pt x="245" y="114"/>
                      </a:cubicBezTo>
                      <a:cubicBezTo>
                        <a:pt x="257" y="116"/>
                        <a:pt x="268" y="117"/>
                        <a:pt x="279" y="117"/>
                      </a:cubicBezTo>
                      <a:cubicBezTo>
                        <a:pt x="370" y="117"/>
                        <a:pt x="417" y="55"/>
                        <a:pt x="417" y="55"/>
                      </a:cubicBezTo>
                      <a:lnTo>
                        <a:pt x="417" y="55"/>
                      </a:lnTo>
                      <a:cubicBezTo>
                        <a:pt x="417" y="55"/>
                        <a:pt x="407" y="65"/>
                        <a:pt x="367" y="65"/>
                      </a:cubicBezTo>
                      <a:cubicBezTo>
                        <a:pt x="347" y="65"/>
                        <a:pt x="319" y="63"/>
                        <a:pt x="281" y="55"/>
                      </a:cubicBezTo>
                      <a:cubicBezTo>
                        <a:pt x="150" y="37"/>
                        <a:pt x="1" y="1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0" name="Google Shape;920;p32"/>
                <p:cNvSpPr/>
                <p:nvPr/>
              </p:nvSpPr>
              <p:spPr>
                <a:xfrm>
                  <a:off x="7342248" y="1625013"/>
                  <a:ext cx="136689" cy="405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" h="230" extrusionOk="0">
                      <a:moveTo>
                        <a:pt x="776" y="1"/>
                      </a:moveTo>
                      <a:lnTo>
                        <a:pt x="776" y="1"/>
                      </a:lnTo>
                      <a:cubicBezTo>
                        <a:pt x="776" y="1"/>
                        <a:pt x="449" y="174"/>
                        <a:pt x="321" y="174"/>
                      </a:cubicBezTo>
                      <a:cubicBezTo>
                        <a:pt x="315" y="174"/>
                        <a:pt x="310" y="174"/>
                        <a:pt x="304" y="173"/>
                      </a:cubicBezTo>
                      <a:cubicBezTo>
                        <a:pt x="191" y="155"/>
                        <a:pt x="1" y="155"/>
                        <a:pt x="1" y="155"/>
                      </a:cubicBezTo>
                      <a:lnTo>
                        <a:pt x="1" y="155"/>
                      </a:lnTo>
                      <a:cubicBezTo>
                        <a:pt x="1" y="155"/>
                        <a:pt x="95" y="230"/>
                        <a:pt x="282" y="230"/>
                      </a:cubicBezTo>
                      <a:cubicBezTo>
                        <a:pt x="300" y="230"/>
                        <a:pt x="320" y="229"/>
                        <a:pt x="341" y="227"/>
                      </a:cubicBezTo>
                      <a:cubicBezTo>
                        <a:pt x="567" y="209"/>
                        <a:pt x="776" y="1"/>
                        <a:pt x="77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921" name="Google Shape;921;p32"/>
          <p:cNvGrpSpPr/>
          <p:nvPr/>
        </p:nvGrpSpPr>
        <p:grpSpPr>
          <a:xfrm>
            <a:off x="6155775" y="1345154"/>
            <a:ext cx="877657" cy="3456446"/>
            <a:chOff x="6155775" y="1345154"/>
            <a:chExt cx="877657" cy="3456446"/>
          </a:xfrm>
        </p:grpSpPr>
        <p:grpSp>
          <p:nvGrpSpPr>
            <p:cNvPr id="922" name="Google Shape;922;p32"/>
            <p:cNvGrpSpPr/>
            <p:nvPr/>
          </p:nvGrpSpPr>
          <p:grpSpPr>
            <a:xfrm>
              <a:off x="6155775" y="1345154"/>
              <a:ext cx="877657" cy="3456446"/>
              <a:chOff x="7376398" y="734723"/>
              <a:chExt cx="866822" cy="3422902"/>
            </a:xfrm>
          </p:grpSpPr>
          <p:sp>
            <p:nvSpPr>
              <p:cNvPr id="923" name="Google Shape;923;p32"/>
              <p:cNvSpPr/>
              <p:nvPr/>
            </p:nvSpPr>
            <p:spPr>
              <a:xfrm>
                <a:off x="7376398" y="4083459"/>
                <a:ext cx="233777" cy="73826"/>
              </a:xfrm>
              <a:custGeom>
                <a:avLst/>
                <a:gdLst/>
                <a:ahLst/>
                <a:cxnLst/>
                <a:rect l="l" t="t" r="r" b="b"/>
                <a:pathLst>
                  <a:path w="145" h="45" extrusionOk="0">
                    <a:moveTo>
                      <a:pt x="120" y="0"/>
                    </a:moveTo>
                    <a:cubicBezTo>
                      <a:pt x="67" y="12"/>
                      <a:pt x="0" y="45"/>
                      <a:pt x="0" y="45"/>
                    </a:cubicBezTo>
                    <a:cubicBezTo>
                      <a:pt x="145" y="45"/>
                      <a:pt x="145" y="45"/>
                      <a:pt x="145" y="45"/>
                    </a:cubicBezTo>
                    <a:cubicBezTo>
                      <a:pt x="145" y="32"/>
                      <a:pt x="136" y="0"/>
                      <a:pt x="136" y="0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4" name="Google Shape;924;p32"/>
              <p:cNvSpPr/>
              <p:nvPr/>
            </p:nvSpPr>
            <p:spPr>
              <a:xfrm>
                <a:off x="7482120" y="4071077"/>
                <a:ext cx="105457" cy="49217"/>
              </a:xfrm>
              <a:custGeom>
                <a:avLst/>
                <a:gdLst/>
                <a:ahLst/>
                <a:cxnLst/>
                <a:rect l="l" t="t" r="r" b="b"/>
                <a:pathLst>
                  <a:path w="70" h="30" extrusionOk="0">
                    <a:moveTo>
                      <a:pt x="54" y="8"/>
                    </a:moveTo>
                    <a:cubicBezTo>
                      <a:pt x="31" y="12"/>
                      <a:pt x="0" y="25"/>
                      <a:pt x="0" y="25"/>
                    </a:cubicBezTo>
                    <a:cubicBezTo>
                      <a:pt x="1" y="30"/>
                      <a:pt x="9" y="30"/>
                      <a:pt x="36" y="22"/>
                    </a:cubicBezTo>
                    <a:cubicBezTo>
                      <a:pt x="62" y="15"/>
                      <a:pt x="70" y="8"/>
                      <a:pt x="70" y="8"/>
                    </a:cubicBezTo>
                    <a:cubicBezTo>
                      <a:pt x="60" y="0"/>
                      <a:pt x="60" y="0"/>
                      <a:pt x="60" y="0"/>
                    </a:cubicBezTo>
                    <a:lnTo>
                      <a:pt x="54" y="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5" name="Google Shape;925;p32"/>
              <p:cNvSpPr/>
              <p:nvPr/>
            </p:nvSpPr>
            <p:spPr>
              <a:xfrm>
                <a:off x="7376398" y="4108222"/>
                <a:ext cx="106409" cy="49403"/>
              </a:xfrm>
              <a:custGeom>
                <a:avLst/>
                <a:gdLst/>
                <a:ahLst/>
                <a:cxnLst/>
                <a:rect l="l" t="t" r="r" b="b"/>
                <a:pathLst>
                  <a:path w="66" h="28" extrusionOk="0">
                    <a:moveTo>
                      <a:pt x="0" y="28"/>
                    </a:moveTo>
                    <a:cubicBezTo>
                      <a:pt x="41" y="19"/>
                      <a:pt x="66" y="0"/>
                      <a:pt x="66" y="0"/>
                    </a:cubicBezTo>
                    <a:cubicBezTo>
                      <a:pt x="66" y="0"/>
                      <a:pt x="53" y="5"/>
                      <a:pt x="28" y="9"/>
                    </a:cubicBezTo>
                    <a:cubicBezTo>
                      <a:pt x="2" y="14"/>
                      <a:pt x="0" y="28"/>
                      <a:pt x="0" y="2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6" name="Google Shape;926;p32"/>
              <p:cNvSpPr/>
              <p:nvPr/>
            </p:nvSpPr>
            <p:spPr>
              <a:xfrm>
                <a:off x="7619558" y="4083459"/>
                <a:ext cx="233777" cy="73826"/>
              </a:xfrm>
              <a:custGeom>
                <a:avLst/>
                <a:gdLst/>
                <a:ahLst/>
                <a:cxnLst/>
                <a:rect l="l" t="t" r="r" b="b"/>
                <a:pathLst>
                  <a:path w="145" h="45" extrusionOk="0">
                    <a:moveTo>
                      <a:pt x="121" y="0"/>
                    </a:moveTo>
                    <a:cubicBezTo>
                      <a:pt x="68" y="12"/>
                      <a:pt x="0" y="45"/>
                      <a:pt x="0" y="45"/>
                    </a:cubicBezTo>
                    <a:cubicBezTo>
                      <a:pt x="145" y="45"/>
                      <a:pt x="145" y="45"/>
                      <a:pt x="145" y="45"/>
                    </a:cubicBezTo>
                    <a:cubicBezTo>
                      <a:pt x="145" y="32"/>
                      <a:pt x="136" y="0"/>
                      <a:pt x="136" y="0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7" name="Google Shape;927;p32"/>
              <p:cNvSpPr/>
              <p:nvPr/>
            </p:nvSpPr>
            <p:spPr>
              <a:xfrm>
                <a:off x="7725279" y="4071077"/>
                <a:ext cx="105775" cy="49217"/>
              </a:xfrm>
              <a:custGeom>
                <a:avLst/>
                <a:gdLst/>
                <a:ahLst/>
                <a:cxnLst/>
                <a:rect l="l" t="t" r="r" b="b"/>
                <a:pathLst>
                  <a:path w="69" h="30" extrusionOk="0">
                    <a:moveTo>
                      <a:pt x="54" y="8"/>
                    </a:moveTo>
                    <a:cubicBezTo>
                      <a:pt x="31" y="12"/>
                      <a:pt x="0" y="25"/>
                      <a:pt x="0" y="25"/>
                    </a:cubicBezTo>
                    <a:cubicBezTo>
                      <a:pt x="0" y="30"/>
                      <a:pt x="9" y="30"/>
                      <a:pt x="35" y="22"/>
                    </a:cubicBezTo>
                    <a:cubicBezTo>
                      <a:pt x="62" y="15"/>
                      <a:pt x="69" y="8"/>
                      <a:pt x="69" y="8"/>
                    </a:cubicBezTo>
                    <a:cubicBezTo>
                      <a:pt x="60" y="0"/>
                      <a:pt x="60" y="0"/>
                      <a:pt x="60" y="0"/>
                    </a:cubicBezTo>
                    <a:lnTo>
                      <a:pt x="54" y="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8" name="Google Shape;928;p32"/>
              <p:cNvSpPr/>
              <p:nvPr/>
            </p:nvSpPr>
            <p:spPr>
              <a:xfrm>
                <a:off x="7619558" y="4108222"/>
                <a:ext cx="106250" cy="49403"/>
              </a:xfrm>
              <a:custGeom>
                <a:avLst/>
                <a:gdLst/>
                <a:ahLst/>
                <a:cxnLst/>
                <a:rect l="l" t="t" r="r" b="b"/>
                <a:pathLst>
                  <a:path w="67" h="28" extrusionOk="0">
                    <a:moveTo>
                      <a:pt x="0" y="28"/>
                    </a:moveTo>
                    <a:cubicBezTo>
                      <a:pt x="42" y="19"/>
                      <a:pt x="67" y="0"/>
                      <a:pt x="67" y="0"/>
                    </a:cubicBezTo>
                    <a:cubicBezTo>
                      <a:pt x="67" y="0"/>
                      <a:pt x="54" y="4"/>
                      <a:pt x="28" y="9"/>
                    </a:cubicBezTo>
                    <a:cubicBezTo>
                      <a:pt x="3" y="14"/>
                      <a:pt x="0" y="28"/>
                      <a:pt x="0" y="2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9" name="Google Shape;929;p32"/>
              <p:cNvSpPr/>
              <p:nvPr/>
            </p:nvSpPr>
            <p:spPr>
              <a:xfrm>
                <a:off x="7821726" y="1532729"/>
                <a:ext cx="8635" cy="6531"/>
              </a:xfrm>
              <a:custGeom>
                <a:avLst/>
                <a:gdLst/>
                <a:ahLst/>
                <a:cxnLst/>
                <a:rect l="l" t="t" r="r" b="b"/>
                <a:pathLst>
                  <a:path w="96" h="62" extrusionOk="0">
                    <a:moveTo>
                      <a:pt x="44" y="0"/>
                    </a:moveTo>
                    <a:cubicBezTo>
                      <a:pt x="42" y="0"/>
                      <a:pt x="39" y="1"/>
                      <a:pt x="37" y="3"/>
                    </a:cubicBezTo>
                    <a:cubicBezTo>
                      <a:pt x="0" y="26"/>
                      <a:pt x="19" y="44"/>
                      <a:pt x="19" y="44"/>
                    </a:cubicBezTo>
                    <a:lnTo>
                      <a:pt x="96" y="62"/>
                    </a:lnTo>
                    <a:cubicBezTo>
                      <a:pt x="96" y="62"/>
                      <a:pt x="67" y="0"/>
                      <a:pt x="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32"/>
              <p:cNvSpPr/>
              <p:nvPr/>
            </p:nvSpPr>
            <p:spPr>
              <a:xfrm>
                <a:off x="7789523" y="1443715"/>
                <a:ext cx="37599" cy="1232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117" extrusionOk="0">
                    <a:moveTo>
                      <a:pt x="0" y="1"/>
                    </a:moveTo>
                    <a:cubicBezTo>
                      <a:pt x="1" y="1"/>
                      <a:pt x="132" y="114"/>
                      <a:pt x="245" y="114"/>
                    </a:cubicBezTo>
                    <a:cubicBezTo>
                      <a:pt x="257" y="116"/>
                      <a:pt x="268" y="117"/>
                      <a:pt x="279" y="117"/>
                    </a:cubicBezTo>
                    <a:cubicBezTo>
                      <a:pt x="370" y="117"/>
                      <a:pt x="417" y="55"/>
                      <a:pt x="417" y="55"/>
                    </a:cubicBezTo>
                    <a:lnTo>
                      <a:pt x="417" y="55"/>
                    </a:lnTo>
                    <a:cubicBezTo>
                      <a:pt x="417" y="55"/>
                      <a:pt x="407" y="65"/>
                      <a:pt x="367" y="65"/>
                    </a:cubicBezTo>
                    <a:cubicBezTo>
                      <a:pt x="347" y="65"/>
                      <a:pt x="319" y="63"/>
                      <a:pt x="281" y="55"/>
                    </a:cubicBezTo>
                    <a:cubicBezTo>
                      <a:pt x="150" y="37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32"/>
              <p:cNvSpPr/>
              <p:nvPr/>
            </p:nvSpPr>
            <p:spPr>
              <a:xfrm>
                <a:off x="7628501" y="783434"/>
                <a:ext cx="245132" cy="523060"/>
              </a:xfrm>
              <a:custGeom>
                <a:avLst/>
                <a:gdLst/>
                <a:ahLst/>
                <a:cxnLst/>
                <a:rect l="l" t="t" r="r" b="b"/>
                <a:pathLst>
                  <a:path w="165" h="364" extrusionOk="0">
                    <a:moveTo>
                      <a:pt x="45" y="143"/>
                    </a:moveTo>
                    <a:cubicBezTo>
                      <a:pt x="0" y="287"/>
                      <a:pt x="103" y="364"/>
                      <a:pt x="103" y="364"/>
                    </a:cubicBezTo>
                    <a:cubicBezTo>
                      <a:pt x="165" y="57"/>
                      <a:pt x="165" y="57"/>
                      <a:pt x="165" y="57"/>
                    </a:cubicBezTo>
                    <a:cubicBezTo>
                      <a:pt x="141" y="39"/>
                      <a:pt x="141" y="39"/>
                      <a:pt x="141" y="39"/>
                    </a:cubicBezTo>
                    <a:cubicBezTo>
                      <a:pt x="141" y="39"/>
                      <a:pt x="90" y="0"/>
                      <a:pt x="45" y="14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2" name="Google Shape;932;p32"/>
              <p:cNvSpPr/>
              <p:nvPr/>
            </p:nvSpPr>
            <p:spPr>
              <a:xfrm>
                <a:off x="7799081" y="3513704"/>
                <a:ext cx="94485" cy="566431"/>
              </a:xfrm>
              <a:custGeom>
                <a:avLst/>
                <a:gdLst/>
                <a:ahLst/>
                <a:cxnLst/>
                <a:rect l="l" t="t" r="r" b="b"/>
                <a:pathLst>
                  <a:path w="65" h="305" extrusionOk="0">
                    <a:moveTo>
                      <a:pt x="0" y="56"/>
                    </a:moveTo>
                    <a:cubicBezTo>
                      <a:pt x="11" y="305"/>
                      <a:pt x="11" y="305"/>
                      <a:pt x="11" y="305"/>
                    </a:cubicBezTo>
                    <a:cubicBezTo>
                      <a:pt x="25" y="305"/>
                      <a:pt x="25" y="305"/>
                      <a:pt x="25" y="305"/>
                    </a:cubicBezTo>
                    <a:cubicBezTo>
                      <a:pt x="65" y="50"/>
                      <a:pt x="65" y="50"/>
                      <a:pt x="65" y="50"/>
                    </a:cubicBezTo>
                    <a:cubicBezTo>
                      <a:pt x="17" y="0"/>
                      <a:pt x="0" y="56"/>
                      <a:pt x="0" y="56"/>
                    </a:cubicBezTo>
                    <a:close/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3" name="Google Shape;933;p32"/>
              <p:cNvSpPr/>
              <p:nvPr/>
            </p:nvSpPr>
            <p:spPr>
              <a:xfrm>
                <a:off x="7524216" y="3451799"/>
                <a:ext cx="84363" cy="633288"/>
              </a:xfrm>
              <a:custGeom>
                <a:avLst/>
                <a:gdLst/>
                <a:ahLst/>
                <a:cxnLst/>
                <a:rect l="l" t="t" r="r" b="b"/>
                <a:pathLst>
                  <a:path w="57" h="341" extrusionOk="0">
                    <a:moveTo>
                      <a:pt x="0" y="88"/>
                    </a:moveTo>
                    <a:cubicBezTo>
                      <a:pt x="27" y="341"/>
                      <a:pt x="27" y="341"/>
                      <a:pt x="27" y="341"/>
                    </a:cubicBezTo>
                    <a:cubicBezTo>
                      <a:pt x="43" y="341"/>
                      <a:pt x="43" y="341"/>
                      <a:pt x="43" y="341"/>
                    </a:cubicBezTo>
                    <a:cubicBezTo>
                      <a:pt x="52" y="85"/>
                      <a:pt x="52" y="85"/>
                      <a:pt x="52" y="85"/>
                    </a:cubicBezTo>
                    <a:cubicBezTo>
                      <a:pt x="57" y="85"/>
                      <a:pt x="57" y="85"/>
                      <a:pt x="57" y="85"/>
                    </a:cubicBezTo>
                    <a:cubicBezTo>
                      <a:pt x="12" y="0"/>
                      <a:pt x="0" y="88"/>
                      <a:pt x="0" y="88"/>
                    </a:cubicBezTo>
                    <a:close/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4" name="Google Shape;934;p32"/>
              <p:cNvSpPr/>
              <p:nvPr/>
            </p:nvSpPr>
            <p:spPr>
              <a:xfrm>
                <a:off x="7418498" y="1978457"/>
                <a:ext cx="654920" cy="1647292"/>
              </a:xfrm>
              <a:custGeom>
                <a:avLst/>
                <a:gdLst/>
                <a:ahLst/>
                <a:cxnLst/>
                <a:rect l="l" t="t" r="r" b="b"/>
                <a:pathLst>
                  <a:path w="413" h="887" extrusionOk="0">
                    <a:moveTo>
                      <a:pt x="52" y="312"/>
                    </a:moveTo>
                    <a:cubicBezTo>
                      <a:pt x="15" y="624"/>
                      <a:pt x="0" y="662"/>
                      <a:pt x="18" y="697"/>
                    </a:cubicBezTo>
                    <a:cubicBezTo>
                      <a:pt x="36" y="732"/>
                      <a:pt x="63" y="883"/>
                      <a:pt x="63" y="883"/>
                    </a:cubicBezTo>
                    <a:cubicBezTo>
                      <a:pt x="93" y="869"/>
                      <a:pt x="115" y="880"/>
                      <a:pt x="115" y="880"/>
                    </a:cubicBezTo>
                    <a:cubicBezTo>
                      <a:pt x="148" y="683"/>
                      <a:pt x="116" y="637"/>
                      <a:pt x="116" y="637"/>
                    </a:cubicBezTo>
                    <a:cubicBezTo>
                      <a:pt x="106" y="568"/>
                      <a:pt x="165" y="374"/>
                      <a:pt x="165" y="374"/>
                    </a:cubicBezTo>
                    <a:cubicBezTo>
                      <a:pt x="188" y="380"/>
                      <a:pt x="219" y="367"/>
                      <a:pt x="219" y="367"/>
                    </a:cubicBezTo>
                    <a:cubicBezTo>
                      <a:pt x="219" y="367"/>
                      <a:pt x="173" y="676"/>
                      <a:pt x="202" y="722"/>
                    </a:cubicBezTo>
                    <a:cubicBezTo>
                      <a:pt x="232" y="768"/>
                      <a:pt x="235" y="887"/>
                      <a:pt x="235" y="887"/>
                    </a:cubicBezTo>
                    <a:cubicBezTo>
                      <a:pt x="262" y="866"/>
                      <a:pt x="300" y="881"/>
                      <a:pt x="300" y="881"/>
                    </a:cubicBezTo>
                    <a:cubicBezTo>
                      <a:pt x="342" y="664"/>
                      <a:pt x="297" y="647"/>
                      <a:pt x="297" y="647"/>
                    </a:cubicBezTo>
                    <a:cubicBezTo>
                      <a:pt x="297" y="647"/>
                      <a:pt x="291" y="523"/>
                      <a:pt x="352" y="439"/>
                    </a:cubicBezTo>
                    <a:cubicBezTo>
                      <a:pt x="413" y="356"/>
                      <a:pt x="393" y="284"/>
                      <a:pt x="393" y="284"/>
                    </a:cubicBezTo>
                    <a:cubicBezTo>
                      <a:pt x="384" y="220"/>
                      <a:pt x="90" y="0"/>
                      <a:pt x="52" y="31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5" name="Google Shape;935;p32"/>
              <p:cNvSpPr/>
              <p:nvPr/>
            </p:nvSpPr>
            <p:spPr>
              <a:xfrm>
                <a:off x="7503072" y="2362269"/>
                <a:ext cx="556682" cy="347412"/>
              </a:xfrm>
              <a:custGeom>
                <a:avLst/>
                <a:gdLst/>
                <a:ahLst/>
                <a:cxnLst/>
                <a:rect l="l" t="t" r="r" b="b"/>
                <a:pathLst>
                  <a:path w="357" h="184" extrusionOk="0">
                    <a:moveTo>
                      <a:pt x="183" y="0"/>
                    </a:moveTo>
                    <a:cubicBezTo>
                      <a:pt x="2" y="100"/>
                      <a:pt x="2" y="100"/>
                      <a:pt x="2" y="100"/>
                    </a:cubicBezTo>
                    <a:cubicBezTo>
                      <a:pt x="0" y="118"/>
                      <a:pt x="0" y="118"/>
                      <a:pt x="0" y="118"/>
                    </a:cubicBezTo>
                    <a:cubicBezTo>
                      <a:pt x="0" y="118"/>
                      <a:pt x="63" y="115"/>
                      <a:pt x="86" y="118"/>
                    </a:cubicBezTo>
                    <a:cubicBezTo>
                      <a:pt x="109" y="122"/>
                      <a:pt x="263" y="55"/>
                      <a:pt x="302" y="100"/>
                    </a:cubicBezTo>
                    <a:cubicBezTo>
                      <a:pt x="341" y="145"/>
                      <a:pt x="328" y="184"/>
                      <a:pt x="328" y="184"/>
                    </a:cubicBezTo>
                    <a:cubicBezTo>
                      <a:pt x="328" y="184"/>
                      <a:pt x="357" y="129"/>
                      <a:pt x="343" y="72"/>
                    </a:cubicBezTo>
                    <a:cubicBezTo>
                      <a:pt x="329" y="15"/>
                      <a:pt x="183" y="0"/>
                      <a:pt x="1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6" name="Google Shape;936;p32"/>
              <p:cNvSpPr/>
              <p:nvPr/>
            </p:nvSpPr>
            <p:spPr>
              <a:xfrm>
                <a:off x="7545359" y="1681313"/>
                <a:ext cx="157889" cy="283061"/>
              </a:xfrm>
              <a:custGeom>
                <a:avLst/>
                <a:gdLst/>
                <a:ahLst/>
                <a:cxnLst/>
                <a:rect l="l" t="t" r="r" b="b"/>
                <a:pathLst>
                  <a:path w="103" h="155" extrusionOk="0">
                    <a:moveTo>
                      <a:pt x="4" y="132"/>
                    </a:moveTo>
                    <a:cubicBezTo>
                      <a:pt x="0" y="155"/>
                      <a:pt x="103" y="88"/>
                      <a:pt x="103" y="88"/>
                    </a:cubicBezTo>
                    <a:cubicBezTo>
                      <a:pt x="66" y="0"/>
                      <a:pt x="66" y="0"/>
                      <a:pt x="66" y="0"/>
                    </a:cubicBezTo>
                    <a:cubicBezTo>
                      <a:pt x="66" y="0"/>
                      <a:pt x="9" y="108"/>
                      <a:pt x="4" y="132"/>
                    </a:cubicBezTo>
                    <a:close/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7" name="Google Shape;937;p32"/>
              <p:cNvSpPr/>
              <p:nvPr/>
            </p:nvSpPr>
            <p:spPr>
              <a:xfrm>
                <a:off x="7813599" y="734723"/>
                <a:ext cx="429621" cy="1359037"/>
              </a:xfrm>
              <a:custGeom>
                <a:avLst/>
                <a:gdLst/>
                <a:ahLst/>
                <a:cxnLst/>
                <a:rect l="l" t="t" r="r" b="b"/>
                <a:pathLst>
                  <a:path w="294" h="930" extrusionOk="0">
                    <a:moveTo>
                      <a:pt x="152" y="46"/>
                    </a:moveTo>
                    <a:cubicBezTo>
                      <a:pt x="30" y="0"/>
                      <a:pt x="3" y="89"/>
                      <a:pt x="3" y="89"/>
                    </a:cubicBezTo>
                    <a:cubicBezTo>
                      <a:pt x="26" y="649"/>
                      <a:pt x="26" y="649"/>
                      <a:pt x="26" y="649"/>
                    </a:cubicBezTo>
                    <a:cubicBezTo>
                      <a:pt x="26" y="649"/>
                      <a:pt x="0" y="930"/>
                      <a:pt x="147" y="679"/>
                    </a:cubicBezTo>
                    <a:cubicBezTo>
                      <a:pt x="294" y="427"/>
                      <a:pt x="275" y="92"/>
                      <a:pt x="152" y="46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8" name="Google Shape;938;p32"/>
              <p:cNvSpPr/>
              <p:nvPr/>
            </p:nvSpPr>
            <p:spPr>
              <a:xfrm>
                <a:off x="7450214" y="1384168"/>
                <a:ext cx="626376" cy="1181147"/>
              </a:xfrm>
              <a:custGeom>
                <a:avLst/>
                <a:gdLst/>
                <a:ahLst/>
                <a:cxnLst/>
                <a:rect l="l" t="t" r="r" b="b"/>
                <a:pathLst>
                  <a:path w="395" h="636" extrusionOk="0">
                    <a:moveTo>
                      <a:pt x="327" y="160"/>
                    </a:moveTo>
                    <a:cubicBezTo>
                      <a:pt x="358" y="105"/>
                      <a:pt x="367" y="50"/>
                      <a:pt x="321" y="25"/>
                    </a:cubicBezTo>
                    <a:cubicBezTo>
                      <a:pt x="275" y="0"/>
                      <a:pt x="230" y="19"/>
                      <a:pt x="230" y="19"/>
                    </a:cubicBezTo>
                    <a:cubicBezTo>
                      <a:pt x="233" y="19"/>
                      <a:pt x="233" y="19"/>
                      <a:pt x="233" y="19"/>
                    </a:cubicBezTo>
                    <a:cubicBezTo>
                      <a:pt x="233" y="19"/>
                      <a:pt x="130" y="74"/>
                      <a:pt x="109" y="169"/>
                    </a:cubicBezTo>
                    <a:cubicBezTo>
                      <a:pt x="109" y="169"/>
                      <a:pt x="92" y="222"/>
                      <a:pt x="127" y="241"/>
                    </a:cubicBezTo>
                    <a:cubicBezTo>
                      <a:pt x="127" y="241"/>
                      <a:pt x="0" y="276"/>
                      <a:pt x="6" y="402"/>
                    </a:cubicBezTo>
                    <a:cubicBezTo>
                      <a:pt x="11" y="528"/>
                      <a:pt x="43" y="547"/>
                      <a:pt x="6" y="636"/>
                    </a:cubicBezTo>
                    <a:cubicBezTo>
                      <a:pt x="6" y="636"/>
                      <a:pt x="53" y="620"/>
                      <a:pt x="125" y="621"/>
                    </a:cubicBezTo>
                    <a:cubicBezTo>
                      <a:pt x="149" y="621"/>
                      <a:pt x="177" y="608"/>
                      <a:pt x="208" y="596"/>
                    </a:cubicBezTo>
                    <a:cubicBezTo>
                      <a:pt x="270" y="571"/>
                      <a:pt x="340" y="545"/>
                      <a:pt x="395" y="626"/>
                    </a:cubicBezTo>
                    <a:cubicBezTo>
                      <a:pt x="395" y="626"/>
                      <a:pt x="323" y="431"/>
                      <a:pt x="317" y="376"/>
                    </a:cubicBezTo>
                    <a:cubicBezTo>
                      <a:pt x="311" y="320"/>
                      <a:pt x="296" y="214"/>
                      <a:pt x="327" y="16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9" name="Google Shape;939;p32"/>
              <p:cNvSpPr/>
              <p:nvPr/>
            </p:nvSpPr>
            <p:spPr>
              <a:xfrm>
                <a:off x="7418498" y="1978457"/>
                <a:ext cx="106035" cy="148572"/>
              </a:xfrm>
              <a:custGeom>
                <a:avLst/>
                <a:gdLst/>
                <a:ahLst/>
                <a:cxnLst/>
                <a:rect l="l" t="t" r="r" b="b"/>
                <a:pathLst>
                  <a:path w="68" h="80" extrusionOk="0">
                    <a:moveTo>
                      <a:pt x="57" y="3"/>
                    </a:moveTo>
                    <a:cubicBezTo>
                      <a:pt x="46" y="0"/>
                      <a:pt x="28" y="7"/>
                      <a:pt x="20" y="14"/>
                    </a:cubicBezTo>
                    <a:cubicBezTo>
                      <a:pt x="20" y="14"/>
                      <a:pt x="0" y="51"/>
                      <a:pt x="14" y="65"/>
                    </a:cubicBezTo>
                    <a:cubicBezTo>
                      <a:pt x="28" y="80"/>
                      <a:pt x="48" y="66"/>
                      <a:pt x="47" y="59"/>
                    </a:cubicBezTo>
                    <a:cubicBezTo>
                      <a:pt x="45" y="51"/>
                      <a:pt x="68" y="6"/>
                      <a:pt x="57" y="3"/>
                    </a:cubicBezTo>
                    <a:close/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0" name="Google Shape;940;p32"/>
              <p:cNvSpPr/>
              <p:nvPr/>
            </p:nvSpPr>
            <p:spPr>
              <a:xfrm>
                <a:off x="7784373" y="1241318"/>
                <a:ext cx="193987" cy="369936"/>
              </a:xfrm>
              <a:custGeom>
                <a:avLst/>
                <a:gdLst/>
                <a:ahLst/>
                <a:cxnLst/>
                <a:rect l="l" t="t" r="r" b="b"/>
                <a:pathLst>
                  <a:path w="135" h="249" extrusionOk="0">
                    <a:moveTo>
                      <a:pt x="38" y="87"/>
                    </a:moveTo>
                    <a:cubicBezTo>
                      <a:pt x="36" y="174"/>
                      <a:pt x="13" y="180"/>
                      <a:pt x="7" y="215"/>
                    </a:cubicBezTo>
                    <a:cubicBezTo>
                      <a:pt x="0" y="249"/>
                      <a:pt x="56" y="249"/>
                      <a:pt x="96" y="205"/>
                    </a:cubicBezTo>
                    <a:cubicBezTo>
                      <a:pt x="135" y="162"/>
                      <a:pt x="127" y="34"/>
                      <a:pt x="127" y="34"/>
                    </a:cubicBezTo>
                    <a:cubicBezTo>
                      <a:pt x="127" y="34"/>
                      <a:pt x="40" y="0"/>
                      <a:pt x="38" y="87"/>
                    </a:cubicBezTo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1" name="Google Shape;941;p32"/>
              <p:cNvSpPr/>
              <p:nvPr/>
            </p:nvSpPr>
            <p:spPr>
              <a:xfrm>
                <a:off x="7833082" y="1280287"/>
                <a:ext cx="135901" cy="155194"/>
              </a:xfrm>
              <a:custGeom>
                <a:avLst/>
                <a:gdLst/>
                <a:ahLst/>
                <a:cxnLst/>
                <a:rect l="l" t="t" r="r" b="b"/>
                <a:pathLst>
                  <a:path w="93" h="108" extrusionOk="0">
                    <a:moveTo>
                      <a:pt x="0" y="108"/>
                    </a:moveTo>
                    <a:cubicBezTo>
                      <a:pt x="0" y="108"/>
                      <a:pt x="51" y="102"/>
                      <a:pt x="93" y="47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2" y="59"/>
                      <a:pt x="2" y="59"/>
                      <a:pt x="2" y="59"/>
                    </a:cubicBezTo>
                    <a:cubicBezTo>
                      <a:pt x="2" y="59"/>
                      <a:pt x="2" y="92"/>
                      <a:pt x="0" y="108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2" name="Google Shape;942;p32"/>
              <p:cNvSpPr/>
              <p:nvPr/>
            </p:nvSpPr>
            <p:spPr>
              <a:xfrm>
                <a:off x="7930502" y="793176"/>
                <a:ext cx="255191" cy="388714"/>
              </a:xfrm>
              <a:custGeom>
                <a:avLst/>
                <a:gdLst/>
                <a:ahLst/>
                <a:cxnLst/>
                <a:rect l="l" t="t" r="r" b="b"/>
                <a:pathLst>
                  <a:path w="169" h="266" extrusionOk="0">
                    <a:moveTo>
                      <a:pt x="46" y="8"/>
                    </a:moveTo>
                    <a:cubicBezTo>
                      <a:pt x="0" y="0"/>
                      <a:pt x="42" y="99"/>
                      <a:pt x="82" y="128"/>
                    </a:cubicBezTo>
                    <a:cubicBezTo>
                      <a:pt x="122" y="157"/>
                      <a:pt x="169" y="266"/>
                      <a:pt x="146" y="148"/>
                    </a:cubicBezTo>
                    <a:cubicBezTo>
                      <a:pt x="123" y="31"/>
                      <a:pt x="46" y="8"/>
                      <a:pt x="46" y="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3" name="Google Shape;943;p32"/>
              <p:cNvSpPr/>
              <p:nvPr/>
            </p:nvSpPr>
            <p:spPr>
              <a:xfrm>
                <a:off x="7686953" y="841888"/>
                <a:ext cx="425238" cy="556767"/>
              </a:xfrm>
              <a:custGeom>
                <a:avLst/>
                <a:gdLst/>
                <a:ahLst/>
                <a:cxnLst/>
                <a:rect l="l" t="t" r="r" b="b"/>
                <a:pathLst>
                  <a:path w="291" h="381" extrusionOk="0">
                    <a:moveTo>
                      <a:pt x="208" y="121"/>
                    </a:moveTo>
                    <a:cubicBezTo>
                      <a:pt x="138" y="44"/>
                      <a:pt x="138" y="44"/>
                      <a:pt x="138" y="44"/>
                    </a:cubicBezTo>
                    <a:cubicBezTo>
                      <a:pt x="138" y="44"/>
                      <a:pt x="100" y="0"/>
                      <a:pt x="68" y="27"/>
                    </a:cubicBezTo>
                    <a:cubicBezTo>
                      <a:pt x="37" y="54"/>
                      <a:pt x="0" y="123"/>
                      <a:pt x="12" y="187"/>
                    </a:cubicBezTo>
                    <a:cubicBezTo>
                      <a:pt x="24" y="252"/>
                      <a:pt x="24" y="337"/>
                      <a:pt x="96" y="365"/>
                    </a:cubicBezTo>
                    <a:cubicBezTo>
                      <a:pt x="96" y="365"/>
                      <a:pt x="150" y="381"/>
                      <a:pt x="221" y="272"/>
                    </a:cubicBezTo>
                    <a:cubicBezTo>
                      <a:pt x="291" y="163"/>
                      <a:pt x="208" y="121"/>
                      <a:pt x="208" y="121"/>
                    </a:cubicBezTo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4" name="Google Shape;944;p32"/>
              <p:cNvSpPr/>
              <p:nvPr/>
            </p:nvSpPr>
            <p:spPr>
              <a:xfrm>
                <a:off x="7823340" y="734723"/>
                <a:ext cx="352051" cy="625449"/>
              </a:xfrm>
              <a:custGeom>
                <a:avLst/>
                <a:gdLst/>
                <a:ahLst/>
                <a:cxnLst/>
                <a:rect l="l" t="t" r="r" b="b"/>
                <a:pathLst>
                  <a:path w="245" h="428" extrusionOk="0">
                    <a:moveTo>
                      <a:pt x="0" y="92"/>
                    </a:moveTo>
                    <a:cubicBezTo>
                      <a:pt x="0" y="92"/>
                      <a:pt x="102" y="206"/>
                      <a:pt x="102" y="265"/>
                    </a:cubicBezTo>
                    <a:cubicBezTo>
                      <a:pt x="102" y="265"/>
                      <a:pt x="123" y="232"/>
                      <a:pt x="134" y="259"/>
                    </a:cubicBezTo>
                    <a:cubicBezTo>
                      <a:pt x="144" y="286"/>
                      <a:pt x="101" y="386"/>
                      <a:pt x="101" y="386"/>
                    </a:cubicBezTo>
                    <a:cubicBezTo>
                      <a:pt x="101" y="386"/>
                      <a:pt x="155" y="428"/>
                      <a:pt x="200" y="362"/>
                    </a:cubicBezTo>
                    <a:cubicBezTo>
                      <a:pt x="245" y="296"/>
                      <a:pt x="90" y="0"/>
                      <a:pt x="0" y="92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5" name="Google Shape;945;p32"/>
              <p:cNvSpPr/>
              <p:nvPr/>
            </p:nvSpPr>
            <p:spPr>
              <a:xfrm>
                <a:off x="8135084" y="1085443"/>
                <a:ext cx="67902" cy="387252"/>
              </a:xfrm>
              <a:custGeom>
                <a:avLst/>
                <a:gdLst/>
                <a:ahLst/>
                <a:cxnLst/>
                <a:rect l="l" t="t" r="r" b="b"/>
                <a:pathLst>
                  <a:path w="41" h="265" extrusionOk="0">
                    <a:moveTo>
                      <a:pt x="11" y="88"/>
                    </a:moveTo>
                    <a:cubicBezTo>
                      <a:pt x="23" y="133"/>
                      <a:pt x="11" y="265"/>
                      <a:pt x="11" y="265"/>
                    </a:cubicBezTo>
                    <a:cubicBezTo>
                      <a:pt x="41" y="115"/>
                      <a:pt x="26" y="0"/>
                      <a:pt x="26" y="0"/>
                    </a:cubicBezTo>
                    <a:cubicBezTo>
                      <a:pt x="26" y="0"/>
                      <a:pt x="0" y="43"/>
                      <a:pt x="11" y="8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6" name="Google Shape;946;p32"/>
              <p:cNvSpPr/>
              <p:nvPr/>
            </p:nvSpPr>
            <p:spPr>
              <a:xfrm>
                <a:off x="8096116" y="851630"/>
                <a:ext cx="98053" cy="350623"/>
              </a:xfrm>
              <a:custGeom>
                <a:avLst/>
                <a:gdLst/>
                <a:ahLst/>
                <a:cxnLst/>
                <a:rect l="l" t="t" r="r" b="b"/>
                <a:pathLst>
                  <a:path w="66" h="244" extrusionOk="0">
                    <a:moveTo>
                      <a:pt x="16" y="37"/>
                    </a:moveTo>
                    <a:cubicBezTo>
                      <a:pt x="60" y="169"/>
                      <a:pt x="66" y="244"/>
                      <a:pt x="66" y="244"/>
                    </a:cubicBezTo>
                    <a:cubicBezTo>
                      <a:pt x="58" y="57"/>
                      <a:pt x="0" y="0"/>
                      <a:pt x="0" y="0"/>
                    </a:cubicBezTo>
                    <a:lnTo>
                      <a:pt x="16" y="3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7" name="Google Shape;947;p32"/>
              <p:cNvSpPr/>
              <p:nvPr/>
            </p:nvSpPr>
            <p:spPr>
              <a:xfrm>
                <a:off x="7677211" y="861372"/>
                <a:ext cx="107771" cy="154901"/>
              </a:xfrm>
              <a:custGeom>
                <a:avLst/>
                <a:gdLst/>
                <a:ahLst/>
                <a:cxnLst/>
                <a:rect l="l" t="t" r="r" b="b"/>
                <a:pathLst>
                  <a:path w="75" h="106" extrusionOk="0">
                    <a:moveTo>
                      <a:pt x="57" y="0"/>
                    </a:moveTo>
                    <a:cubicBezTo>
                      <a:pt x="57" y="0"/>
                      <a:pt x="15" y="44"/>
                      <a:pt x="0" y="106"/>
                    </a:cubicBezTo>
                    <a:cubicBezTo>
                      <a:pt x="0" y="106"/>
                      <a:pt x="12" y="72"/>
                      <a:pt x="43" y="38"/>
                    </a:cubicBezTo>
                    <a:cubicBezTo>
                      <a:pt x="75" y="4"/>
                      <a:pt x="57" y="0"/>
                      <a:pt x="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8" name="Google Shape;948;p32"/>
              <p:cNvSpPr/>
              <p:nvPr/>
            </p:nvSpPr>
            <p:spPr>
              <a:xfrm>
                <a:off x="7873083" y="1631789"/>
                <a:ext cx="105453" cy="583425"/>
              </a:xfrm>
              <a:custGeom>
                <a:avLst/>
                <a:gdLst/>
                <a:ahLst/>
                <a:cxnLst/>
                <a:rect l="l" t="t" r="r" b="b"/>
                <a:pathLst>
                  <a:path w="70" h="309" extrusionOk="0">
                    <a:moveTo>
                      <a:pt x="53" y="52"/>
                    </a:moveTo>
                    <a:cubicBezTo>
                      <a:pt x="47" y="0"/>
                      <a:pt x="47" y="0"/>
                      <a:pt x="47" y="0"/>
                    </a:cubicBezTo>
                    <a:cubicBezTo>
                      <a:pt x="0" y="124"/>
                      <a:pt x="70" y="309"/>
                      <a:pt x="70" y="309"/>
                    </a:cubicBezTo>
                    <a:cubicBezTo>
                      <a:pt x="29" y="150"/>
                      <a:pt x="53" y="52"/>
                      <a:pt x="53" y="52"/>
                    </a:cubicBezTo>
                    <a:close/>
                  </a:path>
                </a:pathLst>
              </a:custGeom>
              <a:solidFill>
                <a:srgbClr val="303C6E">
                  <a:alpha val="28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9" name="Google Shape;949;p32"/>
              <p:cNvSpPr/>
              <p:nvPr/>
            </p:nvSpPr>
            <p:spPr>
              <a:xfrm>
                <a:off x="7640505" y="1483216"/>
                <a:ext cx="485243" cy="776289"/>
              </a:xfrm>
              <a:custGeom>
                <a:avLst/>
                <a:gdLst/>
                <a:ahLst/>
                <a:cxnLst/>
                <a:rect l="l" t="t" r="r" b="b"/>
                <a:pathLst>
                  <a:path w="306" h="418" extrusionOk="0">
                    <a:moveTo>
                      <a:pt x="222" y="6"/>
                    </a:moveTo>
                    <a:cubicBezTo>
                      <a:pt x="200" y="15"/>
                      <a:pt x="199" y="36"/>
                      <a:pt x="192" y="75"/>
                    </a:cubicBezTo>
                    <a:cubicBezTo>
                      <a:pt x="184" y="114"/>
                      <a:pt x="226" y="223"/>
                      <a:pt x="223" y="241"/>
                    </a:cubicBezTo>
                    <a:cubicBezTo>
                      <a:pt x="220" y="259"/>
                      <a:pt x="105" y="332"/>
                      <a:pt x="88" y="346"/>
                    </a:cubicBezTo>
                    <a:cubicBezTo>
                      <a:pt x="71" y="360"/>
                      <a:pt x="53" y="350"/>
                      <a:pt x="40" y="348"/>
                    </a:cubicBezTo>
                    <a:cubicBezTo>
                      <a:pt x="33" y="346"/>
                      <a:pt x="25" y="349"/>
                      <a:pt x="22" y="351"/>
                    </a:cubicBezTo>
                    <a:cubicBezTo>
                      <a:pt x="19" y="353"/>
                      <a:pt x="19" y="355"/>
                      <a:pt x="26" y="354"/>
                    </a:cubicBezTo>
                    <a:cubicBezTo>
                      <a:pt x="40" y="353"/>
                      <a:pt x="48" y="362"/>
                      <a:pt x="48" y="362"/>
                    </a:cubicBezTo>
                    <a:cubicBezTo>
                      <a:pt x="48" y="362"/>
                      <a:pt x="18" y="372"/>
                      <a:pt x="9" y="377"/>
                    </a:cubicBezTo>
                    <a:cubicBezTo>
                      <a:pt x="0" y="382"/>
                      <a:pt x="17" y="393"/>
                      <a:pt x="31" y="406"/>
                    </a:cubicBezTo>
                    <a:cubicBezTo>
                      <a:pt x="45" y="418"/>
                      <a:pt x="71" y="406"/>
                      <a:pt x="85" y="391"/>
                    </a:cubicBezTo>
                    <a:cubicBezTo>
                      <a:pt x="98" y="376"/>
                      <a:pt x="261" y="292"/>
                      <a:pt x="284" y="281"/>
                    </a:cubicBezTo>
                    <a:cubicBezTo>
                      <a:pt x="306" y="270"/>
                      <a:pt x="294" y="158"/>
                      <a:pt x="262" y="79"/>
                    </a:cubicBezTo>
                    <a:cubicBezTo>
                      <a:pt x="230" y="0"/>
                      <a:pt x="222" y="6"/>
                      <a:pt x="222" y="6"/>
                    </a:cubicBezTo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0" name="Google Shape;950;p32"/>
              <p:cNvSpPr/>
              <p:nvPr/>
            </p:nvSpPr>
            <p:spPr>
              <a:xfrm>
                <a:off x="7619362" y="1767980"/>
                <a:ext cx="199911" cy="123872"/>
              </a:xfrm>
              <a:custGeom>
                <a:avLst/>
                <a:gdLst/>
                <a:ahLst/>
                <a:cxnLst/>
                <a:rect l="l" t="t" r="r" b="b"/>
                <a:pathLst>
                  <a:path w="124" h="69" extrusionOk="0">
                    <a:moveTo>
                      <a:pt x="0" y="0"/>
                    </a:moveTo>
                    <a:cubicBezTo>
                      <a:pt x="0" y="0"/>
                      <a:pt x="2" y="27"/>
                      <a:pt x="22" y="36"/>
                    </a:cubicBezTo>
                    <a:cubicBezTo>
                      <a:pt x="42" y="46"/>
                      <a:pt x="66" y="34"/>
                      <a:pt x="124" y="69"/>
                    </a:cubicBezTo>
                    <a:cubicBezTo>
                      <a:pt x="124" y="69"/>
                      <a:pt x="88" y="41"/>
                      <a:pt x="47" y="32"/>
                    </a:cubicBezTo>
                    <a:cubicBezTo>
                      <a:pt x="5" y="23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303C6E">
                  <a:alpha val="28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1" name="Google Shape;951;p32"/>
              <p:cNvSpPr/>
              <p:nvPr/>
            </p:nvSpPr>
            <p:spPr>
              <a:xfrm>
                <a:off x="7925942" y="1446073"/>
                <a:ext cx="74425" cy="173551"/>
              </a:xfrm>
              <a:custGeom>
                <a:avLst/>
                <a:gdLst/>
                <a:ahLst/>
                <a:cxnLst/>
                <a:rect l="l" t="t" r="r" b="b"/>
                <a:pathLst>
                  <a:path w="44" h="89" extrusionOk="0">
                    <a:moveTo>
                      <a:pt x="0" y="67"/>
                    </a:moveTo>
                    <a:cubicBezTo>
                      <a:pt x="0" y="67"/>
                      <a:pt x="6" y="89"/>
                      <a:pt x="16" y="59"/>
                    </a:cubicBezTo>
                    <a:cubicBezTo>
                      <a:pt x="27" y="28"/>
                      <a:pt x="44" y="26"/>
                      <a:pt x="44" y="26"/>
                    </a:cubicBezTo>
                    <a:cubicBezTo>
                      <a:pt x="42" y="0"/>
                      <a:pt x="0" y="67"/>
                      <a:pt x="0" y="67"/>
                    </a:cubicBezTo>
                  </a:path>
                </a:pathLst>
              </a:custGeom>
              <a:solidFill>
                <a:srgbClr val="BD7E9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2" name="Google Shape;952;p32"/>
              <p:cNvSpPr/>
              <p:nvPr/>
            </p:nvSpPr>
            <p:spPr>
              <a:xfrm>
                <a:off x="7735651" y="1347025"/>
                <a:ext cx="94908" cy="160458"/>
              </a:xfrm>
              <a:custGeom>
                <a:avLst/>
                <a:gdLst/>
                <a:ahLst/>
                <a:cxnLst/>
                <a:rect l="l" t="t" r="r" b="b"/>
                <a:pathLst>
                  <a:path w="63" h="81" extrusionOk="0">
                    <a:moveTo>
                      <a:pt x="9" y="73"/>
                    </a:moveTo>
                    <a:cubicBezTo>
                      <a:pt x="8" y="73"/>
                      <a:pt x="5" y="76"/>
                      <a:pt x="0" y="81"/>
                    </a:cubicBezTo>
                    <a:cubicBezTo>
                      <a:pt x="3" y="78"/>
                      <a:pt x="6" y="75"/>
                      <a:pt x="9" y="73"/>
                    </a:cubicBezTo>
                    <a:moveTo>
                      <a:pt x="57" y="38"/>
                    </a:moveTo>
                    <a:cubicBezTo>
                      <a:pt x="36" y="50"/>
                      <a:pt x="12" y="70"/>
                      <a:pt x="9" y="72"/>
                    </a:cubicBezTo>
                    <a:cubicBezTo>
                      <a:pt x="35" y="50"/>
                      <a:pt x="57" y="38"/>
                      <a:pt x="57" y="38"/>
                    </a:cubicBezTo>
                    <a:moveTo>
                      <a:pt x="63" y="0"/>
                    </a:moveTo>
                    <a:cubicBezTo>
                      <a:pt x="62" y="19"/>
                      <a:pt x="59" y="31"/>
                      <a:pt x="58" y="36"/>
                    </a:cubicBezTo>
                    <a:cubicBezTo>
                      <a:pt x="59" y="30"/>
                      <a:pt x="61" y="24"/>
                      <a:pt x="62" y="17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2" y="14"/>
                      <a:pt x="62" y="10"/>
                      <a:pt x="63" y="7"/>
                    </a:cubicBezTo>
                    <a:cubicBezTo>
                      <a:pt x="63" y="5"/>
                      <a:pt x="63" y="2"/>
                      <a:pt x="63" y="0"/>
                    </a:cubicBezTo>
                  </a:path>
                </a:pathLst>
              </a:custGeom>
              <a:solidFill>
                <a:srgbClr val="AD97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3" name="Google Shape;953;p32"/>
              <p:cNvSpPr/>
              <p:nvPr/>
            </p:nvSpPr>
            <p:spPr>
              <a:xfrm>
                <a:off x="7949986" y="1319256"/>
                <a:ext cx="38968" cy="194357"/>
              </a:xfrm>
              <a:custGeom>
                <a:avLst/>
                <a:gdLst/>
                <a:ahLst/>
                <a:cxnLst/>
                <a:rect l="l" t="t" r="r" b="b"/>
                <a:pathLst>
                  <a:path w="25" h="133" extrusionOk="0">
                    <a:moveTo>
                      <a:pt x="13" y="118"/>
                    </a:moveTo>
                    <a:cubicBezTo>
                      <a:pt x="18" y="123"/>
                      <a:pt x="22" y="127"/>
                      <a:pt x="25" y="133"/>
                    </a:cubicBezTo>
                    <a:cubicBezTo>
                      <a:pt x="22" y="127"/>
                      <a:pt x="17" y="122"/>
                      <a:pt x="13" y="118"/>
                    </a:cubicBezTo>
                    <a:moveTo>
                      <a:pt x="0" y="109"/>
                    </a:moveTo>
                    <a:cubicBezTo>
                      <a:pt x="0" y="109"/>
                      <a:pt x="0" y="109"/>
                      <a:pt x="0" y="109"/>
                    </a:cubicBezTo>
                    <a:cubicBezTo>
                      <a:pt x="1" y="110"/>
                      <a:pt x="2" y="110"/>
                      <a:pt x="3" y="111"/>
                    </a:cubicBezTo>
                    <a:cubicBezTo>
                      <a:pt x="1" y="110"/>
                      <a:pt x="0" y="109"/>
                      <a:pt x="0" y="109"/>
                    </a:cubicBezTo>
                    <a:moveTo>
                      <a:pt x="10" y="0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9" y="46"/>
                      <a:pt x="7" y="80"/>
                      <a:pt x="0" y="108"/>
                    </a:cubicBezTo>
                    <a:cubicBezTo>
                      <a:pt x="10" y="72"/>
                      <a:pt x="11" y="24"/>
                      <a:pt x="10" y="0"/>
                    </a:cubicBezTo>
                  </a:path>
                </a:pathLst>
              </a:custGeom>
              <a:solidFill>
                <a:srgbClr val="7B513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4" name="Google Shape;954;p32"/>
              <p:cNvSpPr/>
              <p:nvPr/>
            </p:nvSpPr>
            <p:spPr>
              <a:xfrm>
                <a:off x="7661648" y="1421311"/>
                <a:ext cx="336182" cy="211715"/>
              </a:xfrm>
              <a:custGeom>
                <a:avLst/>
                <a:gdLst/>
                <a:ahLst/>
                <a:cxnLst/>
                <a:rect l="l" t="t" r="r" b="b"/>
                <a:pathLst>
                  <a:path w="212" h="114" extrusionOk="0">
                    <a:moveTo>
                      <a:pt x="99" y="0"/>
                    </a:moveTo>
                    <a:cubicBezTo>
                      <a:pt x="99" y="0"/>
                      <a:pt x="99" y="0"/>
                      <a:pt x="99" y="0"/>
                    </a:cubicBezTo>
                    <a:cubicBezTo>
                      <a:pt x="99" y="0"/>
                      <a:pt x="77" y="12"/>
                      <a:pt x="51" y="34"/>
                    </a:cubicBezTo>
                    <a:cubicBezTo>
                      <a:pt x="51" y="35"/>
                      <a:pt x="51" y="35"/>
                      <a:pt x="51" y="35"/>
                    </a:cubicBezTo>
                    <a:cubicBezTo>
                      <a:pt x="51" y="35"/>
                      <a:pt x="51" y="35"/>
                      <a:pt x="51" y="35"/>
                    </a:cubicBezTo>
                    <a:cubicBezTo>
                      <a:pt x="48" y="37"/>
                      <a:pt x="45" y="40"/>
                      <a:pt x="42" y="43"/>
                    </a:cubicBezTo>
                    <a:cubicBezTo>
                      <a:pt x="26" y="58"/>
                      <a:pt x="0" y="94"/>
                      <a:pt x="60" y="111"/>
                    </a:cubicBezTo>
                    <a:cubicBezTo>
                      <a:pt x="68" y="113"/>
                      <a:pt x="76" y="114"/>
                      <a:pt x="83" y="114"/>
                    </a:cubicBezTo>
                    <a:cubicBezTo>
                      <a:pt x="119" y="114"/>
                      <a:pt x="152" y="92"/>
                      <a:pt x="176" y="70"/>
                    </a:cubicBezTo>
                    <a:cubicBezTo>
                      <a:pt x="185" y="57"/>
                      <a:pt x="199" y="37"/>
                      <a:pt x="207" y="36"/>
                    </a:cubicBezTo>
                    <a:cubicBezTo>
                      <a:pt x="210" y="32"/>
                      <a:pt x="212" y="30"/>
                      <a:pt x="212" y="30"/>
                    </a:cubicBezTo>
                    <a:cubicBezTo>
                      <a:pt x="212" y="30"/>
                      <a:pt x="212" y="30"/>
                      <a:pt x="212" y="30"/>
                    </a:cubicBezTo>
                    <a:cubicBezTo>
                      <a:pt x="209" y="24"/>
                      <a:pt x="205" y="20"/>
                      <a:pt x="200" y="15"/>
                    </a:cubicBezTo>
                    <a:cubicBezTo>
                      <a:pt x="196" y="12"/>
                      <a:pt x="192" y="9"/>
                      <a:pt x="190" y="8"/>
                    </a:cubicBezTo>
                    <a:cubicBezTo>
                      <a:pt x="189" y="7"/>
                      <a:pt x="188" y="7"/>
                      <a:pt x="187" y="6"/>
                    </a:cubicBezTo>
                    <a:cubicBezTo>
                      <a:pt x="182" y="25"/>
                      <a:pt x="175" y="42"/>
                      <a:pt x="165" y="53"/>
                    </a:cubicBezTo>
                    <a:cubicBezTo>
                      <a:pt x="143" y="76"/>
                      <a:pt x="118" y="87"/>
                      <a:pt x="99" y="87"/>
                    </a:cubicBezTo>
                    <a:cubicBezTo>
                      <a:pt x="83" y="87"/>
                      <a:pt x="73" y="79"/>
                      <a:pt x="76" y="63"/>
                    </a:cubicBezTo>
                    <a:cubicBezTo>
                      <a:pt x="80" y="40"/>
                      <a:pt x="91" y="30"/>
                      <a:pt x="99" y="0"/>
                    </a:cubicBezTo>
                  </a:path>
                </a:pathLst>
              </a:custGeom>
              <a:solidFill>
                <a:srgbClr val="303C6E">
                  <a:alpha val="281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5" name="Google Shape;955;p32"/>
              <p:cNvSpPr/>
              <p:nvPr/>
            </p:nvSpPr>
            <p:spPr>
              <a:xfrm>
                <a:off x="7784373" y="1348483"/>
                <a:ext cx="184221" cy="242849"/>
              </a:xfrm>
              <a:custGeom>
                <a:avLst/>
                <a:gdLst/>
                <a:ahLst/>
                <a:cxnLst/>
                <a:rect l="l" t="t" r="r" b="b"/>
                <a:pathLst>
                  <a:path w="124" h="169" extrusionOk="0">
                    <a:moveTo>
                      <a:pt x="32" y="51"/>
                    </a:moveTo>
                    <a:cubicBezTo>
                      <a:pt x="31" y="54"/>
                      <a:pt x="31" y="58"/>
                      <a:pt x="31" y="61"/>
                    </a:cubicBezTo>
                    <a:cubicBezTo>
                      <a:pt x="31" y="58"/>
                      <a:pt x="32" y="55"/>
                      <a:pt x="32" y="51"/>
                    </a:cubicBezTo>
                    <a:moveTo>
                      <a:pt x="124" y="0"/>
                    </a:moveTo>
                    <a:cubicBezTo>
                      <a:pt x="82" y="55"/>
                      <a:pt x="31" y="61"/>
                      <a:pt x="31" y="61"/>
                    </a:cubicBezTo>
                    <a:cubicBezTo>
                      <a:pt x="30" y="68"/>
                      <a:pt x="28" y="74"/>
                      <a:pt x="27" y="80"/>
                    </a:cubicBezTo>
                    <a:cubicBezTo>
                      <a:pt x="26" y="82"/>
                      <a:pt x="26" y="82"/>
                      <a:pt x="26" y="82"/>
                    </a:cubicBezTo>
                    <a:cubicBezTo>
                      <a:pt x="26" y="82"/>
                      <a:pt x="26" y="82"/>
                      <a:pt x="26" y="82"/>
                    </a:cubicBezTo>
                    <a:cubicBezTo>
                      <a:pt x="18" y="112"/>
                      <a:pt x="7" y="122"/>
                      <a:pt x="3" y="145"/>
                    </a:cubicBezTo>
                    <a:cubicBezTo>
                      <a:pt x="0" y="161"/>
                      <a:pt x="10" y="169"/>
                      <a:pt x="26" y="169"/>
                    </a:cubicBezTo>
                    <a:cubicBezTo>
                      <a:pt x="45" y="169"/>
                      <a:pt x="70" y="158"/>
                      <a:pt x="92" y="135"/>
                    </a:cubicBezTo>
                    <a:cubicBezTo>
                      <a:pt x="102" y="124"/>
                      <a:pt x="109" y="107"/>
                      <a:pt x="114" y="88"/>
                    </a:cubicBezTo>
                    <a:cubicBezTo>
                      <a:pt x="114" y="88"/>
                      <a:pt x="114" y="88"/>
                      <a:pt x="114" y="88"/>
                    </a:cubicBezTo>
                    <a:cubicBezTo>
                      <a:pt x="114" y="88"/>
                      <a:pt x="114" y="88"/>
                      <a:pt x="114" y="88"/>
                    </a:cubicBezTo>
                    <a:cubicBezTo>
                      <a:pt x="114" y="88"/>
                      <a:pt x="114" y="88"/>
                      <a:pt x="114" y="87"/>
                    </a:cubicBezTo>
                    <a:cubicBezTo>
                      <a:pt x="121" y="59"/>
                      <a:pt x="123" y="25"/>
                      <a:pt x="124" y="0"/>
                    </a:cubicBezTo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6" name="Google Shape;956;p32"/>
              <p:cNvSpPr/>
              <p:nvPr/>
            </p:nvSpPr>
            <p:spPr>
              <a:xfrm>
                <a:off x="7833082" y="1290029"/>
                <a:ext cx="135901" cy="146474"/>
              </a:xfrm>
              <a:custGeom>
                <a:avLst/>
                <a:gdLst/>
                <a:ahLst/>
                <a:cxnLst/>
                <a:rect l="l" t="t" r="r" b="b"/>
                <a:pathLst>
                  <a:path w="93" h="97" extrusionOk="0">
                    <a:moveTo>
                      <a:pt x="92" y="0"/>
                    </a:moveTo>
                    <a:cubicBezTo>
                      <a:pt x="84" y="9"/>
                      <a:pt x="76" y="17"/>
                      <a:pt x="69" y="23"/>
                    </a:cubicBezTo>
                    <a:cubicBezTo>
                      <a:pt x="39" y="50"/>
                      <a:pt x="17" y="53"/>
                      <a:pt x="7" y="53"/>
                    </a:cubicBezTo>
                    <a:cubicBezTo>
                      <a:pt x="5" y="53"/>
                      <a:pt x="3" y="53"/>
                      <a:pt x="3" y="53"/>
                    </a:cubicBezTo>
                    <a:cubicBezTo>
                      <a:pt x="3" y="53"/>
                      <a:pt x="3" y="53"/>
                      <a:pt x="3" y="53"/>
                    </a:cubicBezTo>
                    <a:cubicBezTo>
                      <a:pt x="3" y="63"/>
                      <a:pt x="2" y="72"/>
                      <a:pt x="1" y="80"/>
                    </a:cubicBezTo>
                    <a:cubicBezTo>
                      <a:pt x="1" y="82"/>
                      <a:pt x="1" y="85"/>
                      <a:pt x="1" y="87"/>
                    </a:cubicBezTo>
                    <a:cubicBezTo>
                      <a:pt x="1" y="91"/>
                      <a:pt x="0" y="94"/>
                      <a:pt x="0" y="97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97"/>
                      <a:pt x="51" y="91"/>
                      <a:pt x="93" y="36"/>
                    </a:cubicBezTo>
                    <a:cubicBezTo>
                      <a:pt x="93" y="36"/>
                      <a:pt x="93" y="36"/>
                      <a:pt x="93" y="36"/>
                    </a:cubicBezTo>
                    <a:cubicBezTo>
                      <a:pt x="93" y="15"/>
                      <a:pt x="93" y="15"/>
                      <a:pt x="93" y="15"/>
                    </a:cubicBezTo>
                    <a:cubicBezTo>
                      <a:pt x="93" y="6"/>
                      <a:pt x="92" y="0"/>
                      <a:pt x="92" y="0"/>
                    </a:cubicBezTo>
                  </a:path>
                </a:pathLst>
              </a:custGeom>
              <a:solidFill>
                <a:srgbClr val="BE906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7" name="Google Shape;957;p32"/>
              <p:cNvSpPr/>
              <p:nvPr/>
            </p:nvSpPr>
            <p:spPr>
              <a:xfrm>
                <a:off x="7833082" y="1290029"/>
                <a:ext cx="136558" cy="77450"/>
              </a:xfrm>
              <a:custGeom>
                <a:avLst/>
                <a:gdLst/>
                <a:ahLst/>
                <a:cxnLst/>
                <a:rect l="l" t="t" r="r" b="b"/>
                <a:pathLst>
                  <a:path w="89" h="53" extrusionOk="0">
                    <a:moveTo>
                      <a:pt x="0" y="53"/>
                    </a:moveTo>
                    <a:cubicBezTo>
                      <a:pt x="0" y="53"/>
                      <a:pt x="0" y="53"/>
                      <a:pt x="0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53"/>
                      <a:pt x="0" y="53"/>
                      <a:pt x="0" y="53"/>
                    </a:cubicBezTo>
                    <a:moveTo>
                      <a:pt x="89" y="0"/>
                    </a:moveTo>
                    <a:cubicBezTo>
                      <a:pt x="81" y="9"/>
                      <a:pt x="73" y="17"/>
                      <a:pt x="66" y="23"/>
                    </a:cubicBezTo>
                    <a:cubicBezTo>
                      <a:pt x="73" y="17"/>
                      <a:pt x="81" y="9"/>
                      <a:pt x="89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9" y="0"/>
                      <a:pt x="89" y="0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8" name="Google Shape;958;p32"/>
              <p:cNvSpPr/>
              <p:nvPr/>
            </p:nvSpPr>
            <p:spPr>
              <a:xfrm>
                <a:off x="7947086" y="1483216"/>
                <a:ext cx="42604" cy="74719"/>
              </a:xfrm>
              <a:custGeom>
                <a:avLst/>
                <a:gdLst/>
                <a:ahLst/>
                <a:cxnLst/>
                <a:rect l="l" t="t" r="r" b="b"/>
                <a:pathLst>
                  <a:path w="31" h="34" extrusionOk="0">
                    <a:moveTo>
                      <a:pt x="31" y="0"/>
                    </a:moveTo>
                    <a:cubicBezTo>
                      <a:pt x="23" y="1"/>
                      <a:pt x="9" y="21"/>
                      <a:pt x="0" y="34"/>
                    </a:cubicBezTo>
                    <a:cubicBezTo>
                      <a:pt x="14" y="21"/>
                      <a:pt x="25" y="8"/>
                      <a:pt x="31" y="0"/>
                    </a:cubicBezTo>
                  </a:path>
                </a:pathLst>
              </a:custGeom>
              <a:solidFill>
                <a:srgbClr val="8F5A6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59" name="Google Shape;959;p32"/>
              <p:cNvGrpSpPr/>
              <p:nvPr/>
            </p:nvGrpSpPr>
            <p:grpSpPr>
              <a:xfrm>
                <a:off x="7694554" y="1104947"/>
                <a:ext cx="199910" cy="199908"/>
                <a:chOff x="7159589" y="3436197"/>
                <a:chExt cx="287806" cy="287803"/>
              </a:xfrm>
            </p:grpSpPr>
            <p:sp>
              <p:nvSpPr>
                <p:cNvPr id="960" name="Google Shape;960;p32"/>
                <p:cNvSpPr/>
                <p:nvPr/>
              </p:nvSpPr>
              <p:spPr>
                <a:xfrm>
                  <a:off x="7225817" y="3603694"/>
                  <a:ext cx="16910" cy="10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" h="62" extrusionOk="0">
                      <a:moveTo>
                        <a:pt x="44" y="0"/>
                      </a:moveTo>
                      <a:cubicBezTo>
                        <a:pt x="42" y="0"/>
                        <a:pt x="39" y="1"/>
                        <a:pt x="37" y="3"/>
                      </a:cubicBezTo>
                      <a:cubicBezTo>
                        <a:pt x="0" y="26"/>
                        <a:pt x="19" y="44"/>
                        <a:pt x="19" y="44"/>
                      </a:cubicBezTo>
                      <a:lnTo>
                        <a:pt x="96" y="62"/>
                      </a:lnTo>
                      <a:cubicBezTo>
                        <a:pt x="96" y="62"/>
                        <a:pt x="67" y="0"/>
                        <a:pt x="4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961" name="Google Shape;961;p32"/>
                <p:cNvGrpSpPr/>
                <p:nvPr/>
              </p:nvGrpSpPr>
              <p:grpSpPr>
                <a:xfrm>
                  <a:off x="7159589" y="3436197"/>
                  <a:ext cx="287806" cy="287803"/>
                  <a:chOff x="7159589" y="1619922"/>
                  <a:chExt cx="287806" cy="287803"/>
                </a:xfrm>
              </p:grpSpPr>
              <p:sp>
                <p:nvSpPr>
                  <p:cNvPr id="962" name="Google Shape;962;p32"/>
                  <p:cNvSpPr/>
                  <p:nvPr/>
                </p:nvSpPr>
                <p:spPr>
                  <a:xfrm>
                    <a:off x="7274105" y="1619922"/>
                    <a:ext cx="173290" cy="343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2" h="236" extrusionOk="0">
                        <a:moveTo>
                          <a:pt x="489" y="1"/>
                        </a:moveTo>
                        <a:cubicBezTo>
                          <a:pt x="471" y="1"/>
                          <a:pt x="458" y="1"/>
                          <a:pt x="453" y="3"/>
                        </a:cubicBezTo>
                        <a:cubicBezTo>
                          <a:pt x="322" y="40"/>
                          <a:pt x="268" y="58"/>
                          <a:pt x="268" y="58"/>
                        </a:cubicBezTo>
                        <a:lnTo>
                          <a:pt x="0" y="117"/>
                        </a:lnTo>
                        <a:cubicBezTo>
                          <a:pt x="0" y="117"/>
                          <a:pt x="0" y="212"/>
                          <a:pt x="114" y="230"/>
                        </a:cubicBezTo>
                        <a:cubicBezTo>
                          <a:pt x="128" y="234"/>
                          <a:pt x="144" y="236"/>
                          <a:pt x="162" y="236"/>
                        </a:cubicBezTo>
                        <a:cubicBezTo>
                          <a:pt x="313" y="236"/>
                          <a:pt x="583" y="117"/>
                          <a:pt x="721" y="117"/>
                        </a:cubicBezTo>
                        <a:cubicBezTo>
                          <a:pt x="925" y="117"/>
                          <a:pt x="1192" y="58"/>
                          <a:pt x="1192" y="58"/>
                        </a:cubicBezTo>
                        <a:cubicBezTo>
                          <a:pt x="1192" y="58"/>
                          <a:pt x="641" y="1"/>
                          <a:pt x="48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3" name="Google Shape;963;p32"/>
                  <p:cNvSpPr/>
                  <p:nvPr/>
                </p:nvSpPr>
                <p:spPr>
                  <a:xfrm>
                    <a:off x="7159589" y="1624941"/>
                    <a:ext cx="76453" cy="302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0" h="194" extrusionOk="0">
                        <a:moveTo>
                          <a:pt x="0" y="1"/>
                        </a:moveTo>
                        <a:lnTo>
                          <a:pt x="0" y="96"/>
                        </a:lnTo>
                        <a:cubicBezTo>
                          <a:pt x="0" y="96"/>
                          <a:pt x="276" y="193"/>
                          <a:pt x="375" y="193"/>
                        </a:cubicBezTo>
                        <a:cubicBezTo>
                          <a:pt x="382" y="193"/>
                          <a:pt x="389" y="193"/>
                          <a:pt x="395" y="191"/>
                        </a:cubicBezTo>
                        <a:cubicBezTo>
                          <a:pt x="490" y="173"/>
                          <a:pt x="453" y="60"/>
                          <a:pt x="453" y="60"/>
                        </a:cubicBezTo>
                        <a:lnTo>
                          <a:pt x="281" y="60"/>
                        </a:lnTo>
                        <a:cubicBezTo>
                          <a:pt x="186" y="60"/>
                          <a:pt x="0" y="1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4" name="Google Shape;964;p32"/>
                  <p:cNvSpPr/>
                  <p:nvPr/>
                </p:nvSpPr>
                <p:spPr>
                  <a:xfrm>
                    <a:off x="7262455" y="1781430"/>
                    <a:ext cx="43332" cy="169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" h="96" extrusionOk="0">
                        <a:moveTo>
                          <a:pt x="245" y="1"/>
                        </a:moveTo>
                        <a:lnTo>
                          <a:pt x="245" y="1"/>
                        </a:lnTo>
                        <a:cubicBezTo>
                          <a:pt x="245" y="1"/>
                          <a:pt x="227" y="37"/>
                          <a:pt x="191" y="37"/>
                        </a:cubicBezTo>
                        <a:cubicBezTo>
                          <a:pt x="132" y="37"/>
                          <a:pt x="96" y="19"/>
                          <a:pt x="37" y="19"/>
                        </a:cubicBezTo>
                        <a:cubicBezTo>
                          <a:pt x="1" y="19"/>
                          <a:pt x="1" y="96"/>
                          <a:pt x="1" y="96"/>
                        </a:cubicBezTo>
                        <a:cubicBezTo>
                          <a:pt x="1" y="96"/>
                          <a:pt x="19" y="96"/>
                          <a:pt x="37" y="78"/>
                        </a:cubicBezTo>
                        <a:cubicBezTo>
                          <a:pt x="56" y="58"/>
                          <a:pt x="87" y="53"/>
                          <a:pt x="118" y="53"/>
                        </a:cubicBezTo>
                        <a:cubicBezTo>
                          <a:pt x="153" y="53"/>
                          <a:pt x="188" y="60"/>
                          <a:pt x="209" y="60"/>
                        </a:cubicBezTo>
                        <a:cubicBezTo>
                          <a:pt x="227" y="60"/>
                          <a:pt x="245" y="1"/>
                          <a:pt x="24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5" name="Google Shape;965;p32"/>
                  <p:cNvSpPr/>
                  <p:nvPr/>
                </p:nvSpPr>
                <p:spPr>
                  <a:xfrm>
                    <a:off x="7259284" y="1898038"/>
                    <a:ext cx="60065" cy="96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1" h="55" extrusionOk="0">
                        <a:moveTo>
                          <a:pt x="341" y="0"/>
                        </a:moveTo>
                        <a:cubicBezTo>
                          <a:pt x="340" y="0"/>
                          <a:pt x="186" y="18"/>
                          <a:pt x="132" y="18"/>
                        </a:cubicBezTo>
                        <a:cubicBezTo>
                          <a:pt x="120" y="12"/>
                          <a:pt x="101" y="10"/>
                          <a:pt x="82" y="10"/>
                        </a:cubicBezTo>
                        <a:cubicBezTo>
                          <a:pt x="43" y="10"/>
                          <a:pt x="1" y="18"/>
                          <a:pt x="1" y="18"/>
                        </a:cubicBezTo>
                        <a:cubicBezTo>
                          <a:pt x="1" y="18"/>
                          <a:pt x="55" y="54"/>
                          <a:pt x="132" y="54"/>
                        </a:cubicBezTo>
                        <a:cubicBezTo>
                          <a:pt x="209" y="54"/>
                          <a:pt x="282" y="18"/>
                          <a:pt x="282" y="18"/>
                        </a:cubicBezTo>
                        <a:lnTo>
                          <a:pt x="341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6" name="Google Shape;966;p32"/>
                  <p:cNvSpPr/>
                  <p:nvPr/>
                </p:nvSpPr>
                <p:spPr>
                  <a:xfrm>
                    <a:off x="7162397" y="1687202"/>
                    <a:ext cx="65219" cy="18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8" h="117" extrusionOk="0">
                        <a:moveTo>
                          <a:pt x="0" y="1"/>
                        </a:moveTo>
                        <a:cubicBezTo>
                          <a:pt x="1" y="1"/>
                          <a:pt x="132" y="114"/>
                          <a:pt x="245" y="114"/>
                        </a:cubicBezTo>
                        <a:cubicBezTo>
                          <a:pt x="257" y="116"/>
                          <a:pt x="268" y="117"/>
                          <a:pt x="279" y="117"/>
                        </a:cubicBezTo>
                        <a:cubicBezTo>
                          <a:pt x="370" y="117"/>
                          <a:pt x="417" y="55"/>
                          <a:pt x="417" y="55"/>
                        </a:cubicBezTo>
                        <a:lnTo>
                          <a:pt x="417" y="55"/>
                        </a:lnTo>
                        <a:cubicBezTo>
                          <a:pt x="417" y="55"/>
                          <a:pt x="407" y="65"/>
                          <a:pt x="367" y="65"/>
                        </a:cubicBezTo>
                        <a:cubicBezTo>
                          <a:pt x="347" y="65"/>
                          <a:pt x="319" y="63"/>
                          <a:pt x="281" y="55"/>
                        </a:cubicBezTo>
                        <a:cubicBezTo>
                          <a:pt x="150" y="37"/>
                          <a:pt x="1" y="1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7" name="Google Shape;967;p32"/>
                  <p:cNvSpPr/>
                  <p:nvPr/>
                </p:nvSpPr>
                <p:spPr>
                  <a:xfrm>
                    <a:off x="7318154" y="1677639"/>
                    <a:ext cx="112813" cy="334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6" h="230" extrusionOk="0">
                        <a:moveTo>
                          <a:pt x="776" y="1"/>
                        </a:moveTo>
                        <a:lnTo>
                          <a:pt x="776" y="1"/>
                        </a:lnTo>
                        <a:cubicBezTo>
                          <a:pt x="776" y="1"/>
                          <a:pt x="449" y="174"/>
                          <a:pt x="321" y="174"/>
                        </a:cubicBezTo>
                        <a:cubicBezTo>
                          <a:pt x="315" y="174"/>
                          <a:pt x="310" y="174"/>
                          <a:pt x="304" y="173"/>
                        </a:cubicBezTo>
                        <a:cubicBezTo>
                          <a:pt x="191" y="155"/>
                          <a:pt x="1" y="155"/>
                          <a:pt x="1" y="155"/>
                        </a:cubicBezTo>
                        <a:lnTo>
                          <a:pt x="1" y="155"/>
                        </a:lnTo>
                        <a:cubicBezTo>
                          <a:pt x="1" y="155"/>
                          <a:pt x="95" y="230"/>
                          <a:pt x="282" y="230"/>
                        </a:cubicBezTo>
                        <a:cubicBezTo>
                          <a:pt x="300" y="230"/>
                          <a:pt x="320" y="229"/>
                          <a:pt x="341" y="227"/>
                        </a:cubicBezTo>
                        <a:cubicBezTo>
                          <a:pt x="567" y="209"/>
                          <a:pt x="776" y="1"/>
                          <a:pt x="77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68" name="Google Shape;968;p32"/>
                  <p:cNvSpPr/>
                  <p:nvPr/>
                </p:nvSpPr>
                <p:spPr>
                  <a:xfrm>
                    <a:off x="7232155" y="1841309"/>
                    <a:ext cx="136009" cy="341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07" h="207" extrusionOk="0">
                        <a:moveTo>
                          <a:pt x="907" y="0"/>
                        </a:moveTo>
                        <a:cubicBezTo>
                          <a:pt x="907" y="0"/>
                          <a:pt x="658" y="80"/>
                          <a:pt x="583" y="80"/>
                        </a:cubicBezTo>
                        <a:cubicBezTo>
                          <a:pt x="576" y="80"/>
                          <a:pt x="571" y="79"/>
                          <a:pt x="567" y="77"/>
                        </a:cubicBezTo>
                        <a:cubicBezTo>
                          <a:pt x="552" y="62"/>
                          <a:pt x="435" y="32"/>
                          <a:pt x="372" y="32"/>
                        </a:cubicBezTo>
                        <a:cubicBezTo>
                          <a:pt x="359" y="32"/>
                          <a:pt x="348" y="33"/>
                          <a:pt x="340" y="37"/>
                        </a:cubicBezTo>
                        <a:cubicBezTo>
                          <a:pt x="328" y="52"/>
                          <a:pt x="307" y="75"/>
                          <a:pt x="289" y="75"/>
                        </a:cubicBezTo>
                        <a:cubicBezTo>
                          <a:pt x="281" y="75"/>
                          <a:pt x="274" y="70"/>
                          <a:pt x="268" y="59"/>
                        </a:cubicBezTo>
                        <a:cubicBezTo>
                          <a:pt x="263" y="53"/>
                          <a:pt x="243" y="50"/>
                          <a:pt x="219" y="50"/>
                        </a:cubicBezTo>
                        <a:cubicBezTo>
                          <a:pt x="161" y="50"/>
                          <a:pt x="72" y="65"/>
                          <a:pt x="60" y="77"/>
                        </a:cubicBezTo>
                        <a:cubicBezTo>
                          <a:pt x="41" y="96"/>
                          <a:pt x="1" y="173"/>
                          <a:pt x="1" y="173"/>
                        </a:cubicBezTo>
                        <a:cubicBezTo>
                          <a:pt x="1" y="173"/>
                          <a:pt x="32" y="166"/>
                          <a:pt x="68" y="166"/>
                        </a:cubicBezTo>
                        <a:cubicBezTo>
                          <a:pt x="100" y="166"/>
                          <a:pt x="135" y="171"/>
                          <a:pt x="155" y="191"/>
                        </a:cubicBezTo>
                        <a:cubicBezTo>
                          <a:pt x="177" y="202"/>
                          <a:pt x="191" y="206"/>
                          <a:pt x="202" y="206"/>
                        </a:cubicBezTo>
                        <a:cubicBezTo>
                          <a:pt x="225" y="206"/>
                          <a:pt x="233" y="185"/>
                          <a:pt x="286" y="173"/>
                        </a:cubicBezTo>
                        <a:cubicBezTo>
                          <a:pt x="325" y="161"/>
                          <a:pt x="344" y="156"/>
                          <a:pt x="363" y="156"/>
                        </a:cubicBezTo>
                        <a:cubicBezTo>
                          <a:pt x="381" y="156"/>
                          <a:pt x="399" y="161"/>
                          <a:pt x="436" y="173"/>
                        </a:cubicBezTo>
                        <a:cubicBezTo>
                          <a:pt x="457" y="175"/>
                          <a:pt x="478" y="177"/>
                          <a:pt x="498" y="177"/>
                        </a:cubicBezTo>
                        <a:cubicBezTo>
                          <a:pt x="734" y="177"/>
                          <a:pt x="907" y="0"/>
                          <a:pt x="907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969" name="Google Shape;969;p32"/>
            <p:cNvSpPr/>
            <p:nvPr/>
          </p:nvSpPr>
          <p:spPr>
            <a:xfrm rot="2695372">
              <a:off x="6591503" y="1499167"/>
              <a:ext cx="249594" cy="17395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Didact Gothic"/>
                <a:ea typeface="Didact Gothic"/>
                <a:cs typeface="Didact Gothic"/>
                <a:sym typeface="Didact Gothic"/>
              </a:endParaRPr>
            </a:p>
          </p:txBody>
        </p:sp>
        <p:sp>
          <p:nvSpPr>
            <p:cNvPr id="970" name="Google Shape;970;p32"/>
            <p:cNvSpPr/>
            <p:nvPr/>
          </p:nvSpPr>
          <p:spPr>
            <a:xfrm rot="8104628">
              <a:off x="6436506" y="1507577"/>
              <a:ext cx="249594" cy="116918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Didact Gothic"/>
                <a:ea typeface="Didact Gothic"/>
                <a:cs typeface="Didact Gothic"/>
                <a:sym typeface="Didact Gothic"/>
              </a:endParaRPr>
            </a:p>
          </p:txBody>
        </p:sp>
      </p:grpSp>
      <p:sp>
        <p:nvSpPr>
          <p:cNvPr id="971" name="Google Shape;971;p32"/>
          <p:cNvSpPr txBox="1"/>
          <p:nvPr/>
        </p:nvSpPr>
        <p:spPr>
          <a:xfrm>
            <a:off x="723900" y="1103650"/>
            <a:ext cx="5122800" cy="1200600"/>
          </a:xfrm>
          <a:prstGeom prst="rect">
            <a:avLst/>
          </a:prstGeom>
          <a:noFill/>
          <a:ln w="9525" cap="flat" cmpd="sng">
            <a:solidFill>
              <a:srgbClr val="F498B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Ως μαία, η γνώση του θεσμικού πλαισίου θα μου επιτρέψει να κινηθώ όχι μόνο με φροντίδα, αλλά και με υπευθυνότητα, ώστε να προστατεύσω ουσιαστικά τη Μαρία και το αγέννητο παιδί της!</a:t>
            </a:r>
            <a:endParaRPr sz="17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2" name="Google Shape;972;p32"/>
          <p:cNvSpPr txBox="1"/>
          <p:nvPr/>
        </p:nvSpPr>
        <p:spPr>
          <a:xfrm>
            <a:off x="779500" y="3186675"/>
            <a:ext cx="47625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3700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ΕΥΧΑΡΙΣΤΟΥΜΕ :)</a:t>
            </a:r>
            <a:endParaRPr sz="3700">
              <a:solidFill>
                <a:srgbClr val="EA9999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eclampsia Breakthrough by Slidesgo">
  <a:themeElements>
    <a:clrScheme name="Simple Light">
      <a:dk1>
        <a:srgbClr val="303C6E"/>
      </a:dk1>
      <a:lt1>
        <a:srgbClr val="BB687E"/>
      </a:lt1>
      <a:dk2>
        <a:srgbClr val="FFFFFF"/>
      </a:dk2>
      <a:lt2>
        <a:srgbClr val="FAE0EA"/>
      </a:lt2>
      <a:accent1>
        <a:srgbClr val="C4E2E2"/>
      </a:accent1>
      <a:accent2>
        <a:srgbClr val="A4ADD8"/>
      </a:accent2>
      <a:accent3>
        <a:srgbClr val="6D7BBD"/>
      </a:accent3>
      <a:accent4>
        <a:srgbClr val="FFFFFF"/>
      </a:accent4>
      <a:accent5>
        <a:srgbClr val="FFFFFF"/>
      </a:accent5>
      <a:accent6>
        <a:srgbClr val="FFFFFF"/>
      </a:accent6>
      <a:hlink>
        <a:srgbClr val="303C6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Προβολή στην οθόνη (16:9)</PresentationFormat>
  <Slides>6</Slides>
  <Notes>6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Preeclampsia Breakthrough by Slidesgo</vt:lpstr>
      <vt:lpstr>Παρουσίαση του PowerPoint</vt:lpstr>
      <vt:lpstr>Η ΙΣΤΟΡΙΑ ΤΗΣ ΜΑΡΙΑΣ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cp:lastModifiedBy>Κωνσταντίνα Μανικη</cp:lastModifiedBy>
  <cp:revision>1</cp:revision>
  <dcterms:modified xsi:type="dcterms:W3CDTF">2025-05-21T07:38:06Z</dcterms:modified>
</cp:coreProperties>
</file>