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53" y="-3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12CC8B-0336-45ED-9136-FE27840E75E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9D8109B-44DF-4A07-A4D1-65D15B6BBF1F}">
      <dgm:prSet/>
      <dgm:spPr/>
      <dgm:t>
        <a:bodyPr/>
        <a:lstStyle/>
        <a:p>
          <a:r>
            <a:rPr lang="el-GR"/>
            <a:t>Η τυποποιημένη ποιότητα και η ασφάλεια των προϊόντων ενισχύει την εμπιστοσύνη των καταναλωτών στην εκάστοτε επιχείρηση. Για παράδειγμα, τα εργαλεία και ο εξοπλισμός που έχουν σχεδιαστεί και δοκιμαστεί βάσει προτύπων παρέχουν καλύτερη προστασία για τους επαγγελματίες, όπως οι πυροσβέστες και το προσωπικό νοσοκομείων.</a:t>
          </a:r>
          <a:endParaRPr lang="en-US"/>
        </a:p>
      </dgm:t>
    </dgm:pt>
    <dgm:pt modelId="{A830C606-48A9-4DAA-9436-7DC61E74BABE}" type="parTrans" cxnId="{30165BED-3957-4C42-8D9E-6289B2E4E748}">
      <dgm:prSet/>
      <dgm:spPr/>
      <dgm:t>
        <a:bodyPr/>
        <a:lstStyle/>
        <a:p>
          <a:endParaRPr lang="en-US"/>
        </a:p>
      </dgm:t>
    </dgm:pt>
    <dgm:pt modelId="{F133A704-6B56-4538-A031-5D7FCE9C35C6}" type="sibTrans" cxnId="{30165BED-3957-4C42-8D9E-6289B2E4E748}">
      <dgm:prSet/>
      <dgm:spPr/>
      <dgm:t>
        <a:bodyPr/>
        <a:lstStyle/>
        <a:p>
          <a:endParaRPr lang="en-US"/>
        </a:p>
      </dgm:t>
    </dgm:pt>
    <dgm:pt modelId="{3E830BF4-61F5-4C22-8B07-2A6B2ADC7734}">
      <dgm:prSet/>
      <dgm:spPr/>
      <dgm:t>
        <a:bodyPr/>
        <a:lstStyle/>
        <a:p>
          <a:r>
            <a:rPr lang="el-GR"/>
            <a:t>Οι υπηρεσίες που έχουν σχεδιαστεί σύμφωνα με πρότυπα υπηρεσιών, π.χ. τα μαθήματα κατάδυσης, διασφαλίζουν ένα υψηλό επίπεδο ποιότητας και ασφάλειας για τον καταναλωτή.</a:t>
          </a:r>
          <a:endParaRPr lang="en-US"/>
        </a:p>
      </dgm:t>
    </dgm:pt>
    <dgm:pt modelId="{86ACC42D-2E25-4FD1-92D4-8BA8F9EDAF61}" type="parTrans" cxnId="{81FB19AA-DB18-42AA-9C2A-18070716B2F3}">
      <dgm:prSet/>
      <dgm:spPr/>
      <dgm:t>
        <a:bodyPr/>
        <a:lstStyle/>
        <a:p>
          <a:endParaRPr lang="en-US"/>
        </a:p>
      </dgm:t>
    </dgm:pt>
    <dgm:pt modelId="{B7EB6A46-4651-4296-8A4A-04CDFF240ACE}" type="sibTrans" cxnId="{81FB19AA-DB18-42AA-9C2A-18070716B2F3}">
      <dgm:prSet/>
      <dgm:spPr/>
      <dgm:t>
        <a:bodyPr/>
        <a:lstStyle/>
        <a:p>
          <a:endParaRPr lang="en-US"/>
        </a:p>
      </dgm:t>
    </dgm:pt>
    <dgm:pt modelId="{81900D10-19A5-4CF5-8763-06877E541E64}" type="pres">
      <dgm:prSet presAssocID="{B112CC8B-0336-45ED-9136-FE27840E75EB}" presName="linear" presStyleCnt="0">
        <dgm:presLayoutVars>
          <dgm:animLvl val="lvl"/>
          <dgm:resizeHandles val="exact"/>
        </dgm:presLayoutVars>
      </dgm:prSet>
      <dgm:spPr/>
    </dgm:pt>
    <dgm:pt modelId="{4C9F9BFD-1455-47A7-B62F-5DA6C5E0DC48}" type="pres">
      <dgm:prSet presAssocID="{C9D8109B-44DF-4A07-A4D1-65D15B6BBF1F}" presName="parentText" presStyleLbl="node1" presStyleIdx="0" presStyleCnt="2">
        <dgm:presLayoutVars>
          <dgm:chMax val="0"/>
          <dgm:bulletEnabled val="1"/>
        </dgm:presLayoutVars>
      </dgm:prSet>
      <dgm:spPr/>
    </dgm:pt>
    <dgm:pt modelId="{4BE25592-752F-4375-8FB3-29AAB7320DB4}" type="pres">
      <dgm:prSet presAssocID="{F133A704-6B56-4538-A031-5D7FCE9C35C6}" presName="spacer" presStyleCnt="0"/>
      <dgm:spPr/>
    </dgm:pt>
    <dgm:pt modelId="{722C2267-41EA-46E7-9638-310AB6F9E081}" type="pres">
      <dgm:prSet presAssocID="{3E830BF4-61F5-4C22-8B07-2A6B2ADC7734}" presName="parentText" presStyleLbl="node1" presStyleIdx="1" presStyleCnt="2">
        <dgm:presLayoutVars>
          <dgm:chMax val="0"/>
          <dgm:bulletEnabled val="1"/>
        </dgm:presLayoutVars>
      </dgm:prSet>
      <dgm:spPr/>
    </dgm:pt>
  </dgm:ptLst>
  <dgm:cxnLst>
    <dgm:cxn modelId="{0B520EA0-C092-4B8F-8F71-62ED69EFE4DF}" type="presOf" srcId="{C9D8109B-44DF-4A07-A4D1-65D15B6BBF1F}" destId="{4C9F9BFD-1455-47A7-B62F-5DA6C5E0DC48}" srcOrd="0" destOrd="0" presId="urn:microsoft.com/office/officeart/2005/8/layout/vList2"/>
    <dgm:cxn modelId="{81FB19AA-DB18-42AA-9C2A-18070716B2F3}" srcId="{B112CC8B-0336-45ED-9136-FE27840E75EB}" destId="{3E830BF4-61F5-4C22-8B07-2A6B2ADC7734}" srcOrd="1" destOrd="0" parTransId="{86ACC42D-2E25-4FD1-92D4-8BA8F9EDAF61}" sibTransId="{B7EB6A46-4651-4296-8A4A-04CDFF240ACE}"/>
    <dgm:cxn modelId="{00F7A8B3-5216-4212-B06B-3299E809A080}" type="presOf" srcId="{B112CC8B-0336-45ED-9136-FE27840E75EB}" destId="{81900D10-19A5-4CF5-8763-06877E541E64}" srcOrd="0" destOrd="0" presId="urn:microsoft.com/office/officeart/2005/8/layout/vList2"/>
    <dgm:cxn modelId="{30165BED-3957-4C42-8D9E-6289B2E4E748}" srcId="{B112CC8B-0336-45ED-9136-FE27840E75EB}" destId="{C9D8109B-44DF-4A07-A4D1-65D15B6BBF1F}" srcOrd="0" destOrd="0" parTransId="{A830C606-48A9-4DAA-9436-7DC61E74BABE}" sibTransId="{F133A704-6B56-4538-A031-5D7FCE9C35C6}"/>
    <dgm:cxn modelId="{83E81DF8-0733-4662-82F0-1D1210B654BA}" type="presOf" srcId="{3E830BF4-61F5-4C22-8B07-2A6B2ADC7734}" destId="{722C2267-41EA-46E7-9638-310AB6F9E081}" srcOrd="0" destOrd="0" presId="urn:microsoft.com/office/officeart/2005/8/layout/vList2"/>
    <dgm:cxn modelId="{78234771-D46A-42AD-8B1B-197F269AB620}" type="presParOf" srcId="{81900D10-19A5-4CF5-8763-06877E541E64}" destId="{4C9F9BFD-1455-47A7-B62F-5DA6C5E0DC48}" srcOrd="0" destOrd="0" presId="urn:microsoft.com/office/officeart/2005/8/layout/vList2"/>
    <dgm:cxn modelId="{A1EC7EFF-6FFF-4A84-ADFE-6530EBA576C2}" type="presParOf" srcId="{81900D10-19A5-4CF5-8763-06877E541E64}" destId="{4BE25592-752F-4375-8FB3-29AAB7320DB4}" srcOrd="1" destOrd="0" presId="urn:microsoft.com/office/officeart/2005/8/layout/vList2"/>
    <dgm:cxn modelId="{ADD89771-BDE1-4684-816F-4894E58F37D6}" type="presParOf" srcId="{81900D10-19A5-4CF5-8763-06877E541E64}" destId="{722C2267-41EA-46E7-9638-310AB6F9E081}"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D2A810F-1E6D-49B4-88CA-7002DBDDDA2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3B2B90E-BC3D-4E90-B404-3935B679DC9D}">
      <dgm:prSet/>
      <dgm:spPr/>
      <dgm:t>
        <a:bodyPr/>
        <a:lstStyle/>
        <a:p>
          <a:r>
            <a:rPr lang="el-GR"/>
            <a:t>4)   «τεχνική προδιαγραφή»: έγγραφο που προδιαγράφει τις τεχνικές απαιτήσεις που πρέπει να ικανοποιεί ένα προϊόν, μια διεργασία, μια υπηρεσία ή ένα σύστημα και καθορίζει ένα ή περισσότερα από τα εξής:</a:t>
          </a:r>
          <a:endParaRPr lang="en-US"/>
        </a:p>
      </dgm:t>
    </dgm:pt>
    <dgm:pt modelId="{4836349D-4395-4872-AEC7-858491003FB1}" type="parTrans" cxnId="{F722D445-8AF6-4EF2-96E2-EB094599F465}">
      <dgm:prSet/>
      <dgm:spPr/>
      <dgm:t>
        <a:bodyPr/>
        <a:lstStyle/>
        <a:p>
          <a:endParaRPr lang="en-US"/>
        </a:p>
      </dgm:t>
    </dgm:pt>
    <dgm:pt modelId="{085790AE-5F8A-46FC-B939-24F9B7F4FBB4}" type="sibTrans" cxnId="{F722D445-8AF6-4EF2-96E2-EB094599F465}">
      <dgm:prSet/>
      <dgm:spPr/>
      <dgm:t>
        <a:bodyPr/>
        <a:lstStyle/>
        <a:p>
          <a:endParaRPr lang="en-US"/>
        </a:p>
      </dgm:t>
    </dgm:pt>
    <dgm:pt modelId="{42800CA2-0E4C-4A32-BC5C-B3AB45BC5226}">
      <dgm:prSet/>
      <dgm:spPr/>
      <dgm:t>
        <a:bodyPr/>
        <a:lstStyle/>
        <a:p>
          <a:r>
            <a:rPr lang="el-GR"/>
            <a:t>5)   «τεχνική προδιαγραφή των ΤΠΕ»: τεχνική προδιαγραφή στον τομέα των τεχνολογιών της πληροφορίας και των επικοινωνιών·</a:t>
          </a:r>
          <a:endParaRPr lang="en-US"/>
        </a:p>
      </dgm:t>
    </dgm:pt>
    <dgm:pt modelId="{55DF72F2-23CB-4E66-A2AC-183A41F325CA}" type="parTrans" cxnId="{99D4B79C-74F3-4CC0-8E68-43047428E5BA}">
      <dgm:prSet/>
      <dgm:spPr/>
      <dgm:t>
        <a:bodyPr/>
        <a:lstStyle/>
        <a:p>
          <a:endParaRPr lang="en-US"/>
        </a:p>
      </dgm:t>
    </dgm:pt>
    <dgm:pt modelId="{B06F4F8A-E180-453B-A9CA-9C1330BF4E27}" type="sibTrans" cxnId="{99D4B79C-74F3-4CC0-8E68-43047428E5BA}">
      <dgm:prSet/>
      <dgm:spPr/>
      <dgm:t>
        <a:bodyPr/>
        <a:lstStyle/>
        <a:p>
          <a:endParaRPr lang="en-US"/>
        </a:p>
      </dgm:t>
    </dgm:pt>
    <dgm:pt modelId="{ECC6FC07-4394-4849-B3AB-7548297C0993}">
      <dgm:prSet/>
      <dgm:spPr/>
      <dgm:t>
        <a:bodyPr/>
        <a:lstStyle/>
        <a:p>
          <a:r>
            <a:rPr lang="el-GR"/>
            <a:t>6)   «προϊόν»: κάθε προϊόν βιομηχανικής κατασκευής και κάθε γεωργικό προϊόν, συμπεριλαμβανομένων των προϊόντων αλιείας·</a:t>
          </a:r>
          <a:endParaRPr lang="en-US"/>
        </a:p>
      </dgm:t>
    </dgm:pt>
    <dgm:pt modelId="{FDD41481-2A9C-4DB7-8A9A-4DFE0D664593}" type="parTrans" cxnId="{1E55A121-E2E4-462E-895C-3B1639E25EB1}">
      <dgm:prSet/>
      <dgm:spPr/>
      <dgm:t>
        <a:bodyPr/>
        <a:lstStyle/>
        <a:p>
          <a:endParaRPr lang="en-US"/>
        </a:p>
      </dgm:t>
    </dgm:pt>
    <dgm:pt modelId="{4BBC94CF-F515-47F3-B79C-588435AB6926}" type="sibTrans" cxnId="{1E55A121-E2E4-462E-895C-3B1639E25EB1}">
      <dgm:prSet/>
      <dgm:spPr/>
      <dgm:t>
        <a:bodyPr/>
        <a:lstStyle/>
        <a:p>
          <a:endParaRPr lang="en-US"/>
        </a:p>
      </dgm:t>
    </dgm:pt>
    <dgm:pt modelId="{14CE2FFF-22F7-4BFC-B803-A2E791F8F48A}">
      <dgm:prSet/>
      <dgm:spPr/>
      <dgm:t>
        <a:bodyPr/>
        <a:lstStyle/>
        <a:p>
          <a:r>
            <a:rPr lang="el-GR" dirty="0"/>
            <a:t>7)   «υπηρεσία»: κάθε μη μισθωτή οικονομική δραστηριότητα που παρέχεται κατά κανόνα έναντι αμοιβής, όπως ορίζεται στο άρθρο 57 της </a:t>
          </a:r>
          <a:r>
            <a:rPr lang="el-GR" dirty="0" err="1"/>
            <a:t>ΣΛΕΕ</a:t>
          </a:r>
          <a:endParaRPr lang="en-US" dirty="0"/>
        </a:p>
      </dgm:t>
    </dgm:pt>
    <dgm:pt modelId="{9CFD8F85-289D-4A3A-B063-78D1E5669A93}" type="parTrans" cxnId="{D1639BAB-D446-46A0-8FFD-C1EB4034A3B5}">
      <dgm:prSet/>
      <dgm:spPr/>
      <dgm:t>
        <a:bodyPr/>
        <a:lstStyle/>
        <a:p>
          <a:endParaRPr lang="en-US"/>
        </a:p>
      </dgm:t>
    </dgm:pt>
    <dgm:pt modelId="{D989E085-526F-4075-9B66-F421B2E9326A}" type="sibTrans" cxnId="{D1639BAB-D446-46A0-8FFD-C1EB4034A3B5}">
      <dgm:prSet/>
      <dgm:spPr/>
      <dgm:t>
        <a:bodyPr/>
        <a:lstStyle/>
        <a:p>
          <a:endParaRPr lang="en-US"/>
        </a:p>
      </dgm:t>
    </dgm:pt>
    <dgm:pt modelId="{9A456524-6476-45D4-8FB9-F5ADCA11F89A}" type="pres">
      <dgm:prSet presAssocID="{AD2A810F-1E6D-49B4-88CA-7002DBDDDA20}" presName="linear" presStyleCnt="0">
        <dgm:presLayoutVars>
          <dgm:animLvl val="lvl"/>
          <dgm:resizeHandles val="exact"/>
        </dgm:presLayoutVars>
      </dgm:prSet>
      <dgm:spPr/>
    </dgm:pt>
    <dgm:pt modelId="{53DD3F89-67BE-43E8-9110-CACD6E46AB41}" type="pres">
      <dgm:prSet presAssocID="{53B2B90E-BC3D-4E90-B404-3935B679DC9D}" presName="parentText" presStyleLbl="node1" presStyleIdx="0" presStyleCnt="4">
        <dgm:presLayoutVars>
          <dgm:chMax val="0"/>
          <dgm:bulletEnabled val="1"/>
        </dgm:presLayoutVars>
      </dgm:prSet>
      <dgm:spPr/>
    </dgm:pt>
    <dgm:pt modelId="{5F091C64-3B6D-408E-AD69-E223493337C2}" type="pres">
      <dgm:prSet presAssocID="{085790AE-5F8A-46FC-B939-24F9B7F4FBB4}" presName="spacer" presStyleCnt="0"/>
      <dgm:spPr/>
    </dgm:pt>
    <dgm:pt modelId="{5859352D-73CF-4DE4-9B46-077A2293B6E3}" type="pres">
      <dgm:prSet presAssocID="{42800CA2-0E4C-4A32-BC5C-B3AB45BC5226}" presName="parentText" presStyleLbl="node1" presStyleIdx="1" presStyleCnt="4">
        <dgm:presLayoutVars>
          <dgm:chMax val="0"/>
          <dgm:bulletEnabled val="1"/>
        </dgm:presLayoutVars>
      </dgm:prSet>
      <dgm:spPr/>
    </dgm:pt>
    <dgm:pt modelId="{A23F3BD7-1934-403B-A2EC-421676279EBD}" type="pres">
      <dgm:prSet presAssocID="{B06F4F8A-E180-453B-A9CA-9C1330BF4E27}" presName="spacer" presStyleCnt="0"/>
      <dgm:spPr/>
    </dgm:pt>
    <dgm:pt modelId="{FE777CFA-059D-4B29-BC81-05ED69D25231}" type="pres">
      <dgm:prSet presAssocID="{ECC6FC07-4394-4849-B3AB-7548297C0993}" presName="parentText" presStyleLbl="node1" presStyleIdx="2" presStyleCnt="4">
        <dgm:presLayoutVars>
          <dgm:chMax val="0"/>
          <dgm:bulletEnabled val="1"/>
        </dgm:presLayoutVars>
      </dgm:prSet>
      <dgm:spPr/>
    </dgm:pt>
    <dgm:pt modelId="{A17A0E76-2B46-48B3-B4D8-EBA8BB6F0E15}" type="pres">
      <dgm:prSet presAssocID="{4BBC94CF-F515-47F3-B79C-588435AB6926}" presName="spacer" presStyleCnt="0"/>
      <dgm:spPr/>
    </dgm:pt>
    <dgm:pt modelId="{DC25F14B-7AF6-4052-B5C1-6439984BBEF2}" type="pres">
      <dgm:prSet presAssocID="{14CE2FFF-22F7-4BFC-B803-A2E791F8F48A}" presName="parentText" presStyleLbl="node1" presStyleIdx="3" presStyleCnt="4">
        <dgm:presLayoutVars>
          <dgm:chMax val="0"/>
          <dgm:bulletEnabled val="1"/>
        </dgm:presLayoutVars>
      </dgm:prSet>
      <dgm:spPr/>
    </dgm:pt>
  </dgm:ptLst>
  <dgm:cxnLst>
    <dgm:cxn modelId="{16876911-577D-40A2-B7C4-D52D8D72F4D3}" type="presOf" srcId="{42800CA2-0E4C-4A32-BC5C-B3AB45BC5226}" destId="{5859352D-73CF-4DE4-9B46-077A2293B6E3}" srcOrd="0" destOrd="0" presId="urn:microsoft.com/office/officeart/2005/8/layout/vList2"/>
    <dgm:cxn modelId="{1E55A121-E2E4-462E-895C-3B1639E25EB1}" srcId="{AD2A810F-1E6D-49B4-88CA-7002DBDDDA20}" destId="{ECC6FC07-4394-4849-B3AB-7548297C0993}" srcOrd="2" destOrd="0" parTransId="{FDD41481-2A9C-4DB7-8A9A-4DFE0D664593}" sibTransId="{4BBC94CF-F515-47F3-B79C-588435AB6926}"/>
    <dgm:cxn modelId="{F722D445-8AF6-4EF2-96E2-EB094599F465}" srcId="{AD2A810F-1E6D-49B4-88CA-7002DBDDDA20}" destId="{53B2B90E-BC3D-4E90-B404-3935B679DC9D}" srcOrd="0" destOrd="0" parTransId="{4836349D-4395-4872-AEC7-858491003FB1}" sibTransId="{085790AE-5F8A-46FC-B939-24F9B7F4FBB4}"/>
    <dgm:cxn modelId="{933E225A-38B6-44D1-8DF8-846B89DED440}" type="presOf" srcId="{53B2B90E-BC3D-4E90-B404-3935B679DC9D}" destId="{53DD3F89-67BE-43E8-9110-CACD6E46AB41}" srcOrd="0" destOrd="0" presId="urn:microsoft.com/office/officeart/2005/8/layout/vList2"/>
    <dgm:cxn modelId="{99D4B79C-74F3-4CC0-8E68-43047428E5BA}" srcId="{AD2A810F-1E6D-49B4-88CA-7002DBDDDA20}" destId="{42800CA2-0E4C-4A32-BC5C-B3AB45BC5226}" srcOrd="1" destOrd="0" parTransId="{55DF72F2-23CB-4E66-A2AC-183A41F325CA}" sibTransId="{B06F4F8A-E180-453B-A9CA-9C1330BF4E27}"/>
    <dgm:cxn modelId="{D1639BAB-D446-46A0-8FFD-C1EB4034A3B5}" srcId="{AD2A810F-1E6D-49B4-88CA-7002DBDDDA20}" destId="{14CE2FFF-22F7-4BFC-B803-A2E791F8F48A}" srcOrd="3" destOrd="0" parTransId="{9CFD8F85-289D-4A3A-B063-78D1E5669A93}" sibTransId="{D989E085-526F-4075-9B66-F421B2E9326A}"/>
    <dgm:cxn modelId="{EC3FCFAC-F001-46A1-B418-E3774447B738}" type="presOf" srcId="{ECC6FC07-4394-4849-B3AB-7548297C0993}" destId="{FE777CFA-059D-4B29-BC81-05ED69D25231}" srcOrd="0" destOrd="0" presId="urn:microsoft.com/office/officeart/2005/8/layout/vList2"/>
    <dgm:cxn modelId="{EA8572B0-63D7-41DF-AE9E-8833BE96909C}" type="presOf" srcId="{14CE2FFF-22F7-4BFC-B803-A2E791F8F48A}" destId="{DC25F14B-7AF6-4052-B5C1-6439984BBEF2}" srcOrd="0" destOrd="0" presId="urn:microsoft.com/office/officeart/2005/8/layout/vList2"/>
    <dgm:cxn modelId="{10AE46D4-C07C-4C6B-B4E8-679A251F0816}" type="presOf" srcId="{AD2A810F-1E6D-49B4-88CA-7002DBDDDA20}" destId="{9A456524-6476-45D4-8FB9-F5ADCA11F89A}" srcOrd="0" destOrd="0" presId="urn:microsoft.com/office/officeart/2005/8/layout/vList2"/>
    <dgm:cxn modelId="{92619C3A-24FC-4D36-B4B0-951D5DC329D3}" type="presParOf" srcId="{9A456524-6476-45D4-8FB9-F5ADCA11F89A}" destId="{53DD3F89-67BE-43E8-9110-CACD6E46AB41}" srcOrd="0" destOrd="0" presId="urn:microsoft.com/office/officeart/2005/8/layout/vList2"/>
    <dgm:cxn modelId="{623151E7-787B-4291-8D61-165276A7CF4E}" type="presParOf" srcId="{9A456524-6476-45D4-8FB9-F5ADCA11F89A}" destId="{5F091C64-3B6D-408E-AD69-E223493337C2}" srcOrd="1" destOrd="0" presId="urn:microsoft.com/office/officeart/2005/8/layout/vList2"/>
    <dgm:cxn modelId="{2220DFE1-732B-4526-8372-33DAB96A4F41}" type="presParOf" srcId="{9A456524-6476-45D4-8FB9-F5ADCA11F89A}" destId="{5859352D-73CF-4DE4-9B46-077A2293B6E3}" srcOrd="2" destOrd="0" presId="urn:microsoft.com/office/officeart/2005/8/layout/vList2"/>
    <dgm:cxn modelId="{BF246CD2-DB73-4D19-BB03-DFE48CB80E92}" type="presParOf" srcId="{9A456524-6476-45D4-8FB9-F5ADCA11F89A}" destId="{A23F3BD7-1934-403B-A2EC-421676279EBD}" srcOrd="3" destOrd="0" presId="urn:microsoft.com/office/officeart/2005/8/layout/vList2"/>
    <dgm:cxn modelId="{183DDFDF-868B-4767-83F1-C3A045D801E0}" type="presParOf" srcId="{9A456524-6476-45D4-8FB9-F5ADCA11F89A}" destId="{FE777CFA-059D-4B29-BC81-05ED69D25231}" srcOrd="4" destOrd="0" presId="urn:microsoft.com/office/officeart/2005/8/layout/vList2"/>
    <dgm:cxn modelId="{39B28CF8-24DA-451A-9947-A8F5EAD40467}" type="presParOf" srcId="{9A456524-6476-45D4-8FB9-F5ADCA11F89A}" destId="{A17A0E76-2B46-48B3-B4D8-EBA8BB6F0E15}" srcOrd="5" destOrd="0" presId="urn:microsoft.com/office/officeart/2005/8/layout/vList2"/>
    <dgm:cxn modelId="{512121CC-6DEE-4240-91E7-71B501B7D0AB}" type="presParOf" srcId="{9A456524-6476-45D4-8FB9-F5ADCA11F89A}" destId="{DC25F14B-7AF6-4052-B5C1-6439984BBEF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1F7E97C-CFBE-40A7-99EF-B7997FE35D9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72ABF5C-1823-482E-9E6B-42123960BBA8}">
      <dgm:prSet/>
      <dgm:spPr/>
      <dgm:t>
        <a:bodyPr/>
        <a:lstStyle/>
        <a:p>
          <a:r>
            <a:rPr lang="el-GR"/>
            <a:t>1. Οι τεχνικές προδιαγραφές συγκεντρώνουν την αποδοχή της αγοράς και η εφαρμογή τους δεν εμποδίζει τη διαλειτουργικότητα με την εφαρμογή των υφιστάμενων ευρωπαϊκών ή διεθνών προτύπων. Η αποδοχή της αγοράς μπορεί να αποδεικνύεται με λειτουργικά παραδείγματα συμμορφούμενων εφαρμογών από διάφορους πωλητές.</a:t>
          </a:r>
          <a:endParaRPr lang="en-US"/>
        </a:p>
      </dgm:t>
    </dgm:pt>
    <dgm:pt modelId="{0B7FC9CE-F5B2-4A4A-89CD-830D8965B175}" type="parTrans" cxnId="{74EBEBC4-34F3-4A6E-893D-EEB1A41C2DAD}">
      <dgm:prSet/>
      <dgm:spPr/>
      <dgm:t>
        <a:bodyPr/>
        <a:lstStyle/>
        <a:p>
          <a:endParaRPr lang="en-US"/>
        </a:p>
      </dgm:t>
    </dgm:pt>
    <dgm:pt modelId="{1BFEDD01-738E-44FB-8E6C-45F50C3B19F3}" type="sibTrans" cxnId="{74EBEBC4-34F3-4A6E-893D-EEB1A41C2DAD}">
      <dgm:prSet/>
      <dgm:spPr/>
      <dgm:t>
        <a:bodyPr/>
        <a:lstStyle/>
        <a:p>
          <a:endParaRPr lang="en-US"/>
        </a:p>
      </dgm:t>
    </dgm:pt>
    <dgm:pt modelId="{FC92F7BC-A478-4095-B335-11166F1DC743}">
      <dgm:prSet/>
      <dgm:spPr/>
      <dgm:t>
        <a:bodyPr/>
        <a:lstStyle/>
        <a:p>
          <a:r>
            <a:rPr lang="el-GR"/>
            <a:t>2. Οι τεχνικές προδιαγραφές καταρτίζονται με συνέπεια και δεν συγκρούονται με άλλα ευρωπαϊκά πρότυπα, καλύπτουν δηλαδή τομείς στους οποίους η θέσπιση νέων ευρωπαϊκών προτύπων δεν προβλέπεται για εύλογο χρονικό διάστημα, στους οποίους τα υπάρχοντα πρότυπα δεν έχουν υιοθετηθεί από την αγορά ή στους οποίους τα πρότυπα αυτά έχουν ξεπεραστεί, και όπου η μεταφορά των τεχνικών προδιαγραφών σε παραδοτέα ευρωπαϊκής τυποποίησης δεν προβλέπεται για εύλογο χρονικό διάστημα.</a:t>
          </a:r>
          <a:endParaRPr lang="en-US"/>
        </a:p>
      </dgm:t>
    </dgm:pt>
    <dgm:pt modelId="{88442190-BF7F-46CD-A319-0B1F82752000}" type="parTrans" cxnId="{C4DBA557-D54C-43AB-A6CD-94187A709A3D}">
      <dgm:prSet/>
      <dgm:spPr/>
      <dgm:t>
        <a:bodyPr/>
        <a:lstStyle/>
        <a:p>
          <a:endParaRPr lang="en-US"/>
        </a:p>
      </dgm:t>
    </dgm:pt>
    <dgm:pt modelId="{C642189F-AC77-473E-8E18-4BBA31314F03}" type="sibTrans" cxnId="{C4DBA557-D54C-43AB-A6CD-94187A709A3D}">
      <dgm:prSet/>
      <dgm:spPr/>
      <dgm:t>
        <a:bodyPr/>
        <a:lstStyle/>
        <a:p>
          <a:endParaRPr lang="en-US"/>
        </a:p>
      </dgm:t>
    </dgm:pt>
    <dgm:pt modelId="{2ECE3461-92E4-4C12-AE6A-84E5F29BB5BE}" type="pres">
      <dgm:prSet presAssocID="{31F7E97C-CFBE-40A7-99EF-B7997FE35D91}" presName="linear" presStyleCnt="0">
        <dgm:presLayoutVars>
          <dgm:animLvl val="lvl"/>
          <dgm:resizeHandles val="exact"/>
        </dgm:presLayoutVars>
      </dgm:prSet>
      <dgm:spPr/>
    </dgm:pt>
    <dgm:pt modelId="{05B2294B-1CA1-4FCC-A915-AC469AC23BA0}" type="pres">
      <dgm:prSet presAssocID="{672ABF5C-1823-482E-9E6B-42123960BBA8}" presName="parentText" presStyleLbl="node1" presStyleIdx="0" presStyleCnt="2">
        <dgm:presLayoutVars>
          <dgm:chMax val="0"/>
          <dgm:bulletEnabled val="1"/>
        </dgm:presLayoutVars>
      </dgm:prSet>
      <dgm:spPr/>
    </dgm:pt>
    <dgm:pt modelId="{C26EE4D5-BC6C-4113-8E1B-CC5E84332499}" type="pres">
      <dgm:prSet presAssocID="{1BFEDD01-738E-44FB-8E6C-45F50C3B19F3}" presName="spacer" presStyleCnt="0"/>
      <dgm:spPr/>
    </dgm:pt>
    <dgm:pt modelId="{61265034-AC18-4D68-87B9-A1576AA55CCF}" type="pres">
      <dgm:prSet presAssocID="{FC92F7BC-A478-4095-B335-11166F1DC743}" presName="parentText" presStyleLbl="node1" presStyleIdx="1" presStyleCnt="2">
        <dgm:presLayoutVars>
          <dgm:chMax val="0"/>
          <dgm:bulletEnabled val="1"/>
        </dgm:presLayoutVars>
      </dgm:prSet>
      <dgm:spPr/>
    </dgm:pt>
  </dgm:ptLst>
  <dgm:cxnLst>
    <dgm:cxn modelId="{BC7E1A42-EEEB-44E8-991A-06F6EFF5CDF2}" type="presOf" srcId="{672ABF5C-1823-482E-9E6B-42123960BBA8}" destId="{05B2294B-1CA1-4FCC-A915-AC469AC23BA0}" srcOrd="0" destOrd="0" presId="urn:microsoft.com/office/officeart/2005/8/layout/vList2"/>
    <dgm:cxn modelId="{C4DBA557-D54C-43AB-A6CD-94187A709A3D}" srcId="{31F7E97C-CFBE-40A7-99EF-B7997FE35D91}" destId="{FC92F7BC-A478-4095-B335-11166F1DC743}" srcOrd="1" destOrd="0" parTransId="{88442190-BF7F-46CD-A319-0B1F82752000}" sibTransId="{C642189F-AC77-473E-8E18-4BBA31314F03}"/>
    <dgm:cxn modelId="{1C46BC91-00F4-4560-8B59-99702B9C8779}" type="presOf" srcId="{31F7E97C-CFBE-40A7-99EF-B7997FE35D91}" destId="{2ECE3461-92E4-4C12-AE6A-84E5F29BB5BE}" srcOrd="0" destOrd="0" presId="urn:microsoft.com/office/officeart/2005/8/layout/vList2"/>
    <dgm:cxn modelId="{2494C9B4-42B8-4953-AC91-0724B589CA07}" type="presOf" srcId="{FC92F7BC-A478-4095-B335-11166F1DC743}" destId="{61265034-AC18-4D68-87B9-A1576AA55CCF}" srcOrd="0" destOrd="0" presId="urn:microsoft.com/office/officeart/2005/8/layout/vList2"/>
    <dgm:cxn modelId="{74EBEBC4-34F3-4A6E-893D-EEB1A41C2DAD}" srcId="{31F7E97C-CFBE-40A7-99EF-B7997FE35D91}" destId="{672ABF5C-1823-482E-9E6B-42123960BBA8}" srcOrd="0" destOrd="0" parTransId="{0B7FC9CE-F5B2-4A4A-89CD-830D8965B175}" sibTransId="{1BFEDD01-738E-44FB-8E6C-45F50C3B19F3}"/>
    <dgm:cxn modelId="{DE9676CD-C307-4673-95C7-0FD9D03C6860}" type="presParOf" srcId="{2ECE3461-92E4-4C12-AE6A-84E5F29BB5BE}" destId="{05B2294B-1CA1-4FCC-A915-AC469AC23BA0}" srcOrd="0" destOrd="0" presId="urn:microsoft.com/office/officeart/2005/8/layout/vList2"/>
    <dgm:cxn modelId="{8F298676-5829-4962-BB01-61581D72D4F5}" type="presParOf" srcId="{2ECE3461-92E4-4C12-AE6A-84E5F29BB5BE}" destId="{C26EE4D5-BC6C-4113-8E1B-CC5E84332499}" srcOrd="1" destOrd="0" presId="urn:microsoft.com/office/officeart/2005/8/layout/vList2"/>
    <dgm:cxn modelId="{383B866B-803E-454B-B161-F766049367C0}" type="presParOf" srcId="{2ECE3461-92E4-4C12-AE6A-84E5F29BB5BE}" destId="{61265034-AC18-4D68-87B9-A1576AA55CC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295135E-CA90-4908-8239-2A9516F13475}"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F63FE689-629C-49E5-9F2D-0D2B7C5BED21}">
      <dgm:prSet/>
      <dgm:spPr/>
      <dgm:t>
        <a:bodyPr/>
        <a:lstStyle/>
        <a:p>
          <a:r>
            <a:rPr lang="el-GR"/>
            <a:t>3. Οι τεχνικές προδιαγραφές καταρτίστηκαν από έναν μη κερδοσκοπικό οργανισμό που είναι επαγγελματικό σωματείο ή ένωση, κοινωνική, βιομηχανική ή εμπορική ένωση ή οποιαδήποτε άλλη ομοσπονδία (membership organisation) που, στο πλαίσιο της τεχνογνωσίας της, καταρτίζει τεχνικές προδιαγραφές των ΤΠΕ και η οποία δεν είναι ευρωπαϊκός οργανισμός τυποποίησης, εθνικός φορέας τυποποίησης ή διεθνής οργανισμός τυποποίησης, μέσω διαδικασιών που πληρούν τα ακόλουθα κριτήρια:</a:t>
          </a:r>
          <a:endParaRPr lang="en-US"/>
        </a:p>
      </dgm:t>
    </dgm:pt>
    <dgm:pt modelId="{E38EE278-4A9A-4CDA-B07B-A50E4FBEAFA8}" type="parTrans" cxnId="{3D36253E-065F-49A6-963B-07D235F020A8}">
      <dgm:prSet/>
      <dgm:spPr/>
      <dgm:t>
        <a:bodyPr/>
        <a:lstStyle/>
        <a:p>
          <a:endParaRPr lang="en-US"/>
        </a:p>
      </dgm:t>
    </dgm:pt>
    <dgm:pt modelId="{4D115109-D457-45FD-8429-802EA68363AB}" type="sibTrans" cxnId="{3D36253E-065F-49A6-963B-07D235F020A8}">
      <dgm:prSet/>
      <dgm:spPr/>
      <dgm:t>
        <a:bodyPr/>
        <a:lstStyle/>
        <a:p>
          <a:endParaRPr lang="en-US"/>
        </a:p>
      </dgm:t>
    </dgm:pt>
    <dgm:pt modelId="{127353AD-126B-4430-91F8-2F378FC3C562}">
      <dgm:prSet/>
      <dgm:spPr/>
      <dgm:t>
        <a:bodyPr/>
        <a:lstStyle/>
        <a:p>
          <a:r>
            <a:rPr lang="el-GR"/>
            <a:t>α) ανοικτή προσέγγιση: Οι τεχνικές προδιαγραφές καταρτίστηκαν με βάση ανοικτή διαδικασία λήψης αποφάσεων στην οποία μπορούν να συμμετέχουν όλα τα ενδιαφερόμενα μέρη στην αγορά ή στις αγορές τις οποίες αφορούν οι εν λόγω τεχνικές προδιαγραφές·</a:t>
          </a:r>
          <a:endParaRPr lang="en-US"/>
        </a:p>
      </dgm:t>
    </dgm:pt>
    <dgm:pt modelId="{171BB706-7CFE-44EC-8C00-E8FE958436CE}" type="parTrans" cxnId="{0CDFC95D-5477-4E60-9A75-9C88BE03632B}">
      <dgm:prSet/>
      <dgm:spPr/>
      <dgm:t>
        <a:bodyPr/>
        <a:lstStyle/>
        <a:p>
          <a:endParaRPr lang="en-US"/>
        </a:p>
      </dgm:t>
    </dgm:pt>
    <dgm:pt modelId="{B8CAE910-BF36-4C6B-B65A-5EF8D8FACEE9}" type="sibTrans" cxnId="{0CDFC95D-5477-4E60-9A75-9C88BE03632B}">
      <dgm:prSet/>
      <dgm:spPr/>
      <dgm:t>
        <a:bodyPr/>
        <a:lstStyle/>
        <a:p>
          <a:endParaRPr lang="en-US"/>
        </a:p>
      </dgm:t>
    </dgm:pt>
    <dgm:pt modelId="{A8CFA357-5F5D-496C-BC8A-66D7CF67D956}">
      <dgm:prSet/>
      <dgm:spPr/>
      <dgm:t>
        <a:bodyPr/>
        <a:lstStyle/>
        <a:p>
          <a:r>
            <a:rPr lang="el-GR"/>
            <a:t>β) συναίνεση: Η διαδικασία λήψης αποφάσεων βασιζόταν στη συνεργασία και στη συναίνεση χωρίς να ευνοεί κάποιον συγκεκριμένο ενδιαφερόμενο. Η συναίνεση σημαίνει γενική συμφωνία, η οποία χαρακτηρίζεται από την απουσία συνεχιζόμενης εναντίωσης σε ουσιώδη ζητήματα από κάποιο σημαντικό τμήμα των θιγόμενων συμφερόντων, καθώς και από μια διαδικασία που επιδιώκει να συνυπολογίσει τις απόψεις όλων των ενδιαφερομένων μερών και να γεφυρώσει τυχόν αντικρουόμενα συμφέροντα. Η συναίνεση δεν προϋποθέτει ομοφωνία·</a:t>
          </a:r>
          <a:endParaRPr lang="en-US"/>
        </a:p>
      </dgm:t>
    </dgm:pt>
    <dgm:pt modelId="{7D1DFAF9-86C9-4F36-88CA-AFBEA9932F4F}" type="parTrans" cxnId="{45F8CBB7-3C81-4FCF-8FBA-DE19E931E00E}">
      <dgm:prSet/>
      <dgm:spPr/>
      <dgm:t>
        <a:bodyPr/>
        <a:lstStyle/>
        <a:p>
          <a:endParaRPr lang="en-US"/>
        </a:p>
      </dgm:t>
    </dgm:pt>
    <dgm:pt modelId="{7DE5C1D5-7283-49AB-8172-506AAA9DDFDF}" type="sibTrans" cxnId="{45F8CBB7-3C81-4FCF-8FBA-DE19E931E00E}">
      <dgm:prSet/>
      <dgm:spPr/>
      <dgm:t>
        <a:bodyPr/>
        <a:lstStyle/>
        <a:p>
          <a:endParaRPr lang="en-US"/>
        </a:p>
      </dgm:t>
    </dgm:pt>
    <dgm:pt modelId="{CD554619-A5EB-4B82-8822-3D9866EDD660}" type="pres">
      <dgm:prSet presAssocID="{1295135E-CA90-4908-8239-2A9516F13475}" presName="vert0" presStyleCnt="0">
        <dgm:presLayoutVars>
          <dgm:dir/>
          <dgm:animOne val="branch"/>
          <dgm:animLvl val="lvl"/>
        </dgm:presLayoutVars>
      </dgm:prSet>
      <dgm:spPr/>
    </dgm:pt>
    <dgm:pt modelId="{0C25105E-2E67-4426-9637-7034738473FA}" type="pres">
      <dgm:prSet presAssocID="{F63FE689-629C-49E5-9F2D-0D2B7C5BED21}" presName="thickLine" presStyleLbl="alignNode1" presStyleIdx="0" presStyleCnt="3"/>
      <dgm:spPr/>
    </dgm:pt>
    <dgm:pt modelId="{09836A26-7687-426E-860E-E3E7477F3CD4}" type="pres">
      <dgm:prSet presAssocID="{F63FE689-629C-49E5-9F2D-0D2B7C5BED21}" presName="horz1" presStyleCnt="0"/>
      <dgm:spPr/>
    </dgm:pt>
    <dgm:pt modelId="{FC7ED1F3-2135-4026-AE94-D67787F71FBC}" type="pres">
      <dgm:prSet presAssocID="{F63FE689-629C-49E5-9F2D-0D2B7C5BED21}" presName="tx1" presStyleLbl="revTx" presStyleIdx="0" presStyleCnt="3"/>
      <dgm:spPr/>
    </dgm:pt>
    <dgm:pt modelId="{4597FB3B-E9C4-4683-B6F9-544A5BF546C4}" type="pres">
      <dgm:prSet presAssocID="{F63FE689-629C-49E5-9F2D-0D2B7C5BED21}" presName="vert1" presStyleCnt="0"/>
      <dgm:spPr/>
    </dgm:pt>
    <dgm:pt modelId="{EC588F4B-F64C-4735-B3F2-608CD46392AB}" type="pres">
      <dgm:prSet presAssocID="{127353AD-126B-4430-91F8-2F378FC3C562}" presName="thickLine" presStyleLbl="alignNode1" presStyleIdx="1" presStyleCnt="3"/>
      <dgm:spPr/>
    </dgm:pt>
    <dgm:pt modelId="{CD8E0EE1-B04D-4A18-AB86-927F38D4B7CE}" type="pres">
      <dgm:prSet presAssocID="{127353AD-126B-4430-91F8-2F378FC3C562}" presName="horz1" presStyleCnt="0"/>
      <dgm:spPr/>
    </dgm:pt>
    <dgm:pt modelId="{C5C0899E-7F19-4728-A75B-F4EFEF57FFF5}" type="pres">
      <dgm:prSet presAssocID="{127353AD-126B-4430-91F8-2F378FC3C562}" presName="tx1" presStyleLbl="revTx" presStyleIdx="1" presStyleCnt="3"/>
      <dgm:spPr/>
    </dgm:pt>
    <dgm:pt modelId="{219BD73D-3F7B-435C-A0A0-5BF69C33B29C}" type="pres">
      <dgm:prSet presAssocID="{127353AD-126B-4430-91F8-2F378FC3C562}" presName="vert1" presStyleCnt="0"/>
      <dgm:spPr/>
    </dgm:pt>
    <dgm:pt modelId="{9823B0D2-440B-4BED-B778-C898E5BD8C55}" type="pres">
      <dgm:prSet presAssocID="{A8CFA357-5F5D-496C-BC8A-66D7CF67D956}" presName="thickLine" presStyleLbl="alignNode1" presStyleIdx="2" presStyleCnt="3"/>
      <dgm:spPr/>
    </dgm:pt>
    <dgm:pt modelId="{7790B026-6E39-44F9-A93C-75D3F554F3BB}" type="pres">
      <dgm:prSet presAssocID="{A8CFA357-5F5D-496C-BC8A-66D7CF67D956}" presName="horz1" presStyleCnt="0"/>
      <dgm:spPr/>
    </dgm:pt>
    <dgm:pt modelId="{DF74BA54-07AC-4BC9-B504-03D2F44E56EE}" type="pres">
      <dgm:prSet presAssocID="{A8CFA357-5F5D-496C-BC8A-66D7CF67D956}" presName="tx1" presStyleLbl="revTx" presStyleIdx="2" presStyleCnt="3"/>
      <dgm:spPr/>
    </dgm:pt>
    <dgm:pt modelId="{3D90F3C7-B018-4C42-BAF1-F588A4B12EC4}" type="pres">
      <dgm:prSet presAssocID="{A8CFA357-5F5D-496C-BC8A-66D7CF67D956}" presName="vert1" presStyleCnt="0"/>
      <dgm:spPr/>
    </dgm:pt>
  </dgm:ptLst>
  <dgm:cxnLst>
    <dgm:cxn modelId="{3D36253E-065F-49A6-963B-07D235F020A8}" srcId="{1295135E-CA90-4908-8239-2A9516F13475}" destId="{F63FE689-629C-49E5-9F2D-0D2B7C5BED21}" srcOrd="0" destOrd="0" parTransId="{E38EE278-4A9A-4CDA-B07B-A50E4FBEAFA8}" sibTransId="{4D115109-D457-45FD-8429-802EA68363AB}"/>
    <dgm:cxn modelId="{0CDFC95D-5477-4E60-9A75-9C88BE03632B}" srcId="{1295135E-CA90-4908-8239-2A9516F13475}" destId="{127353AD-126B-4430-91F8-2F378FC3C562}" srcOrd="1" destOrd="0" parTransId="{171BB706-7CFE-44EC-8C00-E8FE958436CE}" sibTransId="{B8CAE910-BF36-4C6B-B65A-5EF8D8FACEE9}"/>
    <dgm:cxn modelId="{D59E5169-1547-4B70-B36B-F79442063003}" type="presOf" srcId="{A8CFA357-5F5D-496C-BC8A-66D7CF67D956}" destId="{DF74BA54-07AC-4BC9-B504-03D2F44E56EE}" srcOrd="0" destOrd="0" presId="urn:microsoft.com/office/officeart/2008/layout/LinedList"/>
    <dgm:cxn modelId="{884D9558-9B56-479C-B5E7-7BA8009A9100}" type="presOf" srcId="{1295135E-CA90-4908-8239-2A9516F13475}" destId="{CD554619-A5EB-4B82-8822-3D9866EDD660}" srcOrd="0" destOrd="0" presId="urn:microsoft.com/office/officeart/2008/layout/LinedList"/>
    <dgm:cxn modelId="{45F8CBB7-3C81-4FCF-8FBA-DE19E931E00E}" srcId="{1295135E-CA90-4908-8239-2A9516F13475}" destId="{A8CFA357-5F5D-496C-BC8A-66D7CF67D956}" srcOrd="2" destOrd="0" parTransId="{7D1DFAF9-86C9-4F36-88CA-AFBEA9932F4F}" sibTransId="{7DE5C1D5-7283-49AB-8172-506AAA9DDFDF}"/>
    <dgm:cxn modelId="{61618AC0-CA83-476F-BD6A-0FED179EB5A7}" type="presOf" srcId="{F63FE689-629C-49E5-9F2D-0D2B7C5BED21}" destId="{FC7ED1F3-2135-4026-AE94-D67787F71FBC}" srcOrd="0" destOrd="0" presId="urn:microsoft.com/office/officeart/2008/layout/LinedList"/>
    <dgm:cxn modelId="{0E2469D8-282B-4D61-8BE1-A9DC83A132C8}" type="presOf" srcId="{127353AD-126B-4430-91F8-2F378FC3C562}" destId="{C5C0899E-7F19-4728-A75B-F4EFEF57FFF5}" srcOrd="0" destOrd="0" presId="urn:microsoft.com/office/officeart/2008/layout/LinedList"/>
    <dgm:cxn modelId="{CCA29693-EE0C-4257-B740-3D9EF851303F}" type="presParOf" srcId="{CD554619-A5EB-4B82-8822-3D9866EDD660}" destId="{0C25105E-2E67-4426-9637-7034738473FA}" srcOrd="0" destOrd="0" presId="urn:microsoft.com/office/officeart/2008/layout/LinedList"/>
    <dgm:cxn modelId="{20113334-7FBE-42E6-86F6-E2D7EDA33C97}" type="presParOf" srcId="{CD554619-A5EB-4B82-8822-3D9866EDD660}" destId="{09836A26-7687-426E-860E-E3E7477F3CD4}" srcOrd="1" destOrd="0" presId="urn:microsoft.com/office/officeart/2008/layout/LinedList"/>
    <dgm:cxn modelId="{DF96F4FA-EC2E-44E4-B3A8-69918E00190F}" type="presParOf" srcId="{09836A26-7687-426E-860E-E3E7477F3CD4}" destId="{FC7ED1F3-2135-4026-AE94-D67787F71FBC}" srcOrd="0" destOrd="0" presId="urn:microsoft.com/office/officeart/2008/layout/LinedList"/>
    <dgm:cxn modelId="{0E8958D2-E7AB-4C3F-B6B5-A4282221CAFB}" type="presParOf" srcId="{09836A26-7687-426E-860E-E3E7477F3CD4}" destId="{4597FB3B-E9C4-4683-B6F9-544A5BF546C4}" srcOrd="1" destOrd="0" presId="urn:microsoft.com/office/officeart/2008/layout/LinedList"/>
    <dgm:cxn modelId="{A93D6761-A81A-44F7-9C5B-A125D41D7D8B}" type="presParOf" srcId="{CD554619-A5EB-4B82-8822-3D9866EDD660}" destId="{EC588F4B-F64C-4735-B3F2-608CD46392AB}" srcOrd="2" destOrd="0" presId="urn:microsoft.com/office/officeart/2008/layout/LinedList"/>
    <dgm:cxn modelId="{785882E7-6941-4B98-911F-AB16880D128A}" type="presParOf" srcId="{CD554619-A5EB-4B82-8822-3D9866EDD660}" destId="{CD8E0EE1-B04D-4A18-AB86-927F38D4B7CE}" srcOrd="3" destOrd="0" presId="urn:microsoft.com/office/officeart/2008/layout/LinedList"/>
    <dgm:cxn modelId="{7071BD03-FEB7-4975-A73E-DDB800C68951}" type="presParOf" srcId="{CD8E0EE1-B04D-4A18-AB86-927F38D4B7CE}" destId="{C5C0899E-7F19-4728-A75B-F4EFEF57FFF5}" srcOrd="0" destOrd="0" presId="urn:microsoft.com/office/officeart/2008/layout/LinedList"/>
    <dgm:cxn modelId="{0A0A7FF0-8953-4F49-B463-980CB872E650}" type="presParOf" srcId="{CD8E0EE1-B04D-4A18-AB86-927F38D4B7CE}" destId="{219BD73D-3F7B-435C-A0A0-5BF69C33B29C}" srcOrd="1" destOrd="0" presId="urn:microsoft.com/office/officeart/2008/layout/LinedList"/>
    <dgm:cxn modelId="{67D983FC-DEE2-4069-90F4-6A544024CCAB}" type="presParOf" srcId="{CD554619-A5EB-4B82-8822-3D9866EDD660}" destId="{9823B0D2-440B-4BED-B778-C898E5BD8C55}" srcOrd="4" destOrd="0" presId="urn:microsoft.com/office/officeart/2008/layout/LinedList"/>
    <dgm:cxn modelId="{4C52D30C-2169-4810-86E6-CD9DE2CED3B8}" type="presParOf" srcId="{CD554619-A5EB-4B82-8822-3D9866EDD660}" destId="{7790B026-6E39-44F9-A93C-75D3F554F3BB}" srcOrd="5" destOrd="0" presId="urn:microsoft.com/office/officeart/2008/layout/LinedList"/>
    <dgm:cxn modelId="{79F69B3D-8290-4C66-897B-A93A0918B517}" type="presParOf" srcId="{7790B026-6E39-44F9-A93C-75D3F554F3BB}" destId="{DF74BA54-07AC-4BC9-B504-03D2F44E56EE}" srcOrd="0" destOrd="0" presId="urn:microsoft.com/office/officeart/2008/layout/LinedList"/>
    <dgm:cxn modelId="{F5643FF7-6D77-4A18-91AA-709FE0738576}" type="presParOf" srcId="{7790B026-6E39-44F9-A93C-75D3F554F3BB}" destId="{3D90F3C7-B018-4C42-BAF1-F588A4B12EC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F501E07-3DE4-4013-B3C5-A6BC078E1E81}"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F5AE1ABD-221A-4D86-BD49-6AA2FF80E88A}">
      <dgm:prSet/>
      <dgm:spPr/>
      <dgm:t>
        <a:bodyPr/>
        <a:lstStyle/>
        <a:p>
          <a:r>
            <a:rPr lang="el-GR"/>
            <a:t>γ)  διαφάνεια:</a:t>
          </a:r>
          <a:endParaRPr lang="en-US"/>
        </a:p>
      </dgm:t>
    </dgm:pt>
    <dgm:pt modelId="{205655BE-0584-406C-8F21-E67C07203689}" type="parTrans" cxnId="{4A0C5F1C-B71D-4A68-9C02-45754B88DECA}">
      <dgm:prSet/>
      <dgm:spPr/>
      <dgm:t>
        <a:bodyPr/>
        <a:lstStyle/>
        <a:p>
          <a:endParaRPr lang="en-US"/>
        </a:p>
      </dgm:t>
    </dgm:pt>
    <dgm:pt modelId="{AF8D11A0-E957-4211-B962-019D6C100DAC}" type="sibTrans" cxnId="{4A0C5F1C-B71D-4A68-9C02-45754B88DECA}">
      <dgm:prSet/>
      <dgm:spPr/>
      <dgm:t>
        <a:bodyPr/>
        <a:lstStyle/>
        <a:p>
          <a:endParaRPr lang="en-US"/>
        </a:p>
      </dgm:t>
    </dgm:pt>
    <dgm:pt modelId="{D3FF10FF-DD5B-4CEB-BAC8-F8F3799959E2}">
      <dgm:prSet/>
      <dgm:spPr/>
      <dgm:t>
        <a:bodyPr/>
        <a:lstStyle/>
        <a:p>
          <a:r>
            <a:rPr lang="el-GR"/>
            <a:t>i) όλες οι πληροφορίες σχετικά με τις τεχνικές συζητήσεις και τη λήψη αποφάσεων αρχειοθετήθηκαν και αναγνωρίστηκαν·</a:t>
          </a:r>
          <a:endParaRPr lang="en-US"/>
        </a:p>
      </dgm:t>
    </dgm:pt>
    <dgm:pt modelId="{DD5CAB84-D53B-41D8-BC9E-6B2EAB3D8A88}" type="parTrans" cxnId="{31D293FE-9B0A-4D6B-A6D0-C4F9A6C2CD50}">
      <dgm:prSet/>
      <dgm:spPr/>
      <dgm:t>
        <a:bodyPr/>
        <a:lstStyle/>
        <a:p>
          <a:endParaRPr lang="en-US"/>
        </a:p>
      </dgm:t>
    </dgm:pt>
    <dgm:pt modelId="{60627C2E-B5E0-4AC3-83D7-6FE56DB37CA1}" type="sibTrans" cxnId="{31D293FE-9B0A-4D6B-A6D0-C4F9A6C2CD50}">
      <dgm:prSet/>
      <dgm:spPr/>
      <dgm:t>
        <a:bodyPr/>
        <a:lstStyle/>
        <a:p>
          <a:endParaRPr lang="en-US"/>
        </a:p>
      </dgm:t>
    </dgm:pt>
    <dgm:pt modelId="{BF59D52E-AA57-4390-AD51-7633A0E98AC5}">
      <dgm:prSet/>
      <dgm:spPr/>
      <dgm:t>
        <a:bodyPr/>
        <a:lstStyle/>
        <a:p>
          <a:r>
            <a:rPr lang="el-GR"/>
            <a:t>ii) οι πληροφορίες για νέες δραστηριότητες τυποποίησης ανακοινώθηκαν δημοσίως και ευρέως από κατάλληλα και προσβάσιμα μέσα·</a:t>
          </a:r>
          <a:endParaRPr lang="en-US"/>
        </a:p>
      </dgm:t>
    </dgm:pt>
    <dgm:pt modelId="{77798640-27EE-4762-AEEC-58D4A3B00F63}" type="parTrans" cxnId="{A4538E99-C02E-431B-8C91-AB0642BCAE8A}">
      <dgm:prSet/>
      <dgm:spPr/>
      <dgm:t>
        <a:bodyPr/>
        <a:lstStyle/>
        <a:p>
          <a:endParaRPr lang="en-US"/>
        </a:p>
      </dgm:t>
    </dgm:pt>
    <dgm:pt modelId="{B0854966-846E-41FE-8970-585A2BAA613B}" type="sibTrans" cxnId="{A4538E99-C02E-431B-8C91-AB0642BCAE8A}">
      <dgm:prSet/>
      <dgm:spPr/>
      <dgm:t>
        <a:bodyPr/>
        <a:lstStyle/>
        <a:p>
          <a:endParaRPr lang="en-US"/>
        </a:p>
      </dgm:t>
    </dgm:pt>
    <dgm:pt modelId="{05D5AFC5-D69A-4F2A-AC5E-E647AEC759C6}">
      <dgm:prSet/>
      <dgm:spPr/>
      <dgm:t>
        <a:bodyPr/>
        <a:lstStyle/>
        <a:p>
          <a:r>
            <a:rPr lang="el-GR"/>
            <a:t>iii) επιδιώχθηκε η συμμετοχή όλων των σχετικών κατηγοριών ενδιαφερομένων μερών με σκοπό την επίτευξη ισορροπίας·</a:t>
          </a:r>
          <a:endParaRPr lang="en-US"/>
        </a:p>
      </dgm:t>
    </dgm:pt>
    <dgm:pt modelId="{0EED593D-C6C3-4F6A-B77D-CDBECD0DE42C}" type="parTrans" cxnId="{7B7DCE9E-79D3-4028-AB6E-6F2BBB00AF62}">
      <dgm:prSet/>
      <dgm:spPr/>
      <dgm:t>
        <a:bodyPr/>
        <a:lstStyle/>
        <a:p>
          <a:endParaRPr lang="en-US"/>
        </a:p>
      </dgm:t>
    </dgm:pt>
    <dgm:pt modelId="{EA33052E-F516-47F4-9797-1840ECE29367}" type="sibTrans" cxnId="{7B7DCE9E-79D3-4028-AB6E-6F2BBB00AF62}">
      <dgm:prSet/>
      <dgm:spPr/>
      <dgm:t>
        <a:bodyPr/>
        <a:lstStyle/>
        <a:p>
          <a:endParaRPr lang="en-US"/>
        </a:p>
      </dgm:t>
    </dgm:pt>
    <dgm:pt modelId="{C09DFA68-E632-4FD2-8F86-49C6C9DC41E5}">
      <dgm:prSet/>
      <dgm:spPr/>
      <dgm:t>
        <a:bodyPr/>
        <a:lstStyle/>
        <a:p>
          <a:r>
            <a:rPr lang="el-GR"/>
            <a:t>iv) δόθηκε προσοχή και απάντηση στις παρατηρήσεις των ενδιαφερόμενων μερών.</a:t>
          </a:r>
          <a:endParaRPr lang="en-US"/>
        </a:p>
      </dgm:t>
    </dgm:pt>
    <dgm:pt modelId="{12270091-4628-4257-B7C3-206B312B8A58}" type="parTrans" cxnId="{B4BD141C-5306-4F4B-96A0-877F352E01AA}">
      <dgm:prSet/>
      <dgm:spPr/>
      <dgm:t>
        <a:bodyPr/>
        <a:lstStyle/>
        <a:p>
          <a:endParaRPr lang="en-US"/>
        </a:p>
      </dgm:t>
    </dgm:pt>
    <dgm:pt modelId="{7D502734-BCF3-4B74-9BAA-874184EF77A5}" type="sibTrans" cxnId="{B4BD141C-5306-4F4B-96A0-877F352E01AA}">
      <dgm:prSet/>
      <dgm:spPr/>
      <dgm:t>
        <a:bodyPr/>
        <a:lstStyle/>
        <a:p>
          <a:endParaRPr lang="en-US"/>
        </a:p>
      </dgm:t>
    </dgm:pt>
    <dgm:pt modelId="{93947A2A-E47A-499A-A62E-B08749EF800A}" type="pres">
      <dgm:prSet presAssocID="{7F501E07-3DE4-4013-B3C5-A6BC078E1E81}" presName="vert0" presStyleCnt="0">
        <dgm:presLayoutVars>
          <dgm:dir/>
          <dgm:animOne val="branch"/>
          <dgm:animLvl val="lvl"/>
        </dgm:presLayoutVars>
      </dgm:prSet>
      <dgm:spPr/>
    </dgm:pt>
    <dgm:pt modelId="{C14FCF2A-EBED-44A8-B69C-2340F859202D}" type="pres">
      <dgm:prSet presAssocID="{F5AE1ABD-221A-4D86-BD49-6AA2FF80E88A}" presName="thickLine" presStyleLbl="alignNode1" presStyleIdx="0" presStyleCnt="5"/>
      <dgm:spPr/>
    </dgm:pt>
    <dgm:pt modelId="{494DB4A1-AF29-4F3C-8FE1-4A921624CAE2}" type="pres">
      <dgm:prSet presAssocID="{F5AE1ABD-221A-4D86-BD49-6AA2FF80E88A}" presName="horz1" presStyleCnt="0"/>
      <dgm:spPr/>
    </dgm:pt>
    <dgm:pt modelId="{8F17E14B-2B1B-4C70-9E02-EF319B2DE805}" type="pres">
      <dgm:prSet presAssocID="{F5AE1ABD-221A-4D86-BD49-6AA2FF80E88A}" presName="tx1" presStyleLbl="revTx" presStyleIdx="0" presStyleCnt="5"/>
      <dgm:spPr/>
    </dgm:pt>
    <dgm:pt modelId="{C688911F-44FC-41B2-92BD-2AEE31ECD4B3}" type="pres">
      <dgm:prSet presAssocID="{F5AE1ABD-221A-4D86-BD49-6AA2FF80E88A}" presName="vert1" presStyleCnt="0"/>
      <dgm:spPr/>
    </dgm:pt>
    <dgm:pt modelId="{1FEB439C-877E-4FD9-A0A8-D72079A5AD57}" type="pres">
      <dgm:prSet presAssocID="{D3FF10FF-DD5B-4CEB-BAC8-F8F3799959E2}" presName="thickLine" presStyleLbl="alignNode1" presStyleIdx="1" presStyleCnt="5"/>
      <dgm:spPr/>
    </dgm:pt>
    <dgm:pt modelId="{544D2A3F-198E-4778-B65E-28716ED7F143}" type="pres">
      <dgm:prSet presAssocID="{D3FF10FF-DD5B-4CEB-BAC8-F8F3799959E2}" presName="horz1" presStyleCnt="0"/>
      <dgm:spPr/>
    </dgm:pt>
    <dgm:pt modelId="{AA6132CC-2B38-478E-ACDE-23A6CBD5A8CD}" type="pres">
      <dgm:prSet presAssocID="{D3FF10FF-DD5B-4CEB-BAC8-F8F3799959E2}" presName="tx1" presStyleLbl="revTx" presStyleIdx="1" presStyleCnt="5"/>
      <dgm:spPr/>
    </dgm:pt>
    <dgm:pt modelId="{43FC88DF-9F5F-466F-94DC-FB2CB347DC61}" type="pres">
      <dgm:prSet presAssocID="{D3FF10FF-DD5B-4CEB-BAC8-F8F3799959E2}" presName="vert1" presStyleCnt="0"/>
      <dgm:spPr/>
    </dgm:pt>
    <dgm:pt modelId="{9BB86C50-7E4C-4CD2-8988-D6D10B508CAA}" type="pres">
      <dgm:prSet presAssocID="{BF59D52E-AA57-4390-AD51-7633A0E98AC5}" presName="thickLine" presStyleLbl="alignNode1" presStyleIdx="2" presStyleCnt="5"/>
      <dgm:spPr/>
    </dgm:pt>
    <dgm:pt modelId="{77E5EC5E-143A-4A0D-A12F-3E8B6FF98D9F}" type="pres">
      <dgm:prSet presAssocID="{BF59D52E-AA57-4390-AD51-7633A0E98AC5}" presName="horz1" presStyleCnt="0"/>
      <dgm:spPr/>
    </dgm:pt>
    <dgm:pt modelId="{8C2D6415-E59D-4BE1-B239-4E3539DC0407}" type="pres">
      <dgm:prSet presAssocID="{BF59D52E-AA57-4390-AD51-7633A0E98AC5}" presName="tx1" presStyleLbl="revTx" presStyleIdx="2" presStyleCnt="5"/>
      <dgm:spPr/>
    </dgm:pt>
    <dgm:pt modelId="{EE83DB3A-F54D-4B20-9677-246BC1A84934}" type="pres">
      <dgm:prSet presAssocID="{BF59D52E-AA57-4390-AD51-7633A0E98AC5}" presName="vert1" presStyleCnt="0"/>
      <dgm:spPr/>
    </dgm:pt>
    <dgm:pt modelId="{D05C77E0-402B-419D-B4E4-74F84C12BB04}" type="pres">
      <dgm:prSet presAssocID="{05D5AFC5-D69A-4F2A-AC5E-E647AEC759C6}" presName="thickLine" presStyleLbl="alignNode1" presStyleIdx="3" presStyleCnt="5"/>
      <dgm:spPr/>
    </dgm:pt>
    <dgm:pt modelId="{5AE9A0C8-B7BB-483F-BB31-5A709FD885BD}" type="pres">
      <dgm:prSet presAssocID="{05D5AFC5-D69A-4F2A-AC5E-E647AEC759C6}" presName="horz1" presStyleCnt="0"/>
      <dgm:spPr/>
    </dgm:pt>
    <dgm:pt modelId="{AB6BD96C-91EB-4715-AF42-14B82E77096E}" type="pres">
      <dgm:prSet presAssocID="{05D5AFC5-D69A-4F2A-AC5E-E647AEC759C6}" presName="tx1" presStyleLbl="revTx" presStyleIdx="3" presStyleCnt="5"/>
      <dgm:spPr/>
    </dgm:pt>
    <dgm:pt modelId="{4F624359-E2EA-403C-9CE6-5C86CD3B8A90}" type="pres">
      <dgm:prSet presAssocID="{05D5AFC5-D69A-4F2A-AC5E-E647AEC759C6}" presName="vert1" presStyleCnt="0"/>
      <dgm:spPr/>
    </dgm:pt>
    <dgm:pt modelId="{B003DF34-661D-4CCB-9804-86A92772D66F}" type="pres">
      <dgm:prSet presAssocID="{C09DFA68-E632-4FD2-8F86-49C6C9DC41E5}" presName="thickLine" presStyleLbl="alignNode1" presStyleIdx="4" presStyleCnt="5"/>
      <dgm:spPr/>
    </dgm:pt>
    <dgm:pt modelId="{5A381E22-DF39-4FBA-A094-56AD119D70A1}" type="pres">
      <dgm:prSet presAssocID="{C09DFA68-E632-4FD2-8F86-49C6C9DC41E5}" presName="horz1" presStyleCnt="0"/>
      <dgm:spPr/>
    </dgm:pt>
    <dgm:pt modelId="{42928FAA-9A31-44AD-8EFE-6956EF29EC05}" type="pres">
      <dgm:prSet presAssocID="{C09DFA68-E632-4FD2-8F86-49C6C9DC41E5}" presName="tx1" presStyleLbl="revTx" presStyleIdx="4" presStyleCnt="5"/>
      <dgm:spPr/>
    </dgm:pt>
    <dgm:pt modelId="{0F5BE1FC-570F-4E8A-9991-42493AC58F83}" type="pres">
      <dgm:prSet presAssocID="{C09DFA68-E632-4FD2-8F86-49C6C9DC41E5}" presName="vert1" presStyleCnt="0"/>
      <dgm:spPr/>
    </dgm:pt>
  </dgm:ptLst>
  <dgm:cxnLst>
    <dgm:cxn modelId="{A57AEA08-06FE-4B3E-80B8-052E12FA9FAB}" type="presOf" srcId="{BF59D52E-AA57-4390-AD51-7633A0E98AC5}" destId="{8C2D6415-E59D-4BE1-B239-4E3539DC0407}" srcOrd="0" destOrd="0" presId="urn:microsoft.com/office/officeart/2008/layout/LinedList"/>
    <dgm:cxn modelId="{B4BD141C-5306-4F4B-96A0-877F352E01AA}" srcId="{7F501E07-3DE4-4013-B3C5-A6BC078E1E81}" destId="{C09DFA68-E632-4FD2-8F86-49C6C9DC41E5}" srcOrd="4" destOrd="0" parTransId="{12270091-4628-4257-B7C3-206B312B8A58}" sibTransId="{7D502734-BCF3-4B74-9BAA-874184EF77A5}"/>
    <dgm:cxn modelId="{4A0C5F1C-B71D-4A68-9C02-45754B88DECA}" srcId="{7F501E07-3DE4-4013-B3C5-A6BC078E1E81}" destId="{F5AE1ABD-221A-4D86-BD49-6AA2FF80E88A}" srcOrd="0" destOrd="0" parTransId="{205655BE-0584-406C-8F21-E67C07203689}" sibTransId="{AF8D11A0-E957-4211-B962-019D6C100DAC}"/>
    <dgm:cxn modelId="{ED06BA1D-7739-4D9A-9CF3-A3966916EF29}" type="presOf" srcId="{C09DFA68-E632-4FD2-8F86-49C6C9DC41E5}" destId="{42928FAA-9A31-44AD-8EFE-6956EF29EC05}" srcOrd="0" destOrd="0" presId="urn:microsoft.com/office/officeart/2008/layout/LinedList"/>
    <dgm:cxn modelId="{4564E394-462F-417B-85FB-5F3302A2C3DE}" type="presOf" srcId="{F5AE1ABD-221A-4D86-BD49-6AA2FF80E88A}" destId="{8F17E14B-2B1B-4C70-9E02-EF319B2DE805}" srcOrd="0" destOrd="0" presId="urn:microsoft.com/office/officeart/2008/layout/LinedList"/>
    <dgm:cxn modelId="{A4538E99-C02E-431B-8C91-AB0642BCAE8A}" srcId="{7F501E07-3DE4-4013-B3C5-A6BC078E1E81}" destId="{BF59D52E-AA57-4390-AD51-7633A0E98AC5}" srcOrd="2" destOrd="0" parTransId="{77798640-27EE-4762-AEEC-58D4A3B00F63}" sibTransId="{B0854966-846E-41FE-8970-585A2BAA613B}"/>
    <dgm:cxn modelId="{7B7DCE9E-79D3-4028-AB6E-6F2BBB00AF62}" srcId="{7F501E07-3DE4-4013-B3C5-A6BC078E1E81}" destId="{05D5AFC5-D69A-4F2A-AC5E-E647AEC759C6}" srcOrd="3" destOrd="0" parTransId="{0EED593D-C6C3-4F6A-B77D-CDBECD0DE42C}" sibTransId="{EA33052E-F516-47F4-9797-1840ECE29367}"/>
    <dgm:cxn modelId="{86B153F3-8E3B-41C2-BA5E-114079887A7D}" type="presOf" srcId="{7F501E07-3DE4-4013-B3C5-A6BC078E1E81}" destId="{93947A2A-E47A-499A-A62E-B08749EF800A}" srcOrd="0" destOrd="0" presId="urn:microsoft.com/office/officeart/2008/layout/LinedList"/>
    <dgm:cxn modelId="{9F2D64FB-C510-484F-BE14-188FC5EF3980}" type="presOf" srcId="{D3FF10FF-DD5B-4CEB-BAC8-F8F3799959E2}" destId="{AA6132CC-2B38-478E-ACDE-23A6CBD5A8CD}" srcOrd="0" destOrd="0" presId="urn:microsoft.com/office/officeart/2008/layout/LinedList"/>
    <dgm:cxn modelId="{A2A234FE-F86C-4D19-828F-0C6C05B44D6B}" type="presOf" srcId="{05D5AFC5-D69A-4F2A-AC5E-E647AEC759C6}" destId="{AB6BD96C-91EB-4715-AF42-14B82E77096E}" srcOrd="0" destOrd="0" presId="urn:microsoft.com/office/officeart/2008/layout/LinedList"/>
    <dgm:cxn modelId="{31D293FE-9B0A-4D6B-A6D0-C4F9A6C2CD50}" srcId="{7F501E07-3DE4-4013-B3C5-A6BC078E1E81}" destId="{D3FF10FF-DD5B-4CEB-BAC8-F8F3799959E2}" srcOrd="1" destOrd="0" parTransId="{DD5CAB84-D53B-41D8-BC9E-6B2EAB3D8A88}" sibTransId="{60627C2E-B5E0-4AC3-83D7-6FE56DB37CA1}"/>
    <dgm:cxn modelId="{1BB4E6E6-4D12-40D7-8E99-D550248F4F39}" type="presParOf" srcId="{93947A2A-E47A-499A-A62E-B08749EF800A}" destId="{C14FCF2A-EBED-44A8-B69C-2340F859202D}" srcOrd="0" destOrd="0" presId="urn:microsoft.com/office/officeart/2008/layout/LinedList"/>
    <dgm:cxn modelId="{5B76465C-FE8A-450B-BC71-CD60505C04F6}" type="presParOf" srcId="{93947A2A-E47A-499A-A62E-B08749EF800A}" destId="{494DB4A1-AF29-4F3C-8FE1-4A921624CAE2}" srcOrd="1" destOrd="0" presId="urn:microsoft.com/office/officeart/2008/layout/LinedList"/>
    <dgm:cxn modelId="{879C8BC1-A268-453C-A20B-467134DABFE9}" type="presParOf" srcId="{494DB4A1-AF29-4F3C-8FE1-4A921624CAE2}" destId="{8F17E14B-2B1B-4C70-9E02-EF319B2DE805}" srcOrd="0" destOrd="0" presId="urn:microsoft.com/office/officeart/2008/layout/LinedList"/>
    <dgm:cxn modelId="{2E4CECC8-68FD-487C-857B-DEB020DF3D88}" type="presParOf" srcId="{494DB4A1-AF29-4F3C-8FE1-4A921624CAE2}" destId="{C688911F-44FC-41B2-92BD-2AEE31ECD4B3}" srcOrd="1" destOrd="0" presId="urn:microsoft.com/office/officeart/2008/layout/LinedList"/>
    <dgm:cxn modelId="{2BFE51EC-ADAE-452D-9EDD-362007B288C8}" type="presParOf" srcId="{93947A2A-E47A-499A-A62E-B08749EF800A}" destId="{1FEB439C-877E-4FD9-A0A8-D72079A5AD57}" srcOrd="2" destOrd="0" presId="urn:microsoft.com/office/officeart/2008/layout/LinedList"/>
    <dgm:cxn modelId="{1EA44E20-5119-4110-A0E0-2C77A13F9C27}" type="presParOf" srcId="{93947A2A-E47A-499A-A62E-B08749EF800A}" destId="{544D2A3F-198E-4778-B65E-28716ED7F143}" srcOrd="3" destOrd="0" presId="urn:microsoft.com/office/officeart/2008/layout/LinedList"/>
    <dgm:cxn modelId="{D523FDEA-EED2-41F2-A9D0-B305F3972CD5}" type="presParOf" srcId="{544D2A3F-198E-4778-B65E-28716ED7F143}" destId="{AA6132CC-2B38-478E-ACDE-23A6CBD5A8CD}" srcOrd="0" destOrd="0" presId="urn:microsoft.com/office/officeart/2008/layout/LinedList"/>
    <dgm:cxn modelId="{F2707ED2-A066-4434-B8B2-9F59D12671F5}" type="presParOf" srcId="{544D2A3F-198E-4778-B65E-28716ED7F143}" destId="{43FC88DF-9F5F-466F-94DC-FB2CB347DC61}" srcOrd="1" destOrd="0" presId="urn:microsoft.com/office/officeart/2008/layout/LinedList"/>
    <dgm:cxn modelId="{7199A1AC-8C2B-4ED0-A0B1-C1F42B6F24F5}" type="presParOf" srcId="{93947A2A-E47A-499A-A62E-B08749EF800A}" destId="{9BB86C50-7E4C-4CD2-8988-D6D10B508CAA}" srcOrd="4" destOrd="0" presId="urn:microsoft.com/office/officeart/2008/layout/LinedList"/>
    <dgm:cxn modelId="{1E907703-83F7-4B1D-9903-C9C2FEAE9670}" type="presParOf" srcId="{93947A2A-E47A-499A-A62E-B08749EF800A}" destId="{77E5EC5E-143A-4A0D-A12F-3E8B6FF98D9F}" srcOrd="5" destOrd="0" presId="urn:microsoft.com/office/officeart/2008/layout/LinedList"/>
    <dgm:cxn modelId="{76826D34-41A7-422A-8C9C-03E37F2D93A9}" type="presParOf" srcId="{77E5EC5E-143A-4A0D-A12F-3E8B6FF98D9F}" destId="{8C2D6415-E59D-4BE1-B239-4E3539DC0407}" srcOrd="0" destOrd="0" presId="urn:microsoft.com/office/officeart/2008/layout/LinedList"/>
    <dgm:cxn modelId="{2FC40551-58F1-43E0-9DF0-D36CCDA1CAB6}" type="presParOf" srcId="{77E5EC5E-143A-4A0D-A12F-3E8B6FF98D9F}" destId="{EE83DB3A-F54D-4B20-9677-246BC1A84934}" srcOrd="1" destOrd="0" presId="urn:microsoft.com/office/officeart/2008/layout/LinedList"/>
    <dgm:cxn modelId="{8CC827DB-F2F5-475D-8EF3-0F1173974F19}" type="presParOf" srcId="{93947A2A-E47A-499A-A62E-B08749EF800A}" destId="{D05C77E0-402B-419D-B4E4-74F84C12BB04}" srcOrd="6" destOrd="0" presId="urn:microsoft.com/office/officeart/2008/layout/LinedList"/>
    <dgm:cxn modelId="{7775EB08-1133-4572-B528-4E7DDD364875}" type="presParOf" srcId="{93947A2A-E47A-499A-A62E-B08749EF800A}" destId="{5AE9A0C8-B7BB-483F-BB31-5A709FD885BD}" srcOrd="7" destOrd="0" presId="urn:microsoft.com/office/officeart/2008/layout/LinedList"/>
    <dgm:cxn modelId="{66EE9EDD-8E3C-4CE3-A398-DC83D273087D}" type="presParOf" srcId="{5AE9A0C8-B7BB-483F-BB31-5A709FD885BD}" destId="{AB6BD96C-91EB-4715-AF42-14B82E77096E}" srcOrd="0" destOrd="0" presId="urn:microsoft.com/office/officeart/2008/layout/LinedList"/>
    <dgm:cxn modelId="{F8AA6436-6C42-4945-893B-1B369A6AEA51}" type="presParOf" srcId="{5AE9A0C8-B7BB-483F-BB31-5A709FD885BD}" destId="{4F624359-E2EA-403C-9CE6-5C86CD3B8A90}" srcOrd="1" destOrd="0" presId="urn:microsoft.com/office/officeart/2008/layout/LinedList"/>
    <dgm:cxn modelId="{7B787D63-574F-400C-94C3-5186F2FE547E}" type="presParOf" srcId="{93947A2A-E47A-499A-A62E-B08749EF800A}" destId="{B003DF34-661D-4CCB-9804-86A92772D66F}" srcOrd="8" destOrd="0" presId="urn:microsoft.com/office/officeart/2008/layout/LinedList"/>
    <dgm:cxn modelId="{2F8DAD8E-11B1-4691-9C23-CACA43953146}" type="presParOf" srcId="{93947A2A-E47A-499A-A62E-B08749EF800A}" destId="{5A381E22-DF39-4FBA-A094-56AD119D70A1}" srcOrd="9" destOrd="0" presId="urn:microsoft.com/office/officeart/2008/layout/LinedList"/>
    <dgm:cxn modelId="{34A08473-451C-4142-9B80-9E4B425CE593}" type="presParOf" srcId="{5A381E22-DF39-4FBA-A094-56AD119D70A1}" destId="{42928FAA-9A31-44AD-8EFE-6956EF29EC05}" srcOrd="0" destOrd="0" presId="urn:microsoft.com/office/officeart/2008/layout/LinedList"/>
    <dgm:cxn modelId="{2627F5C8-656B-4175-A156-89E0ED2A1FFC}" type="presParOf" srcId="{5A381E22-DF39-4FBA-A094-56AD119D70A1}" destId="{0F5BE1FC-570F-4E8A-9991-42493AC58F8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0514484-A754-4FAF-BA34-A49DFEDAFF45}"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6C3B0683-0C27-4411-AFD4-67C67976073F}">
      <dgm:prSet/>
      <dgm:spPr/>
      <dgm:t>
        <a:bodyPr/>
        <a:lstStyle/>
        <a:p>
          <a:r>
            <a:rPr lang="el-GR"/>
            <a:t>4 Οι τεχνικές προδιαγραφές ικανοποιούν τις ακόλουθες απαιτήσεις:</a:t>
          </a:r>
          <a:endParaRPr lang="en-US"/>
        </a:p>
      </dgm:t>
    </dgm:pt>
    <dgm:pt modelId="{DB4586D5-F822-4463-B2F0-4423162BD776}" type="parTrans" cxnId="{E4245435-9121-44D0-975D-7BB6933BA05D}">
      <dgm:prSet/>
      <dgm:spPr/>
      <dgm:t>
        <a:bodyPr/>
        <a:lstStyle/>
        <a:p>
          <a:endParaRPr lang="en-US"/>
        </a:p>
      </dgm:t>
    </dgm:pt>
    <dgm:pt modelId="{46A13C7F-F9CD-485C-AF80-07EB4E58209F}" type="sibTrans" cxnId="{E4245435-9121-44D0-975D-7BB6933BA05D}">
      <dgm:prSet/>
      <dgm:spPr/>
      <dgm:t>
        <a:bodyPr/>
        <a:lstStyle/>
        <a:p>
          <a:endParaRPr lang="en-US"/>
        </a:p>
      </dgm:t>
    </dgm:pt>
    <dgm:pt modelId="{18F6EF29-65F4-4F46-AA96-ED6C337F4881}">
      <dgm:prSet/>
      <dgm:spPr/>
      <dgm:t>
        <a:bodyPr/>
        <a:lstStyle/>
        <a:p>
          <a:r>
            <a:rPr lang="el-GR"/>
            <a:t>α) διατήρηση: εξασφαλίζονται για μεγάλο χρονικό διάστημα η συνεχιζόμενη υποστήριξη και η τήρηση δημοσιευμένων προδιαγραφών·</a:t>
          </a:r>
          <a:endParaRPr lang="en-US"/>
        </a:p>
      </dgm:t>
    </dgm:pt>
    <dgm:pt modelId="{A5A71D1B-C35E-487E-85C3-1E479FDB202D}" type="parTrans" cxnId="{74D3E6CD-3508-4538-8A9B-014BFBE05AE2}">
      <dgm:prSet/>
      <dgm:spPr/>
      <dgm:t>
        <a:bodyPr/>
        <a:lstStyle/>
        <a:p>
          <a:endParaRPr lang="en-US"/>
        </a:p>
      </dgm:t>
    </dgm:pt>
    <dgm:pt modelId="{2AE35E9E-0A83-48E9-BF57-C6891E6EFF3F}" type="sibTrans" cxnId="{74D3E6CD-3508-4538-8A9B-014BFBE05AE2}">
      <dgm:prSet/>
      <dgm:spPr/>
      <dgm:t>
        <a:bodyPr/>
        <a:lstStyle/>
        <a:p>
          <a:endParaRPr lang="en-US"/>
        </a:p>
      </dgm:t>
    </dgm:pt>
    <dgm:pt modelId="{B0A90E5C-3FE3-41DB-ADA1-47185934A4EB}">
      <dgm:prSet/>
      <dgm:spPr/>
      <dgm:t>
        <a:bodyPr/>
        <a:lstStyle/>
        <a:p>
          <a:r>
            <a:rPr lang="el-GR"/>
            <a:t>β) διαθεσιμότητα: οι προδιαγραφές διατίθενται δημοσίως για εφαρμογή και χρήση με εύλογους όρους (συμπεριλαμβανομένου εύλογου τιμήματος ή δωρεάν)·</a:t>
          </a:r>
          <a:endParaRPr lang="en-US"/>
        </a:p>
      </dgm:t>
    </dgm:pt>
    <dgm:pt modelId="{F27E248A-CBFE-4289-9821-AD25DF55B765}" type="parTrans" cxnId="{3EDE1E59-9D07-4526-BA9F-B3A8B9D5A56B}">
      <dgm:prSet/>
      <dgm:spPr/>
      <dgm:t>
        <a:bodyPr/>
        <a:lstStyle/>
        <a:p>
          <a:endParaRPr lang="en-US"/>
        </a:p>
      </dgm:t>
    </dgm:pt>
    <dgm:pt modelId="{36F79A23-56DD-4041-A799-79E69CF7FE44}" type="sibTrans" cxnId="{3EDE1E59-9D07-4526-BA9F-B3A8B9D5A56B}">
      <dgm:prSet/>
      <dgm:spPr/>
      <dgm:t>
        <a:bodyPr/>
        <a:lstStyle/>
        <a:p>
          <a:endParaRPr lang="en-US"/>
        </a:p>
      </dgm:t>
    </dgm:pt>
    <dgm:pt modelId="{758C20B3-52FE-4A29-A89C-E1FC28DDE297}">
      <dgm:prSet/>
      <dgm:spPr/>
      <dgm:t>
        <a:bodyPr/>
        <a:lstStyle/>
        <a:p>
          <a:r>
            <a:rPr lang="el-GR"/>
            <a:t>γ) η άδεια άσκησης δικαιωμάτων πνευματικής ιδιοκτησίας που είναι σημαντικά για την εφαρμογή προδιαγραφών παρέχεται στους αιτούντες με (δίκαια) εύλογα κριτήρια χωρίς διακρίσεις, τα οποία περιλαμβάνουν, κατά τη διακριτική ευχέρεια του κατόχου των δικαιωμάτων πνευματικής ιδιοκτησίας, αδειοδότηση βασικών δικαιωμάτων πνευματικής ιδιοκτησίας χωρίς αποζημίωση·</a:t>
          </a:r>
          <a:endParaRPr lang="en-US"/>
        </a:p>
      </dgm:t>
    </dgm:pt>
    <dgm:pt modelId="{C9266FF1-3EFB-4C63-B3B9-2F30005E5DC8}" type="parTrans" cxnId="{CE45786D-E4A9-4AD2-8B47-67FBE9EA913B}">
      <dgm:prSet/>
      <dgm:spPr/>
      <dgm:t>
        <a:bodyPr/>
        <a:lstStyle/>
        <a:p>
          <a:endParaRPr lang="en-US"/>
        </a:p>
      </dgm:t>
    </dgm:pt>
    <dgm:pt modelId="{33035AA1-C691-488B-87DE-8AD25DC213CD}" type="sibTrans" cxnId="{CE45786D-E4A9-4AD2-8B47-67FBE9EA913B}">
      <dgm:prSet/>
      <dgm:spPr/>
      <dgm:t>
        <a:bodyPr/>
        <a:lstStyle/>
        <a:p>
          <a:endParaRPr lang="en-US"/>
        </a:p>
      </dgm:t>
    </dgm:pt>
    <dgm:pt modelId="{12A74976-8B24-4C23-AFAB-C6930EF95570}" type="pres">
      <dgm:prSet presAssocID="{60514484-A754-4FAF-BA34-A49DFEDAFF45}" presName="vert0" presStyleCnt="0">
        <dgm:presLayoutVars>
          <dgm:dir/>
          <dgm:animOne val="branch"/>
          <dgm:animLvl val="lvl"/>
        </dgm:presLayoutVars>
      </dgm:prSet>
      <dgm:spPr/>
    </dgm:pt>
    <dgm:pt modelId="{6042CF44-6B40-4276-9B38-87E417E04B5B}" type="pres">
      <dgm:prSet presAssocID="{6C3B0683-0C27-4411-AFD4-67C67976073F}" presName="thickLine" presStyleLbl="alignNode1" presStyleIdx="0" presStyleCnt="4"/>
      <dgm:spPr/>
    </dgm:pt>
    <dgm:pt modelId="{0E1DC8A3-6D72-4566-AFEF-E166B9E3A21D}" type="pres">
      <dgm:prSet presAssocID="{6C3B0683-0C27-4411-AFD4-67C67976073F}" presName="horz1" presStyleCnt="0"/>
      <dgm:spPr/>
    </dgm:pt>
    <dgm:pt modelId="{8E6A15A1-3F8A-4CAF-83E2-D4687FBDEA7A}" type="pres">
      <dgm:prSet presAssocID="{6C3B0683-0C27-4411-AFD4-67C67976073F}" presName="tx1" presStyleLbl="revTx" presStyleIdx="0" presStyleCnt="4"/>
      <dgm:spPr/>
    </dgm:pt>
    <dgm:pt modelId="{D23CC21A-F730-404C-9A21-FDCCE6079E7B}" type="pres">
      <dgm:prSet presAssocID="{6C3B0683-0C27-4411-AFD4-67C67976073F}" presName="vert1" presStyleCnt="0"/>
      <dgm:spPr/>
    </dgm:pt>
    <dgm:pt modelId="{5B59245B-5040-4EB2-89BE-86262A19EE9F}" type="pres">
      <dgm:prSet presAssocID="{18F6EF29-65F4-4F46-AA96-ED6C337F4881}" presName="thickLine" presStyleLbl="alignNode1" presStyleIdx="1" presStyleCnt="4"/>
      <dgm:spPr/>
    </dgm:pt>
    <dgm:pt modelId="{58CEDB2A-AD75-4FC3-850B-097B91D30AE1}" type="pres">
      <dgm:prSet presAssocID="{18F6EF29-65F4-4F46-AA96-ED6C337F4881}" presName="horz1" presStyleCnt="0"/>
      <dgm:spPr/>
    </dgm:pt>
    <dgm:pt modelId="{00AB7880-4EEA-4760-8DEE-597D0B688B61}" type="pres">
      <dgm:prSet presAssocID="{18F6EF29-65F4-4F46-AA96-ED6C337F4881}" presName="tx1" presStyleLbl="revTx" presStyleIdx="1" presStyleCnt="4"/>
      <dgm:spPr/>
    </dgm:pt>
    <dgm:pt modelId="{2E1979C5-402C-4C17-98FB-3CA5CB9B388D}" type="pres">
      <dgm:prSet presAssocID="{18F6EF29-65F4-4F46-AA96-ED6C337F4881}" presName="vert1" presStyleCnt="0"/>
      <dgm:spPr/>
    </dgm:pt>
    <dgm:pt modelId="{B36D3C80-D62C-45E5-A513-2D63C487E5DF}" type="pres">
      <dgm:prSet presAssocID="{B0A90E5C-3FE3-41DB-ADA1-47185934A4EB}" presName="thickLine" presStyleLbl="alignNode1" presStyleIdx="2" presStyleCnt="4"/>
      <dgm:spPr/>
    </dgm:pt>
    <dgm:pt modelId="{77656A35-7102-4AD2-9593-C1E563A3CEE0}" type="pres">
      <dgm:prSet presAssocID="{B0A90E5C-3FE3-41DB-ADA1-47185934A4EB}" presName="horz1" presStyleCnt="0"/>
      <dgm:spPr/>
    </dgm:pt>
    <dgm:pt modelId="{A87779EF-D68F-448D-8A93-58F0949BBCC6}" type="pres">
      <dgm:prSet presAssocID="{B0A90E5C-3FE3-41DB-ADA1-47185934A4EB}" presName="tx1" presStyleLbl="revTx" presStyleIdx="2" presStyleCnt="4"/>
      <dgm:spPr/>
    </dgm:pt>
    <dgm:pt modelId="{711DC56A-AD73-431D-97A4-2166CD1F1A06}" type="pres">
      <dgm:prSet presAssocID="{B0A90E5C-3FE3-41DB-ADA1-47185934A4EB}" presName="vert1" presStyleCnt="0"/>
      <dgm:spPr/>
    </dgm:pt>
    <dgm:pt modelId="{F55AB60A-135E-47D7-AE23-BE361BF051B1}" type="pres">
      <dgm:prSet presAssocID="{758C20B3-52FE-4A29-A89C-E1FC28DDE297}" presName="thickLine" presStyleLbl="alignNode1" presStyleIdx="3" presStyleCnt="4"/>
      <dgm:spPr/>
    </dgm:pt>
    <dgm:pt modelId="{BB154BE9-3087-4111-ACCC-46E5394A8220}" type="pres">
      <dgm:prSet presAssocID="{758C20B3-52FE-4A29-A89C-E1FC28DDE297}" presName="horz1" presStyleCnt="0"/>
      <dgm:spPr/>
    </dgm:pt>
    <dgm:pt modelId="{3B6708C8-965F-4FB7-BA1E-B188B0114C49}" type="pres">
      <dgm:prSet presAssocID="{758C20B3-52FE-4A29-A89C-E1FC28DDE297}" presName="tx1" presStyleLbl="revTx" presStyleIdx="3" presStyleCnt="4"/>
      <dgm:spPr/>
    </dgm:pt>
    <dgm:pt modelId="{D13A1D6C-2F61-4C71-83AD-23491DE483D8}" type="pres">
      <dgm:prSet presAssocID="{758C20B3-52FE-4A29-A89C-E1FC28DDE297}" presName="vert1" presStyleCnt="0"/>
      <dgm:spPr/>
    </dgm:pt>
  </dgm:ptLst>
  <dgm:cxnLst>
    <dgm:cxn modelId="{387AAF22-0D90-40D3-83AC-A69AA6DA3822}" type="presOf" srcId="{60514484-A754-4FAF-BA34-A49DFEDAFF45}" destId="{12A74976-8B24-4C23-AFAB-C6930EF95570}" srcOrd="0" destOrd="0" presId="urn:microsoft.com/office/officeart/2008/layout/LinedList"/>
    <dgm:cxn modelId="{87694B31-D2DA-41A9-8B95-935BA017C9A6}" type="presOf" srcId="{B0A90E5C-3FE3-41DB-ADA1-47185934A4EB}" destId="{A87779EF-D68F-448D-8A93-58F0949BBCC6}" srcOrd="0" destOrd="0" presId="urn:microsoft.com/office/officeart/2008/layout/LinedList"/>
    <dgm:cxn modelId="{E4245435-9121-44D0-975D-7BB6933BA05D}" srcId="{60514484-A754-4FAF-BA34-A49DFEDAFF45}" destId="{6C3B0683-0C27-4411-AFD4-67C67976073F}" srcOrd="0" destOrd="0" parTransId="{DB4586D5-F822-4463-B2F0-4423162BD776}" sibTransId="{46A13C7F-F9CD-485C-AF80-07EB4E58209F}"/>
    <dgm:cxn modelId="{CE45786D-E4A9-4AD2-8B47-67FBE9EA913B}" srcId="{60514484-A754-4FAF-BA34-A49DFEDAFF45}" destId="{758C20B3-52FE-4A29-A89C-E1FC28DDE297}" srcOrd="3" destOrd="0" parTransId="{C9266FF1-3EFB-4C63-B3B9-2F30005E5DC8}" sibTransId="{33035AA1-C691-488B-87DE-8AD25DC213CD}"/>
    <dgm:cxn modelId="{3EDE1E59-9D07-4526-BA9F-B3A8B9D5A56B}" srcId="{60514484-A754-4FAF-BA34-A49DFEDAFF45}" destId="{B0A90E5C-3FE3-41DB-ADA1-47185934A4EB}" srcOrd="2" destOrd="0" parTransId="{F27E248A-CBFE-4289-9821-AD25DF55B765}" sibTransId="{36F79A23-56DD-4041-A799-79E69CF7FE44}"/>
    <dgm:cxn modelId="{FD724C7B-5C9C-43E9-A34C-AA1BA5087274}" type="presOf" srcId="{6C3B0683-0C27-4411-AFD4-67C67976073F}" destId="{8E6A15A1-3F8A-4CAF-83E2-D4687FBDEA7A}" srcOrd="0" destOrd="0" presId="urn:microsoft.com/office/officeart/2008/layout/LinedList"/>
    <dgm:cxn modelId="{BDF89DC3-23C4-4713-95EE-6DB98EF87219}" type="presOf" srcId="{758C20B3-52FE-4A29-A89C-E1FC28DDE297}" destId="{3B6708C8-965F-4FB7-BA1E-B188B0114C49}" srcOrd="0" destOrd="0" presId="urn:microsoft.com/office/officeart/2008/layout/LinedList"/>
    <dgm:cxn modelId="{74D3E6CD-3508-4538-8A9B-014BFBE05AE2}" srcId="{60514484-A754-4FAF-BA34-A49DFEDAFF45}" destId="{18F6EF29-65F4-4F46-AA96-ED6C337F4881}" srcOrd="1" destOrd="0" parTransId="{A5A71D1B-C35E-487E-85C3-1E479FDB202D}" sibTransId="{2AE35E9E-0A83-48E9-BF57-C6891E6EFF3F}"/>
    <dgm:cxn modelId="{B1FEB0EB-868B-4C94-9CCE-BEE0C5DC2F05}" type="presOf" srcId="{18F6EF29-65F4-4F46-AA96-ED6C337F4881}" destId="{00AB7880-4EEA-4760-8DEE-597D0B688B61}" srcOrd="0" destOrd="0" presId="urn:microsoft.com/office/officeart/2008/layout/LinedList"/>
    <dgm:cxn modelId="{226B99C8-29F5-4FB7-9768-C50DFB811C7C}" type="presParOf" srcId="{12A74976-8B24-4C23-AFAB-C6930EF95570}" destId="{6042CF44-6B40-4276-9B38-87E417E04B5B}" srcOrd="0" destOrd="0" presId="urn:microsoft.com/office/officeart/2008/layout/LinedList"/>
    <dgm:cxn modelId="{B1939B9F-3AFA-4A4C-A66E-A8C980F26A55}" type="presParOf" srcId="{12A74976-8B24-4C23-AFAB-C6930EF95570}" destId="{0E1DC8A3-6D72-4566-AFEF-E166B9E3A21D}" srcOrd="1" destOrd="0" presId="urn:microsoft.com/office/officeart/2008/layout/LinedList"/>
    <dgm:cxn modelId="{14A21EFC-F24D-47EE-A66D-46818FEA5B9B}" type="presParOf" srcId="{0E1DC8A3-6D72-4566-AFEF-E166B9E3A21D}" destId="{8E6A15A1-3F8A-4CAF-83E2-D4687FBDEA7A}" srcOrd="0" destOrd="0" presId="urn:microsoft.com/office/officeart/2008/layout/LinedList"/>
    <dgm:cxn modelId="{F1B8EBA6-F920-4965-AFE7-B4642AF1776C}" type="presParOf" srcId="{0E1DC8A3-6D72-4566-AFEF-E166B9E3A21D}" destId="{D23CC21A-F730-404C-9A21-FDCCE6079E7B}" srcOrd="1" destOrd="0" presId="urn:microsoft.com/office/officeart/2008/layout/LinedList"/>
    <dgm:cxn modelId="{D67CAB22-849A-4B97-8FFB-AB506CD229A5}" type="presParOf" srcId="{12A74976-8B24-4C23-AFAB-C6930EF95570}" destId="{5B59245B-5040-4EB2-89BE-86262A19EE9F}" srcOrd="2" destOrd="0" presId="urn:microsoft.com/office/officeart/2008/layout/LinedList"/>
    <dgm:cxn modelId="{0A2D35FD-8990-48B4-8A7C-3FD322DBB1E7}" type="presParOf" srcId="{12A74976-8B24-4C23-AFAB-C6930EF95570}" destId="{58CEDB2A-AD75-4FC3-850B-097B91D30AE1}" srcOrd="3" destOrd="0" presId="urn:microsoft.com/office/officeart/2008/layout/LinedList"/>
    <dgm:cxn modelId="{F2EBE9B5-94DE-461F-A28B-649379337565}" type="presParOf" srcId="{58CEDB2A-AD75-4FC3-850B-097B91D30AE1}" destId="{00AB7880-4EEA-4760-8DEE-597D0B688B61}" srcOrd="0" destOrd="0" presId="urn:microsoft.com/office/officeart/2008/layout/LinedList"/>
    <dgm:cxn modelId="{ECAAD592-02D9-43C6-B113-B199023D7F08}" type="presParOf" srcId="{58CEDB2A-AD75-4FC3-850B-097B91D30AE1}" destId="{2E1979C5-402C-4C17-98FB-3CA5CB9B388D}" srcOrd="1" destOrd="0" presId="urn:microsoft.com/office/officeart/2008/layout/LinedList"/>
    <dgm:cxn modelId="{30499065-C0C7-4DE5-80FE-6251472867B1}" type="presParOf" srcId="{12A74976-8B24-4C23-AFAB-C6930EF95570}" destId="{B36D3C80-D62C-45E5-A513-2D63C487E5DF}" srcOrd="4" destOrd="0" presId="urn:microsoft.com/office/officeart/2008/layout/LinedList"/>
    <dgm:cxn modelId="{1190C93C-2DD8-4574-9410-6FAFB962FD37}" type="presParOf" srcId="{12A74976-8B24-4C23-AFAB-C6930EF95570}" destId="{77656A35-7102-4AD2-9593-C1E563A3CEE0}" srcOrd="5" destOrd="0" presId="urn:microsoft.com/office/officeart/2008/layout/LinedList"/>
    <dgm:cxn modelId="{F9570CB2-068A-4F5F-A94A-1610BF267824}" type="presParOf" srcId="{77656A35-7102-4AD2-9593-C1E563A3CEE0}" destId="{A87779EF-D68F-448D-8A93-58F0949BBCC6}" srcOrd="0" destOrd="0" presId="urn:microsoft.com/office/officeart/2008/layout/LinedList"/>
    <dgm:cxn modelId="{DDE48D4C-B3A6-4596-8C86-DD61A0862A5A}" type="presParOf" srcId="{77656A35-7102-4AD2-9593-C1E563A3CEE0}" destId="{711DC56A-AD73-431D-97A4-2166CD1F1A06}" srcOrd="1" destOrd="0" presId="urn:microsoft.com/office/officeart/2008/layout/LinedList"/>
    <dgm:cxn modelId="{8DAA15CE-CAF3-4C51-B4DE-F0ED33AB1324}" type="presParOf" srcId="{12A74976-8B24-4C23-AFAB-C6930EF95570}" destId="{F55AB60A-135E-47D7-AE23-BE361BF051B1}" srcOrd="6" destOrd="0" presId="urn:microsoft.com/office/officeart/2008/layout/LinedList"/>
    <dgm:cxn modelId="{FC254101-F426-4FF3-8620-A579054CFD68}" type="presParOf" srcId="{12A74976-8B24-4C23-AFAB-C6930EF95570}" destId="{BB154BE9-3087-4111-ACCC-46E5394A8220}" srcOrd="7" destOrd="0" presId="urn:microsoft.com/office/officeart/2008/layout/LinedList"/>
    <dgm:cxn modelId="{F4AD0A2B-47DF-45C6-A8F8-0CF1C7C7E72B}" type="presParOf" srcId="{BB154BE9-3087-4111-ACCC-46E5394A8220}" destId="{3B6708C8-965F-4FB7-BA1E-B188B0114C49}" srcOrd="0" destOrd="0" presId="urn:microsoft.com/office/officeart/2008/layout/LinedList"/>
    <dgm:cxn modelId="{0383E08E-1BE4-4FD8-B82F-BBE5CF0E244D}" type="presParOf" srcId="{BB154BE9-3087-4111-ACCC-46E5394A8220}" destId="{D13A1D6C-2F61-4C71-83AD-23491DE483D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AE2D20F-5D43-448F-84D3-C9261F97C82A}"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D40524E1-C576-4B51-B9FD-70F8B95CEAB6}">
      <dgm:prSet/>
      <dgm:spPr/>
      <dgm:t>
        <a:bodyPr/>
        <a:lstStyle/>
        <a:p>
          <a:r>
            <a:rPr lang="el-GR"/>
            <a:t>Η σήμανση CE είναι υποχρεωτική μόνο για τα προϊόντα για τα οποία ισχύουν προδιαγραφές της ΕΕ και απαιτείται η τοποθέτηση του σήματος CE.</a:t>
          </a:r>
          <a:endParaRPr lang="en-US"/>
        </a:p>
      </dgm:t>
    </dgm:pt>
    <dgm:pt modelId="{E7255D42-80F4-41D3-A586-6E9BE9221778}" type="parTrans" cxnId="{96E143E7-4452-40F5-B274-96B8CC6F25C0}">
      <dgm:prSet/>
      <dgm:spPr/>
      <dgm:t>
        <a:bodyPr/>
        <a:lstStyle/>
        <a:p>
          <a:endParaRPr lang="en-US"/>
        </a:p>
      </dgm:t>
    </dgm:pt>
    <dgm:pt modelId="{E50BDDA0-AF8C-4C3F-8421-65B65C546770}" type="sibTrans" cxnId="{96E143E7-4452-40F5-B274-96B8CC6F25C0}">
      <dgm:prSet/>
      <dgm:spPr/>
      <dgm:t>
        <a:bodyPr/>
        <a:lstStyle/>
        <a:p>
          <a:endParaRPr lang="en-US"/>
        </a:p>
      </dgm:t>
    </dgm:pt>
    <dgm:pt modelId="{A58236E4-8CBD-40BD-8C0D-E23C1E0A12AE}">
      <dgm:prSet/>
      <dgm:spPr/>
      <dgm:t>
        <a:bodyPr/>
        <a:lstStyle/>
        <a:p>
          <a:r>
            <a:rPr lang="el-GR"/>
            <a:t>Ορισμένα προϊόντα υπόκεινται ταυτόχρονα σε διάφορες απαιτήσεις της ΕΕ. Πριν από την τοποθέτηση του σήματος CE στα προϊόντα σας, πρέπει να βεβαιώνεστε ότι αυτά πληρούν όλες τις σχετικές απαιτήσεις. Απαγορεύεται η τοποθέτηση του σήματος CE σε προϊόντα για τα οποία δεν ισχύουν προδιαγραφές της ΕΕ ή δεν απαιτείται η τοποθέτηση του σήματος.</a:t>
          </a:r>
          <a:endParaRPr lang="en-US"/>
        </a:p>
      </dgm:t>
    </dgm:pt>
    <dgm:pt modelId="{4FBC5D7D-0158-4486-948A-8936705B6335}" type="parTrans" cxnId="{3F3AFD80-3EE4-452C-8C5D-6C706BED3951}">
      <dgm:prSet/>
      <dgm:spPr/>
      <dgm:t>
        <a:bodyPr/>
        <a:lstStyle/>
        <a:p>
          <a:endParaRPr lang="en-US"/>
        </a:p>
      </dgm:t>
    </dgm:pt>
    <dgm:pt modelId="{E8A8BA9D-6F5D-4CDA-BF1C-1352974D335D}" type="sibTrans" cxnId="{3F3AFD80-3EE4-452C-8C5D-6C706BED3951}">
      <dgm:prSet/>
      <dgm:spPr/>
      <dgm:t>
        <a:bodyPr/>
        <a:lstStyle/>
        <a:p>
          <a:endParaRPr lang="en-US"/>
        </a:p>
      </dgm:t>
    </dgm:pt>
    <dgm:pt modelId="{16B7E471-DDEA-47C7-A74B-0C0E24627688}" type="pres">
      <dgm:prSet presAssocID="{4AE2D20F-5D43-448F-84D3-C9261F97C82A}" presName="hierChild1" presStyleCnt="0">
        <dgm:presLayoutVars>
          <dgm:chPref val="1"/>
          <dgm:dir/>
          <dgm:animOne val="branch"/>
          <dgm:animLvl val="lvl"/>
          <dgm:resizeHandles/>
        </dgm:presLayoutVars>
      </dgm:prSet>
      <dgm:spPr/>
    </dgm:pt>
    <dgm:pt modelId="{7D126CFC-C93F-4E1D-8FAF-9AE5F68D81FD}" type="pres">
      <dgm:prSet presAssocID="{D40524E1-C576-4B51-B9FD-70F8B95CEAB6}" presName="hierRoot1" presStyleCnt="0"/>
      <dgm:spPr/>
    </dgm:pt>
    <dgm:pt modelId="{199C97E8-D24F-48B9-933C-55A51D1B1ABC}" type="pres">
      <dgm:prSet presAssocID="{D40524E1-C576-4B51-B9FD-70F8B95CEAB6}" presName="composite" presStyleCnt="0"/>
      <dgm:spPr/>
    </dgm:pt>
    <dgm:pt modelId="{EF26BA90-BEEB-4942-8585-4CF54BE67B8F}" type="pres">
      <dgm:prSet presAssocID="{D40524E1-C576-4B51-B9FD-70F8B95CEAB6}" presName="background" presStyleLbl="node0" presStyleIdx="0" presStyleCnt="2"/>
      <dgm:spPr/>
    </dgm:pt>
    <dgm:pt modelId="{F6875692-2A01-415C-A456-B5F22EBA3598}" type="pres">
      <dgm:prSet presAssocID="{D40524E1-C576-4B51-B9FD-70F8B95CEAB6}" presName="text" presStyleLbl="fgAcc0" presStyleIdx="0" presStyleCnt="2">
        <dgm:presLayoutVars>
          <dgm:chPref val="3"/>
        </dgm:presLayoutVars>
      </dgm:prSet>
      <dgm:spPr/>
    </dgm:pt>
    <dgm:pt modelId="{D6D00236-B2EF-4D91-B6E3-652B0137B6B8}" type="pres">
      <dgm:prSet presAssocID="{D40524E1-C576-4B51-B9FD-70F8B95CEAB6}" presName="hierChild2" presStyleCnt="0"/>
      <dgm:spPr/>
    </dgm:pt>
    <dgm:pt modelId="{121910A1-E92B-48F6-ADF3-B817FED67799}" type="pres">
      <dgm:prSet presAssocID="{A58236E4-8CBD-40BD-8C0D-E23C1E0A12AE}" presName="hierRoot1" presStyleCnt="0"/>
      <dgm:spPr/>
    </dgm:pt>
    <dgm:pt modelId="{08129571-391E-4B36-A584-2742527AF73D}" type="pres">
      <dgm:prSet presAssocID="{A58236E4-8CBD-40BD-8C0D-E23C1E0A12AE}" presName="composite" presStyleCnt="0"/>
      <dgm:spPr/>
    </dgm:pt>
    <dgm:pt modelId="{38992E46-2A25-49F4-92AC-6F6E4A6FBC9F}" type="pres">
      <dgm:prSet presAssocID="{A58236E4-8CBD-40BD-8C0D-E23C1E0A12AE}" presName="background" presStyleLbl="node0" presStyleIdx="1" presStyleCnt="2"/>
      <dgm:spPr/>
    </dgm:pt>
    <dgm:pt modelId="{5B0C85F8-2771-45CD-B2DA-6833C445ECB3}" type="pres">
      <dgm:prSet presAssocID="{A58236E4-8CBD-40BD-8C0D-E23C1E0A12AE}" presName="text" presStyleLbl="fgAcc0" presStyleIdx="1" presStyleCnt="2">
        <dgm:presLayoutVars>
          <dgm:chPref val="3"/>
        </dgm:presLayoutVars>
      </dgm:prSet>
      <dgm:spPr/>
    </dgm:pt>
    <dgm:pt modelId="{9E834EB3-1E86-4BFA-B328-211325DADA5E}" type="pres">
      <dgm:prSet presAssocID="{A58236E4-8CBD-40BD-8C0D-E23C1E0A12AE}" presName="hierChild2" presStyleCnt="0"/>
      <dgm:spPr/>
    </dgm:pt>
  </dgm:ptLst>
  <dgm:cxnLst>
    <dgm:cxn modelId="{A245C055-971E-41F7-89B3-3E1DFBC42479}" type="presOf" srcId="{D40524E1-C576-4B51-B9FD-70F8B95CEAB6}" destId="{F6875692-2A01-415C-A456-B5F22EBA3598}" srcOrd="0" destOrd="0" presId="urn:microsoft.com/office/officeart/2005/8/layout/hierarchy1"/>
    <dgm:cxn modelId="{3F3AFD80-3EE4-452C-8C5D-6C706BED3951}" srcId="{4AE2D20F-5D43-448F-84D3-C9261F97C82A}" destId="{A58236E4-8CBD-40BD-8C0D-E23C1E0A12AE}" srcOrd="1" destOrd="0" parTransId="{4FBC5D7D-0158-4486-948A-8936705B6335}" sibTransId="{E8A8BA9D-6F5D-4CDA-BF1C-1352974D335D}"/>
    <dgm:cxn modelId="{605C09B1-6146-41C8-9681-6053E6085F32}" type="presOf" srcId="{4AE2D20F-5D43-448F-84D3-C9261F97C82A}" destId="{16B7E471-DDEA-47C7-A74B-0C0E24627688}" srcOrd="0" destOrd="0" presId="urn:microsoft.com/office/officeart/2005/8/layout/hierarchy1"/>
    <dgm:cxn modelId="{258A7FDF-6177-4F89-BEAC-99EC15540AA6}" type="presOf" srcId="{A58236E4-8CBD-40BD-8C0D-E23C1E0A12AE}" destId="{5B0C85F8-2771-45CD-B2DA-6833C445ECB3}" srcOrd="0" destOrd="0" presId="urn:microsoft.com/office/officeart/2005/8/layout/hierarchy1"/>
    <dgm:cxn modelId="{96E143E7-4452-40F5-B274-96B8CC6F25C0}" srcId="{4AE2D20F-5D43-448F-84D3-C9261F97C82A}" destId="{D40524E1-C576-4B51-B9FD-70F8B95CEAB6}" srcOrd="0" destOrd="0" parTransId="{E7255D42-80F4-41D3-A586-6E9BE9221778}" sibTransId="{E50BDDA0-AF8C-4C3F-8421-65B65C546770}"/>
    <dgm:cxn modelId="{BF12AC71-94E8-46F2-BF9A-A731E4C999F7}" type="presParOf" srcId="{16B7E471-DDEA-47C7-A74B-0C0E24627688}" destId="{7D126CFC-C93F-4E1D-8FAF-9AE5F68D81FD}" srcOrd="0" destOrd="0" presId="urn:microsoft.com/office/officeart/2005/8/layout/hierarchy1"/>
    <dgm:cxn modelId="{9008A4CC-AF7C-41E8-A611-420CBA39783D}" type="presParOf" srcId="{7D126CFC-C93F-4E1D-8FAF-9AE5F68D81FD}" destId="{199C97E8-D24F-48B9-933C-55A51D1B1ABC}" srcOrd="0" destOrd="0" presId="urn:microsoft.com/office/officeart/2005/8/layout/hierarchy1"/>
    <dgm:cxn modelId="{CD29662E-640B-4AF4-8D10-DE9F080A8E6D}" type="presParOf" srcId="{199C97E8-D24F-48B9-933C-55A51D1B1ABC}" destId="{EF26BA90-BEEB-4942-8585-4CF54BE67B8F}" srcOrd="0" destOrd="0" presId="urn:microsoft.com/office/officeart/2005/8/layout/hierarchy1"/>
    <dgm:cxn modelId="{67EC43D8-CEEA-401F-AB7E-5A7271DB590F}" type="presParOf" srcId="{199C97E8-D24F-48B9-933C-55A51D1B1ABC}" destId="{F6875692-2A01-415C-A456-B5F22EBA3598}" srcOrd="1" destOrd="0" presId="urn:microsoft.com/office/officeart/2005/8/layout/hierarchy1"/>
    <dgm:cxn modelId="{44122677-2A3B-4E96-91D9-D18D912FB7C4}" type="presParOf" srcId="{7D126CFC-C93F-4E1D-8FAF-9AE5F68D81FD}" destId="{D6D00236-B2EF-4D91-B6E3-652B0137B6B8}" srcOrd="1" destOrd="0" presId="urn:microsoft.com/office/officeart/2005/8/layout/hierarchy1"/>
    <dgm:cxn modelId="{8D7D6C0B-1648-4547-BD5C-F75A5582A510}" type="presParOf" srcId="{16B7E471-DDEA-47C7-A74B-0C0E24627688}" destId="{121910A1-E92B-48F6-ADF3-B817FED67799}" srcOrd="1" destOrd="0" presId="urn:microsoft.com/office/officeart/2005/8/layout/hierarchy1"/>
    <dgm:cxn modelId="{E72DAE3C-59E3-4060-A37F-F08057DB9B17}" type="presParOf" srcId="{121910A1-E92B-48F6-ADF3-B817FED67799}" destId="{08129571-391E-4B36-A584-2742527AF73D}" srcOrd="0" destOrd="0" presId="urn:microsoft.com/office/officeart/2005/8/layout/hierarchy1"/>
    <dgm:cxn modelId="{F7D7B49F-21FB-4782-B15D-11D395549F4C}" type="presParOf" srcId="{08129571-391E-4B36-A584-2742527AF73D}" destId="{38992E46-2A25-49F4-92AC-6F6E4A6FBC9F}" srcOrd="0" destOrd="0" presId="urn:microsoft.com/office/officeart/2005/8/layout/hierarchy1"/>
    <dgm:cxn modelId="{6901246E-614A-4534-A764-ED4744C1EC8F}" type="presParOf" srcId="{08129571-391E-4B36-A584-2742527AF73D}" destId="{5B0C85F8-2771-45CD-B2DA-6833C445ECB3}" srcOrd="1" destOrd="0" presId="urn:microsoft.com/office/officeart/2005/8/layout/hierarchy1"/>
    <dgm:cxn modelId="{DD221DEC-9CDB-45ED-BC66-DFFA7313DC2E}" type="presParOf" srcId="{121910A1-E92B-48F6-ADF3-B817FED67799}" destId="{9E834EB3-1E86-4BFA-B328-211325DADA5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978CC9-F9E5-4832-A8A5-F01B899A7C17}"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38EDA336-739A-4BC1-93C8-EBF357EF9242}">
      <dgm:prSet/>
      <dgm:spPr/>
      <dgm:t>
        <a:bodyPr/>
        <a:lstStyle/>
        <a:p>
          <a:r>
            <a:rPr lang="el-GR"/>
            <a:t>Τα πρότυπα συμβάλλουν στην προστασία του περιβάλλοντος και στην υγεία των καταναλωτών. Για παράδειγμα, τα πρότυπα παρέχουν μεθόδους μέτρησης για την παρακολούθηση και τον έλεγχο της ατμοσφαιρικής ρύπανσης. Τα πρότυπα υγιεινής των τροφίμων παρέχουν μεθόδους ταξινόμησης και δοκιμών για τα υλικά που έρχονται σε επαφή με τρόφιμα.</a:t>
          </a:r>
          <a:endParaRPr lang="en-US"/>
        </a:p>
      </dgm:t>
    </dgm:pt>
    <dgm:pt modelId="{E15A938D-329E-4B35-B82C-474F3BDF48B5}" type="parTrans" cxnId="{9B7537C4-FF25-4143-B754-32FF0EE4BFAE}">
      <dgm:prSet/>
      <dgm:spPr/>
      <dgm:t>
        <a:bodyPr/>
        <a:lstStyle/>
        <a:p>
          <a:endParaRPr lang="en-US"/>
        </a:p>
      </dgm:t>
    </dgm:pt>
    <dgm:pt modelId="{AE76278B-5345-4700-B0A5-D225FC3BAC58}" type="sibTrans" cxnId="{9B7537C4-FF25-4143-B754-32FF0EE4BFAE}">
      <dgm:prSet/>
      <dgm:spPr/>
      <dgm:t>
        <a:bodyPr/>
        <a:lstStyle/>
        <a:p>
          <a:endParaRPr lang="en-US"/>
        </a:p>
      </dgm:t>
    </dgm:pt>
    <dgm:pt modelId="{27F0A17C-A331-44F8-8E22-5256CA072959}">
      <dgm:prSet/>
      <dgm:spPr/>
      <dgm:t>
        <a:bodyPr/>
        <a:lstStyle/>
        <a:p>
          <a:r>
            <a:rPr lang="el-GR"/>
            <a:t>Ευκολότερη πρόσβαση στις αγορές: τα πρότυπα μπορούν να ανοίξουν νέες αγορές καθώς διασφαλίζουν τη συμβατότητα και συγκρισιμότητα των προϊόντων και των υπηρεσιών σας. </a:t>
          </a:r>
          <a:endParaRPr lang="en-US"/>
        </a:p>
      </dgm:t>
    </dgm:pt>
    <dgm:pt modelId="{6A8EDC6F-FEF9-4D6F-8D66-8275D1D2DF68}" type="parTrans" cxnId="{AC2EE78C-C860-4909-932D-826D0F0E0F56}">
      <dgm:prSet/>
      <dgm:spPr/>
      <dgm:t>
        <a:bodyPr/>
        <a:lstStyle/>
        <a:p>
          <a:endParaRPr lang="en-US"/>
        </a:p>
      </dgm:t>
    </dgm:pt>
    <dgm:pt modelId="{55BAD0CB-B133-4E7A-92F3-08DB377F53DB}" type="sibTrans" cxnId="{AC2EE78C-C860-4909-932D-826D0F0E0F56}">
      <dgm:prSet/>
      <dgm:spPr/>
      <dgm:t>
        <a:bodyPr/>
        <a:lstStyle/>
        <a:p>
          <a:endParaRPr lang="en-US"/>
        </a:p>
      </dgm:t>
    </dgm:pt>
    <dgm:pt modelId="{21E50C92-6D13-4B62-9297-4F1A104AF17E}">
      <dgm:prSet/>
      <dgm:spPr/>
      <dgm:t>
        <a:bodyPr/>
        <a:lstStyle/>
        <a:p>
          <a:r>
            <a:rPr lang="el-GR"/>
            <a:t>Μπορούν επίσης να συμβάλουν στη διαλειτουργικότητα μεταξύ προϊόντων ή υπηρεσιών. Για παράδειγμα, τα πρότυπα παρέχουν οδηγίες για το μέγεθος των σιδηροδρομικών γραμμών, που απαιτείται για την ασφάλεια των τρένων.</a:t>
          </a:r>
          <a:endParaRPr lang="en-US"/>
        </a:p>
      </dgm:t>
    </dgm:pt>
    <dgm:pt modelId="{AF8F0C29-5B4C-479E-85DB-5C82C3B1D9D4}" type="parTrans" cxnId="{A7B85FFB-C13D-4BE5-85F0-EAB217E083EC}">
      <dgm:prSet/>
      <dgm:spPr/>
      <dgm:t>
        <a:bodyPr/>
        <a:lstStyle/>
        <a:p>
          <a:endParaRPr lang="en-US"/>
        </a:p>
      </dgm:t>
    </dgm:pt>
    <dgm:pt modelId="{30CCE9CC-57FA-4692-BA66-3BF659104F1B}" type="sibTrans" cxnId="{A7B85FFB-C13D-4BE5-85F0-EAB217E083EC}">
      <dgm:prSet/>
      <dgm:spPr/>
      <dgm:t>
        <a:bodyPr/>
        <a:lstStyle/>
        <a:p>
          <a:endParaRPr lang="en-US"/>
        </a:p>
      </dgm:t>
    </dgm:pt>
    <dgm:pt modelId="{7AB2F727-5420-4278-B774-382CBD4FF190}" type="pres">
      <dgm:prSet presAssocID="{8E978CC9-F9E5-4832-A8A5-F01B899A7C17}" presName="linear" presStyleCnt="0">
        <dgm:presLayoutVars>
          <dgm:animLvl val="lvl"/>
          <dgm:resizeHandles val="exact"/>
        </dgm:presLayoutVars>
      </dgm:prSet>
      <dgm:spPr/>
    </dgm:pt>
    <dgm:pt modelId="{C357E586-D9ED-4C5D-ABBC-41973EB8FA76}" type="pres">
      <dgm:prSet presAssocID="{38EDA336-739A-4BC1-93C8-EBF357EF9242}" presName="parentText" presStyleLbl="node1" presStyleIdx="0" presStyleCnt="3">
        <dgm:presLayoutVars>
          <dgm:chMax val="0"/>
          <dgm:bulletEnabled val="1"/>
        </dgm:presLayoutVars>
      </dgm:prSet>
      <dgm:spPr/>
    </dgm:pt>
    <dgm:pt modelId="{DC0F77A8-6430-461F-A461-486E1A29B81F}" type="pres">
      <dgm:prSet presAssocID="{AE76278B-5345-4700-B0A5-D225FC3BAC58}" presName="spacer" presStyleCnt="0"/>
      <dgm:spPr/>
    </dgm:pt>
    <dgm:pt modelId="{0EC74C76-F211-4A56-8665-0EF17FE724E2}" type="pres">
      <dgm:prSet presAssocID="{27F0A17C-A331-44F8-8E22-5256CA072959}" presName="parentText" presStyleLbl="node1" presStyleIdx="1" presStyleCnt="3">
        <dgm:presLayoutVars>
          <dgm:chMax val="0"/>
          <dgm:bulletEnabled val="1"/>
        </dgm:presLayoutVars>
      </dgm:prSet>
      <dgm:spPr/>
    </dgm:pt>
    <dgm:pt modelId="{75BF84CF-4683-49B0-887D-5C951E524963}" type="pres">
      <dgm:prSet presAssocID="{55BAD0CB-B133-4E7A-92F3-08DB377F53DB}" presName="spacer" presStyleCnt="0"/>
      <dgm:spPr/>
    </dgm:pt>
    <dgm:pt modelId="{6C5C656A-5910-430D-8272-B8818D719F87}" type="pres">
      <dgm:prSet presAssocID="{21E50C92-6D13-4B62-9297-4F1A104AF17E}" presName="parentText" presStyleLbl="node1" presStyleIdx="2" presStyleCnt="3">
        <dgm:presLayoutVars>
          <dgm:chMax val="0"/>
          <dgm:bulletEnabled val="1"/>
        </dgm:presLayoutVars>
      </dgm:prSet>
      <dgm:spPr/>
    </dgm:pt>
  </dgm:ptLst>
  <dgm:cxnLst>
    <dgm:cxn modelId="{06C10316-60B9-4BD2-82CF-EBF38E28F76D}" type="presOf" srcId="{38EDA336-739A-4BC1-93C8-EBF357EF9242}" destId="{C357E586-D9ED-4C5D-ABBC-41973EB8FA76}" srcOrd="0" destOrd="0" presId="urn:microsoft.com/office/officeart/2005/8/layout/vList2"/>
    <dgm:cxn modelId="{E0AA8F1B-2CD5-4B1A-A1E3-792ED24F082F}" type="presOf" srcId="{21E50C92-6D13-4B62-9297-4F1A104AF17E}" destId="{6C5C656A-5910-430D-8272-B8818D719F87}" srcOrd="0" destOrd="0" presId="urn:microsoft.com/office/officeart/2005/8/layout/vList2"/>
    <dgm:cxn modelId="{FB915C2A-8417-4F01-BA40-97FE993B92BC}" type="presOf" srcId="{8E978CC9-F9E5-4832-A8A5-F01B899A7C17}" destId="{7AB2F727-5420-4278-B774-382CBD4FF190}" srcOrd="0" destOrd="0" presId="urn:microsoft.com/office/officeart/2005/8/layout/vList2"/>
    <dgm:cxn modelId="{AC2EE78C-C860-4909-932D-826D0F0E0F56}" srcId="{8E978CC9-F9E5-4832-A8A5-F01B899A7C17}" destId="{27F0A17C-A331-44F8-8E22-5256CA072959}" srcOrd="1" destOrd="0" parTransId="{6A8EDC6F-FEF9-4D6F-8D66-8275D1D2DF68}" sibTransId="{55BAD0CB-B133-4E7A-92F3-08DB377F53DB}"/>
    <dgm:cxn modelId="{9B7537C4-FF25-4143-B754-32FF0EE4BFAE}" srcId="{8E978CC9-F9E5-4832-A8A5-F01B899A7C17}" destId="{38EDA336-739A-4BC1-93C8-EBF357EF9242}" srcOrd="0" destOrd="0" parTransId="{E15A938D-329E-4B35-B82C-474F3BDF48B5}" sibTransId="{AE76278B-5345-4700-B0A5-D225FC3BAC58}"/>
    <dgm:cxn modelId="{A7B85FFB-C13D-4BE5-85F0-EAB217E083EC}" srcId="{8E978CC9-F9E5-4832-A8A5-F01B899A7C17}" destId="{21E50C92-6D13-4B62-9297-4F1A104AF17E}" srcOrd="2" destOrd="0" parTransId="{AF8F0C29-5B4C-479E-85DB-5C82C3B1D9D4}" sibTransId="{30CCE9CC-57FA-4692-BA66-3BF659104F1B}"/>
    <dgm:cxn modelId="{895B98FD-DA92-437C-A339-7BB71381256F}" type="presOf" srcId="{27F0A17C-A331-44F8-8E22-5256CA072959}" destId="{0EC74C76-F211-4A56-8665-0EF17FE724E2}" srcOrd="0" destOrd="0" presId="urn:microsoft.com/office/officeart/2005/8/layout/vList2"/>
    <dgm:cxn modelId="{EE05300F-6EEC-4B4A-8CAA-7A64917B433D}" type="presParOf" srcId="{7AB2F727-5420-4278-B774-382CBD4FF190}" destId="{C357E586-D9ED-4C5D-ABBC-41973EB8FA76}" srcOrd="0" destOrd="0" presId="urn:microsoft.com/office/officeart/2005/8/layout/vList2"/>
    <dgm:cxn modelId="{A1450456-E776-49E1-A0D8-6F5A800D71C6}" type="presParOf" srcId="{7AB2F727-5420-4278-B774-382CBD4FF190}" destId="{DC0F77A8-6430-461F-A461-486E1A29B81F}" srcOrd="1" destOrd="0" presId="urn:microsoft.com/office/officeart/2005/8/layout/vList2"/>
    <dgm:cxn modelId="{F4E94493-918C-44ED-BAFF-32A3241BB12E}" type="presParOf" srcId="{7AB2F727-5420-4278-B774-382CBD4FF190}" destId="{0EC74C76-F211-4A56-8665-0EF17FE724E2}" srcOrd="2" destOrd="0" presId="urn:microsoft.com/office/officeart/2005/8/layout/vList2"/>
    <dgm:cxn modelId="{1532CC30-B2DB-439D-AC6C-B2EAAB6251AA}" type="presParOf" srcId="{7AB2F727-5420-4278-B774-382CBD4FF190}" destId="{75BF84CF-4683-49B0-887D-5C951E524963}" srcOrd="3" destOrd="0" presId="urn:microsoft.com/office/officeart/2005/8/layout/vList2"/>
    <dgm:cxn modelId="{EBE12221-EBA7-495A-A41E-431E9ADBBE2A}" type="presParOf" srcId="{7AB2F727-5420-4278-B774-382CBD4FF190}" destId="{6C5C656A-5910-430D-8272-B8818D719F8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5C424E-AB17-4243-8200-98EDD15FE87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CEC2D79-2B02-43C9-87E6-17B30E6A9125}">
      <dgm:prSet/>
      <dgm:spPr/>
      <dgm:t>
        <a:bodyPr/>
        <a:lstStyle/>
        <a:p>
          <a:r>
            <a:rPr lang="el-GR"/>
            <a:t>Τα ευρωπαϊκά πρότυπα εκδίδει ένας από τους 3 ευρωπαϊκούς οργανισμούς τυποποίησης (ΕΟΤ):</a:t>
          </a:r>
          <a:endParaRPr lang="en-US"/>
        </a:p>
      </dgm:t>
    </dgm:pt>
    <dgm:pt modelId="{127EFE9A-90CF-4BB7-81AF-96C41936E492}" type="parTrans" cxnId="{93673E32-C938-4891-BB8E-F20308CD2344}">
      <dgm:prSet/>
      <dgm:spPr/>
      <dgm:t>
        <a:bodyPr/>
        <a:lstStyle/>
        <a:p>
          <a:endParaRPr lang="en-US"/>
        </a:p>
      </dgm:t>
    </dgm:pt>
    <dgm:pt modelId="{94BD50AB-C80F-4861-A0A5-285D94026250}" type="sibTrans" cxnId="{93673E32-C938-4891-BB8E-F20308CD2344}">
      <dgm:prSet/>
      <dgm:spPr/>
      <dgm:t>
        <a:bodyPr/>
        <a:lstStyle/>
        <a:p>
          <a:endParaRPr lang="en-US"/>
        </a:p>
      </dgm:t>
    </dgm:pt>
    <dgm:pt modelId="{96B6D444-0F72-4614-B744-C28E089358A2}">
      <dgm:prSet/>
      <dgm:spPr/>
      <dgm:t>
        <a:bodyPr/>
        <a:lstStyle/>
        <a:p>
          <a:r>
            <a:rPr lang="el-GR"/>
            <a:t>Ευρωπαϊκή Επιτροπή Τυποποίησης ( CEN)</a:t>
          </a:r>
          <a:endParaRPr lang="en-US"/>
        </a:p>
      </dgm:t>
    </dgm:pt>
    <dgm:pt modelId="{A696F078-1546-43FB-9120-DB67F5999AC3}" type="parTrans" cxnId="{5CFAFBA6-5251-4754-A0A3-AA975114C93F}">
      <dgm:prSet/>
      <dgm:spPr/>
      <dgm:t>
        <a:bodyPr/>
        <a:lstStyle/>
        <a:p>
          <a:endParaRPr lang="en-US"/>
        </a:p>
      </dgm:t>
    </dgm:pt>
    <dgm:pt modelId="{0FAEC2B4-FADB-4ABD-AA17-F867276151FD}" type="sibTrans" cxnId="{5CFAFBA6-5251-4754-A0A3-AA975114C93F}">
      <dgm:prSet/>
      <dgm:spPr/>
      <dgm:t>
        <a:bodyPr/>
        <a:lstStyle/>
        <a:p>
          <a:endParaRPr lang="en-US"/>
        </a:p>
      </dgm:t>
    </dgm:pt>
    <dgm:pt modelId="{2DF590B2-7D1A-44C4-A357-D228D7E8147A}">
      <dgm:prSet/>
      <dgm:spPr/>
      <dgm:t>
        <a:bodyPr/>
        <a:lstStyle/>
        <a:p>
          <a:r>
            <a:rPr lang="el-GR"/>
            <a:t>Ευρωπαϊκή Επιτροπή Ηλεκτροτεχνικής Τυποποίησης ( Cenelec)</a:t>
          </a:r>
          <a:endParaRPr lang="en-US"/>
        </a:p>
      </dgm:t>
    </dgm:pt>
    <dgm:pt modelId="{2C602FD8-F8C3-44A2-A240-3482E2A64153}" type="parTrans" cxnId="{186B84E8-8A5E-4B7D-A1D5-B750DF266035}">
      <dgm:prSet/>
      <dgm:spPr/>
      <dgm:t>
        <a:bodyPr/>
        <a:lstStyle/>
        <a:p>
          <a:endParaRPr lang="en-US"/>
        </a:p>
      </dgm:t>
    </dgm:pt>
    <dgm:pt modelId="{BFCBD060-769F-4C16-B85D-89AA5774B3E6}" type="sibTrans" cxnId="{186B84E8-8A5E-4B7D-A1D5-B750DF266035}">
      <dgm:prSet/>
      <dgm:spPr/>
      <dgm:t>
        <a:bodyPr/>
        <a:lstStyle/>
        <a:p>
          <a:endParaRPr lang="en-US"/>
        </a:p>
      </dgm:t>
    </dgm:pt>
    <dgm:pt modelId="{B6C0DA14-A2F9-4FF7-8CCD-0854ED889F1B}">
      <dgm:prSet/>
      <dgm:spPr/>
      <dgm:t>
        <a:bodyPr/>
        <a:lstStyle/>
        <a:p>
          <a:r>
            <a:rPr lang="el-GR"/>
            <a:t>Ευρωπαϊκό Ινστιτούτο Τηλεπικοινωνιακών Προτύπων ( ETSI)</a:t>
          </a:r>
          <a:endParaRPr lang="en-US"/>
        </a:p>
      </dgm:t>
    </dgm:pt>
    <dgm:pt modelId="{03D7841C-5E8C-4985-BF01-E3B5FB19A5C4}" type="parTrans" cxnId="{9847D7DF-C49D-4703-B1D5-79E99181E054}">
      <dgm:prSet/>
      <dgm:spPr/>
      <dgm:t>
        <a:bodyPr/>
        <a:lstStyle/>
        <a:p>
          <a:endParaRPr lang="en-US"/>
        </a:p>
      </dgm:t>
    </dgm:pt>
    <dgm:pt modelId="{3EB2CA4F-CB8F-468F-88E2-C24E873A33C8}" type="sibTrans" cxnId="{9847D7DF-C49D-4703-B1D5-79E99181E054}">
      <dgm:prSet/>
      <dgm:spPr/>
      <dgm:t>
        <a:bodyPr/>
        <a:lstStyle/>
        <a:p>
          <a:endParaRPr lang="en-US"/>
        </a:p>
      </dgm:t>
    </dgm:pt>
    <dgm:pt modelId="{83EAC993-7B1F-47F6-BC9E-8D5A6E61EE99}">
      <dgm:prSet/>
      <dgm:spPr/>
      <dgm:t>
        <a:bodyPr/>
        <a:lstStyle/>
        <a:p>
          <a:r>
            <a:rPr lang="el-GR"/>
            <a:t>Σε εθνικό επίπεδο, την τυποποίηση διαχειρίζονται οι εθνικοί φορείς τυποποίησης (ΕΦΤ), οι οποίοι εκδίδουν και δημοσιεύουν εθνικά πρότυπα. Επίσης, οι εθνικοί φορείς τυποποίησης μεταφέρουν όλα τα ευρωπαϊκά πρότυπα στο εθνικό δίκαιο ως ισοδύναμα εθνικά πρότυπα και καταργούν τα μη συμβατά εθνικά πρότυπα.</a:t>
          </a:r>
          <a:endParaRPr lang="en-US"/>
        </a:p>
      </dgm:t>
    </dgm:pt>
    <dgm:pt modelId="{AFA9CE3F-BB67-45D3-BBD0-47B5342FF8D4}" type="parTrans" cxnId="{CDB1CF5E-680C-4DCE-A1DF-B50E3A16101F}">
      <dgm:prSet/>
      <dgm:spPr/>
      <dgm:t>
        <a:bodyPr/>
        <a:lstStyle/>
        <a:p>
          <a:endParaRPr lang="en-US"/>
        </a:p>
      </dgm:t>
    </dgm:pt>
    <dgm:pt modelId="{B0F91BD7-CDF5-4923-A4C3-7F685AF011D3}" type="sibTrans" cxnId="{CDB1CF5E-680C-4DCE-A1DF-B50E3A16101F}">
      <dgm:prSet/>
      <dgm:spPr/>
      <dgm:t>
        <a:bodyPr/>
        <a:lstStyle/>
        <a:p>
          <a:endParaRPr lang="en-US"/>
        </a:p>
      </dgm:t>
    </dgm:pt>
    <dgm:pt modelId="{6D9A276D-59B3-4A00-B406-EC7B53F4BBEA}" type="pres">
      <dgm:prSet presAssocID="{4D5C424E-AB17-4243-8200-98EDD15FE877}" presName="linear" presStyleCnt="0">
        <dgm:presLayoutVars>
          <dgm:animLvl val="lvl"/>
          <dgm:resizeHandles val="exact"/>
        </dgm:presLayoutVars>
      </dgm:prSet>
      <dgm:spPr/>
    </dgm:pt>
    <dgm:pt modelId="{9461CFF2-89B9-474E-87D4-FA96E97071BF}" type="pres">
      <dgm:prSet presAssocID="{2CEC2D79-2B02-43C9-87E6-17B30E6A9125}" presName="parentText" presStyleLbl="node1" presStyleIdx="0" presStyleCnt="5">
        <dgm:presLayoutVars>
          <dgm:chMax val="0"/>
          <dgm:bulletEnabled val="1"/>
        </dgm:presLayoutVars>
      </dgm:prSet>
      <dgm:spPr/>
    </dgm:pt>
    <dgm:pt modelId="{C34E0859-4956-4FF8-90DC-13209F9F94CC}" type="pres">
      <dgm:prSet presAssocID="{94BD50AB-C80F-4861-A0A5-285D94026250}" presName="spacer" presStyleCnt="0"/>
      <dgm:spPr/>
    </dgm:pt>
    <dgm:pt modelId="{0274D58A-5380-4697-9F0C-50831D3D91E9}" type="pres">
      <dgm:prSet presAssocID="{96B6D444-0F72-4614-B744-C28E089358A2}" presName="parentText" presStyleLbl="node1" presStyleIdx="1" presStyleCnt="5">
        <dgm:presLayoutVars>
          <dgm:chMax val="0"/>
          <dgm:bulletEnabled val="1"/>
        </dgm:presLayoutVars>
      </dgm:prSet>
      <dgm:spPr/>
    </dgm:pt>
    <dgm:pt modelId="{055C9F35-0AEA-439E-AEBB-CF1E038C0CE7}" type="pres">
      <dgm:prSet presAssocID="{0FAEC2B4-FADB-4ABD-AA17-F867276151FD}" presName="spacer" presStyleCnt="0"/>
      <dgm:spPr/>
    </dgm:pt>
    <dgm:pt modelId="{137D3D9E-7AFB-43C7-A89E-73F10B9A49A6}" type="pres">
      <dgm:prSet presAssocID="{2DF590B2-7D1A-44C4-A357-D228D7E8147A}" presName="parentText" presStyleLbl="node1" presStyleIdx="2" presStyleCnt="5">
        <dgm:presLayoutVars>
          <dgm:chMax val="0"/>
          <dgm:bulletEnabled val="1"/>
        </dgm:presLayoutVars>
      </dgm:prSet>
      <dgm:spPr/>
    </dgm:pt>
    <dgm:pt modelId="{1F44E75B-8752-4285-AE45-4BF0D29FD647}" type="pres">
      <dgm:prSet presAssocID="{BFCBD060-769F-4C16-B85D-89AA5774B3E6}" presName="spacer" presStyleCnt="0"/>
      <dgm:spPr/>
    </dgm:pt>
    <dgm:pt modelId="{CB122686-D936-47C2-8D53-D623F10AA53C}" type="pres">
      <dgm:prSet presAssocID="{B6C0DA14-A2F9-4FF7-8CCD-0854ED889F1B}" presName="parentText" presStyleLbl="node1" presStyleIdx="3" presStyleCnt="5">
        <dgm:presLayoutVars>
          <dgm:chMax val="0"/>
          <dgm:bulletEnabled val="1"/>
        </dgm:presLayoutVars>
      </dgm:prSet>
      <dgm:spPr/>
    </dgm:pt>
    <dgm:pt modelId="{78C908F7-13CA-4F6B-8D81-3DACE995A1BA}" type="pres">
      <dgm:prSet presAssocID="{3EB2CA4F-CB8F-468F-88E2-C24E873A33C8}" presName="spacer" presStyleCnt="0"/>
      <dgm:spPr/>
    </dgm:pt>
    <dgm:pt modelId="{912906EC-C2BD-414F-8007-3A0A07C51F40}" type="pres">
      <dgm:prSet presAssocID="{83EAC993-7B1F-47F6-BC9E-8D5A6E61EE99}" presName="parentText" presStyleLbl="node1" presStyleIdx="4" presStyleCnt="5">
        <dgm:presLayoutVars>
          <dgm:chMax val="0"/>
          <dgm:bulletEnabled val="1"/>
        </dgm:presLayoutVars>
      </dgm:prSet>
      <dgm:spPr/>
    </dgm:pt>
  </dgm:ptLst>
  <dgm:cxnLst>
    <dgm:cxn modelId="{93673E32-C938-4891-BB8E-F20308CD2344}" srcId="{4D5C424E-AB17-4243-8200-98EDD15FE877}" destId="{2CEC2D79-2B02-43C9-87E6-17B30E6A9125}" srcOrd="0" destOrd="0" parTransId="{127EFE9A-90CF-4BB7-81AF-96C41936E492}" sibTransId="{94BD50AB-C80F-4861-A0A5-285D94026250}"/>
    <dgm:cxn modelId="{145B9E34-1087-46ED-87C2-1067F9E29525}" type="presOf" srcId="{2CEC2D79-2B02-43C9-87E6-17B30E6A9125}" destId="{9461CFF2-89B9-474E-87D4-FA96E97071BF}" srcOrd="0" destOrd="0" presId="urn:microsoft.com/office/officeart/2005/8/layout/vList2"/>
    <dgm:cxn modelId="{BF4A3340-33CF-4812-A660-055DE1D6691A}" type="presOf" srcId="{83EAC993-7B1F-47F6-BC9E-8D5A6E61EE99}" destId="{912906EC-C2BD-414F-8007-3A0A07C51F40}" srcOrd="0" destOrd="0" presId="urn:microsoft.com/office/officeart/2005/8/layout/vList2"/>
    <dgm:cxn modelId="{CDB1CF5E-680C-4DCE-A1DF-B50E3A16101F}" srcId="{4D5C424E-AB17-4243-8200-98EDD15FE877}" destId="{83EAC993-7B1F-47F6-BC9E-8D5A6E61EE99}" srcOrd="4" destOrd="0" parTransId="{AFA9CE3F-BB67-45D3-BBD0-47B5342FF8D4}" sibTransId="{B0F91BD7-CDF5-4923-A4C3-7F685AF011D3}"/>
    <dgm:cxn modelId="{862A604D-1FFA-46FE-9003-99CE74D8B715}" type="presOf" srcId="{4D5C424E-AB17-4243-8200-98EDD15FE877}" destId="{6D9A276D-59B3-4A00-B406-EC7B53F4BBEA}" srcOrd="0" destOrd="0" presId="urn:microsoft.com/office/officeart/2005/8/layout/vList2"/>
    <dgm:cxn modelId="{BB598876-E37C-4968-8E6A-731289108F57}" type="presOf" srcId="{B6C0DA14-A2F9-4FF7-8CCD-0854ED889F1B}" destId="{CB122686-D936-47C2-8D53-D623F10AA53C}" srcOrd="0" destOrd="0" presId="urn:microsoft.com/office/officeart/2005/8/layout/vList2"/>
    <dgm:cxn modelId="{5CFAFBA6-5251-4754-A0A3-AA975114C93F}" srcId="{4D5C424E-AB17-4243-8200-98EDD15FE877}" destId="{96B6D444-0F72-4614-B744-C28E089358A2}" srcOrd="1" destOrd="0" parTransId="{A696F078-1546-43FB-9120-DB67F5999AC3}" sibTransId="{0FAEC2B4-FADB-4ABD-AA17-F867276151FD}"/>
    <dgm:cxn modelId="{CEDB41B5-9621-4798-AE9F-67613382DF0E}" type="presOf" srcId="{96B6D444-0F72-4614-B744-C28E089358A2}" destId="{0274D58A-5380-4697-9F0C-50831D3D91E9}" srcOrd="0" destOrd="0" presId="urn:microsoft.com/office/officeart/2005/8/layout/vList2"/>
    <dgm:cxn modelId="{9F8B4EBC-DE18-4E0B-9D2A-43D92E2C0BFB}" type="presOf" srcId="{2DF590B2-7D1A-44C4-A357-D228D7E8147A}" destId="{137D3D9E-7AFB-43C7-A89E-73F10B9A49A6}" srcOrd="0" destOrd="0" presId="urn:microsoft.com/office/officeart/2005/8/layout/vList2"/>
    <dgm:cxn modelId="{9847D7DF-C49D-4703-B1D5-79E99181E054}" srcId="{4D5C424E-AB17-4243-8200-98EDD15FE877}" destId="{B6C0DA14-A2F9-4FF7-8CCD-0854ED889F1B}" srcOrd="3" destOrd="0" parTransId="{03D7841C-5E8C-4985-BF01-E3B5FB19A5C4}" sibTransId="{3EB2CA4F-CB8F-468F-88E2-C24E873A33C8}"/>
    <dgm:cxn modelId="{186B84E8-8A5E-4B7D-A1D5-B750DF266035}" srcId="{4D5C424E-AB17-4243-8200-98EDD15FE877}" destId="{2DF590B2-7D1A-44C4-A357-D228D7E8147A}" srcOrd="2" destOrd="0" parTransId="{2C602FD8-F8C3-44A2-A240-3482E2A64153}" sibTransId="{BFCBD060-769F-4C16-B85D-89AA5774B3E6}"/>
    <dgm:cxn modelId="{722C6EDA-BCBC-4659-AB66-BA168CA635F5}" type="presParOf" srcId="{6D9A276D-59B3-4A00-B406-EC7B53F4BBEA}" destId="{9461CFF2-89B9-474E-87D4-FA96E97071BF}" srcOrd="0" destOrd="0" presId="urn:microsoft.com/office/officeart/2005/8/layout/vList2"/>
    <dgm:cxn modelId="{055A3C90-EDC2-4CB5-8A3C-65FAC268DB0F}" type="presParOf" srcId="{6D9A276D-59B3-4A00-B406-EC7B53F4BBEA}" destId="{C34E0859-4956-4FF8-90DC-13209F9F94CC}" srcOrd="1" destOrd="0" presId="urn:microsoft.com/office/officeart/2005/8/layout/vList2"/>
    <dgm:cxn modelId="{1B8D4A6D-EE64-4117-AC43-7D4BAAEE22F4}" type="presParOf" srcId="{6D9A276D-59B3-4A00-B406-EC7B53F4BBEA}" destId="{0274D58A-5380-4697-9F0C-50831D3D91E9}" srcOrd="2" destOrd="0" presId="urn:microsoft.com/office/officeart/2005/8/layout/vList2"/>
    <dgm:cxn modelId="{A0510802-EE4D-4A9C-9CBE-D8C4DB4557C7}" type="presParOf" srcId="{6D9A276D-59B3-4A00-B406-EC7B53F4BBEA}" destId="{055C9F35-0AEA-439E-AEBB-CF1E038C0CE7}" srcOrd="3" destOrd="0" presId="urn:microsoft.com/office/officeart/2005/8/layout/vList2"/>
    <dgm:cxn modelId="{9D50BD62-C7F0-49D9-8B7D-EC2C4A22D328}" type="presParOf" srcId="{6D9A276D-59B3-4A00-B406-EC7B53F4BBEA}" destId="{137D3D9E-7AFB-43C7-A89E-73F10B9A49A6}" srcOrd="4" destOrd="0" presId="urn:microsoft.com/office/officeart/2005/8/layout/vList2"/>
    <dgm:cxn modelId="{1F93CFAD-F453-49DE-B6C2-7731FAEE5C98}" type="presParOf" srcId="{6D9A276D-59B3-4A00-B406-EC7B53F4BBEA}" destId="{1F44E75B-8752-4285-AE45-4BF0D29FD647}" srcOrd="5" destOrd="0" presId="urn:microsoft.com/office/officeart/2005/8/layout/vList2"/>
    <dgm:cxn modelId="{3192FE1E-0D4A-490F-B4C9-484D48E69443}" type="presParOf" srcId="{6D9A276D-59B3-4A00-B406-EC7B53F4BBEA}" destId="{CB122686-D936-47C2-8D53-D623F10AA53C}" srcOrd="6" destOrd="0" presId="urn:microsoft.com/office/officeart/2005/8/layout/vList2"/>
    <dgm:cxn modelId="{8AC32C84-2B9F-4B9C-B016-966504541073}" type="presParOf" srcId="{6D9A276D-59B3-4A00-B406-EC7B53F4BBEA}" destId="{78C908F7-13CA-4F6B-8D81-3DACE995A1BA}" srcOrd="7" destOrd="0" presId="urn:microsoft.com/office/officeart/2005/8/layout/vList2"/>
    <dgm:cxn modelId="{299C07E9-9EEB-4FA5-B902-6808B1D63FBA}" type="presParOf" srcId="{6D9A276D-59B3-4A00-B406-EC7B53F4BBEA}" destId="{912906EC-C2BD-414F-8007-3A0A07C51F4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8EB227-596C-440C-83F8-5AED7305A2AC}" type="doc">
      <dgm:prSet loTypeId="urn:microsoft.com/office/officeart/2005/8/layout/default" loCatId="list" qsTypeId="urn:microsoft.com/office/officeart/2005/8/quickstyle/simple4" qsCatId="simple" csTypeId="urn:microsoft.com/office/officeart/2005/8/colors/colorful2" csCatId="colorful"/>
      <dgm:spPr/>
      <dgm:t>
        <a:bodyPr/>
        <a:lstStyle/>
        <a:p>
          <a:endParaRPr lang="en-US"/>
        </a:p>
      </dgm:t>
    </dgm:pt>
    <dgm:pt modelId="{A24BE8BA-381E-44D0-93A4-015B1DBBA6BB}">
      <dgm:prSet/>
      <dgm:spPr/>
      <dgm:t>
        <a:bodyPr/>
        <a:lstStyle/>
        <a:p>
          <a:r>
            <a:rPr lang="el-GR"/>
            <a:t>Κατασκευή</a:t>
          </a:r>
          <a:endParaRPr lang="en-US"/>
        </a:p>
      </dgm:t>
    </dgm:pt>
    <dgm:pt modelId="{2C71550E-39C0-46EB-9879-E76FC1E124A5}" type="parTrans" cxnId="{070CABE2-8A97-4A94-83B0-CA291C6A92E4}">
      <dgm:prSet/>
      <dgm:spPr/>
      <dgm:t>
        <a:bodyPr/>
        <a:lstStyle/>
        <a:p>
          <a:endParaRPr lang="en-US"/>
        </a:p>
      </dgm:t>
    </dgm:pt>
    <dgm:pt modelId="{92CA5FAA-AE04-4891-A69D-8D68608D70DB}" type="sibTrans" cxnId="{070CABE2-8A97-4A94-83B0-CA291C6A92E4}">
      <dgm:prSet/>
      <dgm:spPr/>
      <dgm:t>
        <a:bodyPr/>
        <a:lstStyle/>
        <a:p>
          <a:endParaRPr lang="en-US"/>
        </a:p>
      </dgm:t>
    </dgm:pt>
    <dgm:pt modelId="{D535BB41-E451-4E13-B895-9DE0DE5D4650}">
      <dgm:prSet/>
      <dgm:spPr/>
      <dgm:t>
        <a:bodyPr/>
        <a:lstStyle/>
        <a:p>
          <a:r>
            <a:rPr lang="el-GR"/>
            <a:t>Μηχανολογικά και μηχανήματα</a:t>
          </a:r>
          <a:endParaRPr lang="en-US"/>
        </a:p>
      </dgm:t>
    </dgm:pt>
    <dgm:pt modelId="{81B26005-1726-4D2A-9521-5B46D9660964}" type="parTrans" cxnId="{2CDEA0D0-6C41-4648-AE9E-79F2507BD4A7}">
      <dgm:prSet/>
      <dgm:spPr/>
      <dgm:t>
        <a:bodyPr/>
        <a:lstStyle/>
        <a:p>
          <a:endParaRPr lang="en-US"/>
        </a:p>
      </dgm:t>
    </dgm:pt>
    <dgm:pt modelId="{66AA9B0E-8F7B-44BA-84ED-4FAE0DA66433}" type="sibTrans" cxnId="{2CDEA0D0-6C41-4648-AE9E-79F2507BD4A7}">
      <dgm:prSet/>
      <dgm:spPr/>
      <dgm:t>
        <a:bodyPr/>
        <a:lstStyle/>
        <a:p>
          <a:endParaRPr lang="en-US"/>
        </a:p>
      </dgm:t>
    </dgm:pt>
    <dgm:pt modelId="{B4264D1B-1CB3-4A6A-92D1-0058FDF73B67}">
      <dgm:prSet/>
      <dgm:spPr/>
      <dgm:t>
        <a:bodyPr/>
        <a:lstStyle/>
        <a:p>
          <a:r>
            <a:rPr lang="el-GR"/>
            <a:t>Υφασμα</a:t>
          </a:r>
          <a:endParaRPr lang="en-US"/>
        </a:p>
      </dgm:t>
    </dgm:pt>
    <dgm:pt modelId="{D20B945B-C377-4532-9F96-441FECBE2356}" type="parTrans" cxnId="{60D36010-CD61-4EFC-A6FA-D1BA9443A1F4}">
      <dgm:prSet/>
      <dgm:spPr/>
      <dgm:t>
        <a:bodyPr/>
        <a:lstStyle/>
        <a:p>
          <a:endParaRPr lang="en-US"/>
        </a:p>
      </dgm:t>
    </dgm:pt>
    <dgm:pt modelId="{E9B4710E-3E09-40ED-ADDD-42B628077C5C}" type="sibTrans" cxnId="{60D36010-CD61-4EFC-A6FA-D1BA9443A1F4}">
      <dgm:prSet/>
      <dgm:spPr/>
      <dgm:t>
        <a:bodyPr/>
        <a:lstStyle/>
        <a:p>
          <a:endParaRPr lang="en-US"/>
        </a:p>
      </dgm:t>
    </dgm:pt>
    <dgm:pt modelId="{25ACD641-B2A5-4BE7-9852-65F7004C2602}">
      <dgm:prSet/>
      <dgm:spPr/>
      <dgm:t>
        <a:bodyPr/>
        <a:lstStyle/>
        <a:p>
          <a:r>
            <a:rPr lang="el-GR"/>
            <a:t>Καταναλωτικά προιόντα</a:t>
          </a:r>
          <a:endParaRPr lang="en-US"/>
        </a:p>
      </dgm:t>
    </dgm:pt>
    <dgm:pt modelId="{F70A360A-8FDB-423D-80D9-27EC6FA0DC3B}" type="parTrans" cxnId="{53703D7F-35AF-4B61-8C4F-3040828B10C3}">
      <dgm:prSet/>
      <dgm:spPr/>
      <dgm:t>
        <a:bodyPr/>
        <a:lstStyle/>
        <a:p>
          <a:endParaRPr lang="en-US"/>
        </a:p>
      </dgm:t>
    </dgm:pt>
    <dgm:pt modelId="{F87D3C93-FD28-4505-B8A6-4B0A05AA13D3}" type="sibTrans" cxnId="{53703D7F-35AF-4B61-8C4F-3040828B10C3}">
      <dgm:prSet/>
      <dgm:spPr/>
      <dgm:t>
        <a:bodyPr/>
        <a:lstStyle/>
        <a:p>
          <a:endParaRPr lang="en-US"/>
        </a:p>
      </dgm:t>
    </dgm:pt>
    <dgm:pt modelId="{7FC8EED0-0BD1-4920-B297-6111E9185E29}">
      <dgm:prSet/>
      <dgm:spPr/>
      <dgm:t>
        <a:bodyPr/>
        <a:lstStyle/>
        <a:p>
          <a:r>
            <a:rPr lang="el-GR"/>
            <a:t>Ηλεκτρολογικές βιομηχανίες και εγκαταστάσεις</a:t>
          </a:r>
          <a:endParaRPr lang="en-US"/>
        </a:p>
      </dgm:t>
    </dgm:pt>
    <dgm:pt modelId="{D5DEB46D-CF4D-4A74-98C7-6B5F267A531C}" type="parTrans" cxnId="{6557F164-8C00-400F-B8A8-005EBEC0FB0C}">
      <dgm:prSet/>
      <dgm:spPr/>
      <dgm:t>
        <a:bodyPr/>
        <a:lstStyle/>
        <a:p>
          <a:endParaRPr lang="en-US"/>
        </a:p>
      </dgm:t>
    </dgm:pt>
    <dgm:pt modelId="{DD439A25-3E5A-490D-B9AD-019718E2C16B}" type="sibTrans" cxnId="{6557F164-8C00-400F-B8A8-005EBEC0FB0C}">
      <dgm:prSet/>
      <dgm:spPr/>
      <dgm:t>
        <a:bodyPr/>
        <a:lstStyle/>
        <a:p>
          <a:endParaRPr lang="en-US"/>
        </a:p>
      </dgm:t>
    </dgm:pt>
    <dgm:pt modelId="{35D82401-687A-4162-A817-C8F6E0FF6E2C}">
      <dgm:prSet/>
      <dgm:spPr/>
      <dgm:t>
        <a:bodyPr/>
        <a:lstStyle/>
        <a:p>
          <a:r>
            <a:rPr lang="el-GR"/>
            <a:t>Ψηφιακή κοινωνία</a:t>
          </a:r>
          <a:endParaRPr lang="en-US"/>
        </a:p>
      </dgm:t>
    </dgm:pt>
    <dgm:pt modelId="{95864E88-29A3-4612-9208-E8638F735B18}" type="parTrans" cxnId="{0F5BF425-7279-4ED6-8F64-6901590BD2E7}">
      <dgm:prSet/>
      <dgm:spPr/>
      <dgm:t>
        <a:bodyPr/>
        <a:lstStyle/>
        <a:p>
          <a:endParaRPr lang="en-US"/>
        </a:p>
      </dgm:t>
    </dgm:pt>
    <dgm:pt modelId="{221858A2-17C6-4D92-A63C-9C90828E8BAC}" type="sibTrans" cxnId="{0F5BF425-7279-4ED6-8F64-6901590BD2E7}">
      <dgm:prSet/>
      <dgm:spPr/>
      <dgm:t>
        <a:bodyPr/>
        <a:lstStyle/>
        <a:p>
          <a:endParaRPr lang="en-US"/>
        </a:p>
      </dgm:t>
    </dgm:pt>
    <dgm:pt modelId="{8F8CF543-C17E-4BB3-BF97-9671023275FA}">
      <dgm:prSet/>
      <dgm:spPr/>
      <dgm:t>
        <a:bodyPr/>
        <a:lstStyle/>
        <a:p>
          <a:r>
            <a:rPr lang="el-GR"/>
            <a:t>Υπηρεσίες</a:t>
          </a:r>
          <a:endParaRPr lang="en-US"/>
        </a:p>
      </dgm:t>
    </dgm:pt>
    <dgm:pt modelId="{81BD63F0-EA1F-43DB-9FD4-A995F3439301}" type="parTrans" cxnId="{72A29F03-9B9D-41FA-A3D5-1D99061651E3}">
      <dgm:prSet/>
      <dgm:spPr/>
      <dgm:t>
        <a:bodyPr/>
        <a:lstStyle/>
        <a:p>
          <a:endParaRPr lang="en-US"/>
        </a:p>
      </dgm:t>
    </dgm:pt>
    <dgm:pt modelId="{ADD97B9C-0C5E-4B56-A587-A5CFCC999888}" type="sibTrans" cxnId="{72A29F03-9B9D-41FA-A3D5-1D99061651E3}">
      <dgm:prSet/>
      <dgm:spPr/>
      <dgm:t>
        <a:bodyPr/>
        <a:lstStyle/>
        <a:p>
          <a:endParaRPr lang="en-US"/>
        </a:p>
      </dgm:t>
    </dgm:pt>
    <dgm:pt modelId="{F47701CE-245B-4E07-9422-9FF8220A83C0}">
      <dgm:prSet/>
      <dgm:spPr/>
      <dgm:t>
        <a:bodyPr/>
        <a:lstStyle/>
        <a:p>
          <a:r>
            <a:rPr lang="el-GR"/>
            <a:t>Ενέργεια και Υπηρεσίες κοινής ωφέλειας</a:t>
          </a:r>
          <a:endParaRPr lang="en-US"/>
        </a:p>
      </dgm:t>
    </dgm:pt>
    <dgm:pt modelId="{3FD30B7E-7AC4-4010-95CA-1BC7D11D36A4}" type="parTrans" cxnId="{743BB4D5-EFB9-4638-89A3-14DF686796B1}">
      <dgm:prSet/>
      <dgm:spPr/>
      <dgm:t>
        <a:bodyPr/>
        <a:lstStyle/>
        <a:p>
          <a:endParaRPr lang="en-US"/>
        </a:p>
      </dgm:t>
    </dgm:pt>
    <dgm:pt modelId="{7BAAB585-A492-4661-B2D9-22AE9C9C6615}" type="sibTrans" cxnId="{743BB4D5-EFB9-4638-89A3-14DF686796B1}">
      <dgm:prSet/>
      <dgm:spPr/>
      <dgm:t>
        <a:bodyPr/>
        <a:lstStyle/>
        <a:p>
          <a:endParaRPr lang="en-US"/>
        </a:p>
      </dgm:t>
    </dgm:pt>
    <dgm:pt modelId="{EB6BF14E-4491-448F-AD7D-7B4ED1E92690}">
      <dgm:prSet/>
      <dgm:spPr/>
      <dgm:t>
        <a:bodyPr/>
        <a:lstStyle/>
        <a:p>
          <a:r>
            <a:rPr lang="el-GR"/>
            <a:t>Υγεία και Υγεία και Ασφάλεια</a:t>
          </a:r>
          <a:endParaRPr lang="en-US"/>
        </a:p>
      </dgm:t>
    </dgm:pt>
    <dgm:pt modelId="{703AC9EA-A198-4D70-84FC-7155F1465208}" type="parTrans" cxnId="{0DE8EF2F-BE6B-4D9C-8F39-52F2E8F50D4E}">
      <dgm:prSet/>
      <dgm:spPr/>
      <dgm:t>
        <a:bodyPr/>
        <a:lstStyle/>
        <a:p>
          <a:endParaRPr lang="en-US"/>
        </a:p>
      </dgm:t>
    </dgm:pt>
    <dgm:pt modelId="{FFFA1437-913A-41AB-AACB-7820D7F82A50}" type="sibTrans" cxnId="{0DE8EF2F-BE6B-4D9C-8F39-52F2E8F50D4E}">
      <dgm:prSet/>
      <dgm:spPr/>
      <dgm:t>
        <a:bodyPr/>
        <a:lstStyle/>
        <a:p>
          <a:endParaRPr lang="en-US"/>
        </a:p>
      </dgm:t>
    </dgm:pt>
    <dgm:pt modelId="{0C599972-7F28-4B63-A119-B6A84C694DB0}">
      <dgm:prSet/>
      <dgm:spPr/>
      <dgm:t>
        <a:bodyPr/>
        <a:lstStyle/>
        <a:p>
          <a:r>
            <a:rPr lang="el-GR"/>
            <a:t>Μεταφορά και Συσκευασία</a:t>
          </a:r>
          <a:endParaRPr lang="en-US"/>
        </a:p>
      </dgm:t>
    </dgm:pt>
    <dgm:pt modelId="{47DFA598-B56B-4EDF-BEF5-22324895CB66}" type="parTrans" cxnId="{DDCD1F2C-7ED2-48F9-AC71-5ABC6AE51BB8}">
      <dgm:prSet/>
      <dgm:spPr/>
      <dgm:t>
        <a:bodyPr/>
        <a:lstStyle/>
        <a:p>
          <a:endParaRPr lang="en-US"/>
        </a:p>
      </dgm:t>
    </dgm:pt>
    <dgm:pt modelId="{A56781BB-F700-47AA-9A4D-00A78E7830C9}" type="sibTrans" cxnId="{DDCD1F2C-7ED2-48F9-AC71-5ABC6AE51BB8}">
      <dgm:prSet/>
      <dgm:spPr/>
      <dgm:t>
        <a:bodyPr/>
        <a:lstStyle/>
        <a:p>
          <a:endParaRPr lang="en-US"/>
        </a:p>
      </dgm:t>
    </dgm:pt>
    <dgm:pt modelId="{AA7BF5D0-344D-4D76-9BF5-8541ADE784CF}">
      <dgm:prSet/>
      <dgm:spPr/>
      <dgm:t>
        <a:bodyPr/>
        <a:lstStyle/>
        <a:p>
          <a:r>
            <a:rPr lang="el-GR"/>
            <a:t>Βιωσιμότητα</a:t>
          </a:r>
          <a:endParaRPr lang="en-US"/>
        </a:p>
      </dgm:t>
    </dgm:pt>
    <dgm:pt modelId="{F75DFF44-8A52-43CC-BE2E-99C5D28FCA14}" type="parTrans" cxnId="{71440A4A-55B7-4CCC-BA2E-58E4CDB42F53}">
      <dgm:prSet/>
      <dgm:spPr/>
      <dgm:t>
        <a:bodyPr/>
        <a:lstStyle/>
        <a:p>
          <a:endParaRPr lang="en-US"/>
        </a:p>
      </dgm:t>
    </dgm:pt>
    <dgm:pt modelId="{DB218500-2E09-4AF3-A677-CE5E47090ED4}" type="sibTrans" cxnId="{71440A4A-55B7-4CCC-BA2E-58E4CDB42F53}">
      <dgm:prSet/>
      <dgm:spPr/>
      <dgm:t>
        <a:bodyPr/>
        <a:lstStyle/>
        <a:p>
          <a:endParaRPr lang="en-US"/>
        </a:p>
      </dgm:t>
    </dgm:pt>
    <dgm:pt modelId="{24982656-A489-4116-9CCE-A5DC3E43C68B}">
      <dgm:prSet/>
      <dgm:spPr/>
      <dgm:t>
        <a:bodyPr/>
        <a:lstStyle/>
        <a:p>
          <a:r>
            <a:rPr lang="el-GR"/>
            <a:t>Μετρολογία</a:t>
          </a:r>
          <a:endParaRPr lang="en-US"/>
        </a:p>
      </dgm:t>
    </dgm:pt>
    <dgm:pt modelId="{11919CCF-ADF9-4370-ACF5-C42B998BF64E}" type="parTrans" cxnId="{40DC1972-A54E-4AED-9C80-01249BD19645}">
      <dgm:prSet/>
      <dgm:spPr/>
      <dgm:t>
        <a:bodyPr/>
        <a:lstStyle/>
        <a:p>
          <a:endParaRPr lang="en-US"/>
        </a:p>
      </dgm:t>
    </dgm:pt>
    <dgm:pt modelId="{B990077A-5E2C-4E68-BB74-BCB556950171}" type="sibTrans" cxnId="{40DC1972-A54E-4AED-9C80-01249BD19645}">
      <dgm:prSet/>
      <dgm:spPr/>
      <dgm:t>
        <a:bodyPr/>
        <a:lstStyle/>
        <a:p>
          <a:endParaRPr lang="en-US"/>
        </a:p>
      </dgm:t>
    </dgm:pt>
    <dgm:pt modelId="{AC441583-98FC-45CA-930D-56E7065EA244}" type="pres">
      <dgm:prSet presAssocID="{488EB227-596C-440C-83F8-5AED7305A2AC}" presName="diagram" presStyleCnt="0">
        <dgm:presLayoutVars>
          <dgm:dir/>
          <dgm:resizeHandles val="exact"/>
        </dgm:presLayoutVars>
      </dgm:prSet>
      <dgm:spPr/>
    </dgm:pt>
    <dgm:pt modelId="{809EE500-237E-4CAF-B9EB-DF345C1FD3E5}" type="pres">
      <dgm:prSet presAssocID="{A24BE8BA-381E-44D0-93A4-015B1DBBA6BB}" presName="node" presStyleLbl="node1" presStyleIdx="0" presStyleCnt="12">
        <dgm:presLayoutVars>
          <dgm:bulletEnabled val="1"/>
        </dgm:presLayoutVars>
      </dgm:prSet>
      <dgm:spPr/>
    </dgm:pt>
    <dgm:pt modelId="{246DEAD0-D1CA-4F0E-8026-985DDFB7B241}" type="pres">
      <dgm:prSet presAssocID="{92CA5FAA-AE04-4891-A69D-8D68608D70DB}" presName="sibTrans" presStyleCnt="0"/>
      <dgm:spPr/>
    </dgm:pt>
    <dgm:pt modelId="{8686A0E7-F7FB-4DF1-8B3D-8676FCAD2D8E}" type="pres">
      <dgm:prSet presAssocID="{D535BB41-E451-4E13-B895-9DE0DE5D4650}" presName="node" presStyleLbl="node1" presStyleIdx="1" presStyleCnt="12">
        <dgm:presLayoutVars>
          <dgm:bulletEnabled val="1"/>
        </dgm:presLayoutVars>
      </dgm:prSet>
      <dgm:spPr/>
    </dgm:pt>
    <dgm:pt modelId="{E813163E-D330-4BFA-B524-9D61DDBABD0F}" type="pres">
      <dgm:prSet presAssocID="{66AA9B0E-8F7B-44BA-84ED-4FAE0DA66433}" presName="sibTrans" presStyleCnt="0"/>
      <dgm:spPr/>
    </dgm:pt>
    <dgm:pt modelId="{0791A10C-AB57-4430-8E29-E20AF29D2BDF}" type="pres">
      <dgm:prSet presAssocID="{B4264D1B-1CB3-4A6A-92D1-0058FDF73B67}" presName="node" presStyleLbl="node1" presStyleIdx="2" presStyleCnt="12">
        <dgm:presLayoutVars>
          <dgm:bulletEnabled val="1"/>
        </dgm:presLayoutVars>
      </dgm:prSet>
      <dgm:spPr/>
    </dgm:pt>
    <dgm:pt modelId="{EB9A369A-F3A9-4B66-8C7F-DC6572BB2A35}" type="pres">
      <dgm:prSet presAssocID="{E9B4710E-3E09-40ED-ADDD-42B628077C5C}" presName="sibTrans" presStyleCnt="0"/>
      <dgm:spPr/>
    </dgm:pt>
    <dgm:pt modelId="{A2602DBA-3E6D-47D9-8E01-3AC2E53CC711}" type="pres">
      <dgm:prSet presAssocID="{25ACD641-B2A5-4BE7-9852-65F7004C2602}" presName="node" presStyleLbl="node1" presStyleIdx="3" presStyleCnt="12">
        <dgm:presLayoutVars>
          <dgm:bulletEnabled val="1"/>
        </dgm:presLayoutVars>
      </dgm:prSet>
      <dgm:spPr/>
    </dgm:pt>
    <dgm:pt modelId="{35E7B407-EE40-4626-BD71-103166D26BE9}" type="pres">
      <dgm:prSet presAssocID="{F87D3C93-FD28-4505-B8A6-4B0A05AA13D3}" presName="sibTrans" presStyleCnt="0"/>
      <dgm:spPr/>
    </dgm:pt>
    <dgm:pt modelId="{65814DED-8910-4C8D-AC20-86A9B42847CE}" type="pres">
      <dgm:prSet presAssocID="{7FC8EED0-0BD1-4920-B297-6111E9185E29}" presName="node" presStyleLbl="node1" presStyleIdx="4" presStyleCnt="12">
        <dgm:presLayoutVars>
          <dgm:bulletEnabled val="1"/>
        </dgm:presLayoutVars>
      </dgm:prSet>
      <dgm:spPr/>
    </dgm:pt>
    <dgm:pt modelId="{CABFBCEB-B2E8-4DCB-AD67-E87431470E10}" type="pres">
      <dgm:prSet presAssocID="{DD439A25-3E5A-490D-B9AD-019718E2C16B}" presName="sibTrans" presStyleCnt="0"/>
      <dgm:spPr/>
    </dgm:pt>
    <dgm:pt modelId="{AD1A3337-EDAB-4AE4-BA25-7AAB01880757}" type="pres">
      <dgm:prSet presAssocID="{35D82401-687A-4162-A817-C8F6E0FF6E2C}" presName="node" presStyleLbl="node1" presStyleIdx="5" presStyleCnt="12">
        <dgm:presLayoutVars>
          <dgm:bulletEnabled val="1"/>
        </dgm:presLayoutVars>
      </dgm:prSet>
      <dgm:spPr/>
    </dgm:pt>
    <dgm:pt modelId="{29C1EB73-C706-4524-A0DE-A8C55CB014C4}" type="pres">
      <dgm:prSet presAssocID="{221858A2-17C6-4D92-A63C-9C90828E8BAC}" presName="sibTrans" presStyleCnt="0"/>
      <dgm:spPr/>
    </dgm:pt>
    <dgm:pt modelId="{147D0C23-EFFA-49DF-9626-B79B6E539BBD}" type="pres">
      <dgm:prSet presAssocID="{8F8CF543-C17E-4BB3-BF97-9671023275FA}" presName="node" presStyleLbl="node1" presStyleIdx="6" presStyleCnt="12">
        <dgm:presLayoutVars>
          <dgm:bulletEnabled val="1"/>
        </dgm:presLayoutVars>
      </dgm:prSet>
      <dgm:spPr/>
    </dgm:pt>
    <dgm:pt modelId="{DA41554B-7264-4234-9895-662363DDF14C}" type="pres">
      <dgm:prSet presAssocID="{ADD97B9C-0C5E-4B56-A587-A5CFCC999888}" presName="sibTrans" presStyleCnt="0"/>
      <dgm:spPr/>
    </dgm:pt>
    <dgm:pt modelId="{8CF7C637-5FFA-4CB2-85AB-4368A22677EC}" type="pres">
      <dgm:prSet presAssocID="{F47701CE-245B-4E07-9422-9FF8220A83C0}" presName="node" presStyleLbl="node1" presStyleIdx="7" presStyleCnt="12">
        <dgm:presLayoutVars>
          <dgm:bulletEnabled val="1"/>
        </dgm:presLayoutVars>
      </dgm:prSet>
      <dgm:spPr/>
    </dgm:pt>
    <dgm:pt modelId="{0E197BF0-E2D1-4BC9-913F-D8DF485A2D4F}" type="pres">
      <dgm:prSet presAssocID="{7BAAB585-A492-4661-B2D9-22AE9C9C6615}" presName="sibTrans" presStyleCnt="0"/>
      <dgm:spPr/>
    </dgm:pt>
    <dgm:pt modelId="{3A7BB7E2-E547-43DC-AF94-DE751FA5F7F4}" type="pres">
      <dgm:prSet presAssocID="{EB6BF14E-4491-448F-AD7D-7B4ED1E92690}" presName="node" presStyleLbl="node1" presStyleIdx="8" presStyleCnt="12">
        <dgm:presLayoutVars>
          <dgm:bulletEnabled val="1"/>
        </dgm:presLayoutVars>
      </dgm:prSet>
      <dgm:spPr/>
    </dgm:pt>
    <dgm:pt modelId="{9B67435D-E2E4-4604-8E90-94EFE1FB5A84}" type="pres">
      <dgm:prSet presAssocID="{FFFA1437-913A-41AB-AACB-7820D7F82A50}" presName="sibTrans" presStyleCnt="0"/>
      <dgm:spPr/>
    </dgm:pt>
    <dgm:pt modelId="{A67E7CC8-CB51-4AE4-AE5F-2636B5AE0843}" type="pres">
      <dgm:prSet presAssocID="{0C599972-7F28-4B63-A119-B6A84C694DB0}" presName="node" presStyleLbl="node1" presStyleIdx="9" presStyleCnt="12">
        <dgm:presLayoutVars>
          <dgm:bulletEnabled val="1"/>
        </dgm:presLayoutVars>
      </dgm:prSet>
      <dgm:spPr/>
    </dgm:pt>
    <dgm:pt modelId="{6CAEE1E1-ABDB-4991-B646-B04ADAA12696}" type="pres">
      <dgm:prSet presAssocID="{A56781BB-F700-47AA-9A4D-00A78E7830C9}" presName="sibTrans" presStyleCnt="0"/>
      <dgm:spPr/>
    </dgm:pt>
    <dgm:pt modelId="{2BAA8C8E-0688-47D6-ADDE-62B249B201D6}" type="pres">
      <dgm:prSet presAssocID="{AA7BF5D0-344D-4D76-9BF5-8541ADE784CF}" presName="node" presStyleLbl="node1" presStyleIdx="10" presStyleCnt="12">
        <dgm:presLayoutVars>
          <dgm:bulletEnabled val="1"/>
        </dgm:presLayoutVars>
      </dgm:prSet>
      <dgm:spPr/>
    </dgm:pt>
    <dgm:pt modelId="{C965121C-6508-496D-B113-428CEAB43698}" type="pres">
      <dgm:prSet presAssocID="{DB218500-2E09-4AF3-A677-CE5E47090ED4}" presName="sibTrans" presStyleCnt="0"/>
      <dgm:spPr/>
    </dgm:pt>
    <dgm:pt modelId="{3B519A5B-78E5-4F9B-AB65-F8356813489F}" type="pres">
      <dgm:prSet presAssocID="{24982656-A489-4116-9CCE-A5DC3E43C68B}" presName="node" presStyleLbl="node1" presStyleIdx="11" presStyleCnt="12">
        <dgm:presLayoutVars>
          <dgm:bulletEnabled val="1"/>
        </dgm:presLayoutVars>
      </dgm:prSet>
      <dgm:spPr/>
    </dgm:pt>
  </dgm:ptLst>
  <dgm:cxnLst>
    <dgm:cxn modelId="{72A29F03-9B9D-41FA-A3D5-1D99061651E3}" srcId="{488EB227-596C-440C-83F8-5AED7305A2AC}" destId="{8F8CF543-C17E-4BB3-BF97-9671023275FA}" srcOrd="6" destOrd="0" parTransId="{81BD63F0-EA1F-43DB-9FD4-A995F3439301}" sibTransId="{ADD97B9C-0C5E-4B56-A587-A5CFCC999888}"/>
    <dgm:cxn modelId="{A3F0210E-ED2B-4243-9745-A2AD37355802}" type="presOf" srcId="{EB6BF14E-4491-448F-AD7D-7B4ED1E92690}" destId="{3A7BB7E2-E547-43DC-AF94-DE751FA5F7F4}" srcOrd="0" destOrd="0" presId="urn:microsoft.com/office/officeart/2005/8/layout/default"/>
    <dgm:cxn modelId="{60D36010-CD61-4EFC-A6FA-D1BA9443A1F4}" srcId="{488EB227-596C-440C-83F8-5AED7305A2AC}" destId="{B4264D1B-1CB3-4A6A-92D1-0058FDF73B67}" srcOrd="2" destOrd="0" parTransId="{D20B945B-C377-4532-9F96-441FECBE2356}" sibTransId="{E9B4710E-3E09-40ED-ADDD-42B628077C5C}"/>
    <dgm:cxn modelId="{C089BD24-79EB-4B3F-80D1-A9FF9C8EC127}" type="presOf" srcId="{D535BB41-E451-4E13-B895-9DE0DE5D4650}" destId="{8686A0E7-F7FB-4DF1-8B3D-8676FCAD2D8E}" srcOrd="0" destOrd="0" presId="urn:microsoft.com/office/officeart/2005/8/layout/default"/>
    <dgm:cxn modelId="{0F5BF425-7279-4ED6-8F64-6901590BD2E7}" srcId="{488EB227-596C-440C-83F8-5AED7305A2AC}" destId="{35D82401-687A-4162-A817-C8F6E0FF6E2C}" srcOrd="5" destOrd="0" parTransId="{95864E88-29A3-4612-9208-E8638F735B18}" sibTransId="{221858A2-17C6-4D92-A63C-9C90828E8BAC}"/>
    <dgm:cxn modelId="{DDCD1F2C-7ED2-48F9-AC71-5ABC6AE51BB8}" srcId="{488EB227-596C-440C-83F8-5AED7305A2AC}" destId="{0C599972-7F28-4B63-A119-B6A84C694DB0}" srcOrd="9" destOrd="0" parTransId="{47DFA598-B56B-4EDF-BEF5-22324895CB66}" sibTransId="{A56781BB-F700-47AA-9A4D-00A78E7830C9}"/>
    <dgm:cxn modelId="{671B652C-590E-4AF7-8670-E0AF914AE45F}" type="presOf" srcId="{AA7BF5D0-344D-4D76-9BF5-8541ADE784CF}" destId="{2BAA8C8E-0688-47D6-ADDE-62B249B201D6}" srcOrd="0" destOrd="0" presId="urn:microsoft.com/office/officeart/2005/8/layout/default"/>
    <dgm:cxn modelId="{0DE8EF2F-BE6B-4D9C-8F39-52F2E8F50D4E}" srcId="{488EB227-596C-440C-83F8-5AED7305A2AC}" destId="{EB6BF14E-4491-448F-AD7D-7B4ED1E92690}" srcOrd="8" destOrd="0" parTransId="{703AC9EA-A198-4D70-84FC-7155F1465208}" sibTransId="{FFFA1437-913A-41AB-AACB-7820D7F82A50}"/>
    <dgm:cxn modelId="{6B42D63B-D68C-4B61-84B8-BB8BC775F65D}" type="presOf" srcId="{24982656-A489-4116-9CCE-A5DC3E43C68B}" destId="{3B519A5B-78E5-4F9B-AB65-F8356813489F}" srcOrd="0" destOrd="0" presId="urn:microsoft.com/office/officeart/2005/8/layout/default"/>
    <dgm:cxn modelId="{6557F164-8C00-400F-B8A8-005EBEC0FB0C}" srcId="{488EB227-596C-440C-83F8-5AED7305A2AC}" destId="{7FC8EED0-0BD1-4920-B297-6111E9185E29}" srcOrd="4" destOrd="0" parTransId="{D5DEB46D-CF4D-4A74-98C7-6B5F267A531C}" sibTransId="{DD439A25-3E5A-490D-B9AD-019718E2C16B}"/>
    <dgm:cxn modelId="{71440A4A-55B7-4CCC-BA2E-58E4CDB42F53}" srcId="{488EB227-596C-440C-83F8-5AED7305A2AC}" destId="{AA7BF5D0-344D-4D76-9BF5-8541ADE784CF}" srcOrd="10" destOrd="0" parTransId="{F75DFF44-8A52-43CC-BE2E-99C5D28FCA14}" sibTransId="{DB218500-2E09-4AF3-A677-CE5E47090ED4}"/>
    <dgm:cxn modelId="{40DC1972-A54E-4AED-9C80-01249BD19645}" srcId="{488EB227-596C-440C-83F8-5AED7305A2AC}" destId="{24982656-A489-4116-9CCE-A5DC3E43C68B}" srcOrd="11" destOrd="0" parTransId="{11919CCF-ADF9-4370-ACF5-C42B998BF64E}" sibTransId="{B990077A-5E2C-4E68-BB74-BCB556950171}"/>
    <dgm:cxn modelId="{CC1F8072-9A62-4C7E-911A-8D02C85280ED}" type="presOf" srcId="{F47701CE-245B-4E07-9422-9FF8220A83C0}" destId="{8CF7C637-5FFA-4CB2-85AB-4368A22677EC}" srcOrd="0" destOrd="0" presId="urn:microsoft.com/office/officeart/2005/8/layout/default"/>
    <dgm:cxn modelId="{53703D7F-35AF-4B61-8C4F-3040828B10C3}" srcId="{488EB227-596C-440C-83F8-5AED7305A2AC}" destId="{25ACD641-B2A5-4BE7-9852-65F7004C2602}" srcOrd="3" destOrd="0" parTransId="{F70A360A-8FDB-423D-80D9-27EC6FA0DC3B}" sibTransId="{F87D3C93-FD28-4505-B8A6-4B0A05AA13D3}"/>
    <dgm:cxn modelId="{5EB6CA98-CD68-4FFA-9AD9-CE45A45227F5}" type="presOf" srcId="{7FC8EED0-0BD1-4920-B297-6111E9185E29}" destId="{65814DED-8910-4C8D-AC20-86A9B42847CE}" srcOrd="0" destOrd="0" presId="urn:microsoft.com/office/officeart/2005/8/layout/default"/>
    <dgm:cxn modelId="{B37548A3-9FD9-4E98-8642-4078032F7A37}" type="presOf" srcId="{B4264D1B-1CB3-4A6A-92D1-0058FDF73B67}" destId="{0791A10C-AB57-4430-8E29-E20AF29D2BDF}" srcOrd="0" destOrd="0" presId="urn:microsoft.com/office/officeart/2005/8/layout/default"/>
    <dgm:cxn modelId="{2BD686A5-64E7-4295-A8F6-566D25456172}" type="presOf" srcId="{A24BE8BA-381E-44D0-93A4-015B1DBBA6BB}" destId="{809EE500-237E-4CAF-B9EB-DF345C1FD3E5}" srcOrd="0" destOrd="0" presId="urn:microsoft.com/office/officeart/2005/8/layout/default"/>
    <dgm:cxn modelId="{863230CE-D56E-4906-8C59-1A64A487E4EA}" type="presOf" srcId="{25ACD641-B2A5-4BE7-9852-65F7004C2602}" destId="{A2602DBA-3E6D-47D9-8E01-3AC2E53CC711}" srcOrd="0" destOrd="0" presId="urn:microsoft.com/office/officeart/2005/8/layout/default"/>
    <dgm:cxn modelId="{2CDEA0D0-6C41-4648-AE9E-79F2507BD4A7}" srcId="{488EB227-596C-440C-83F8-5AED7305A2AC}" destId="{D535BB41-E451-4E13-B895-9DE0DE5D4650}" srcOrd="1" destOrd="0" parTransId="{81B26005-1726-4D2A-9521-5B46D9660964}" sibTransId="{66AA9B0E-8F7B-44BA-84ED-4FAE0DA66433}"/>
    <dgm:cxn modelId="{743BB4D5-EFB9-4638-89A3-14DF686796B1}" srcId="{488EB227-596C-440C-83F8-5AED7305A2AC}" destId="{F47701CE-245B-4E07-9422-9FF8220A83C0}" srcOrd="7" destOrd="0" parTransId="{3FD30B7E-7AC4-4010-95CA-1BC7D11D36A4}" sibTransId="{7BAAB585-A492-4661-B2D9-22AE9C9C6615}"/>
    <dgm:cxn modelId="{070CABE2-8A97-4A94-83B0-CA291C6A92E4}" srcId="{488EB227-596C-440C-83F8-5AED7305A2AC}" destId="{A24BE8BA-381E-44D0-93A4-015B1DBBA6BB}" srcOrd="0" destOrd="0" parTransId="{2C71550E-39C0-46EB-9879-E76FC1E124A5}" sibTransId="{92CA5FAA-AE04-4891-A69D-8D68608D70DB}"/>
    <dgm:cxn modelId="{430E77F0-3575-4A3D-B5F3-48F9AFD2ED84}" type="presOf" srcId="{8F8CF543-C17E-4BB3-BF97-9671023275FA}" destId="{147D0C23-EFFA-49DF-9626-B79B6E539BBD}" srcOrd="0" destOrd="0" presId="urn:microsoft.com/office/officeart/2005/8/layout/default"/>
    <dgm:cxn modelId="{EA2BD1F0-60B2-4FF9-8518-359E27FFB71B}" type="presOf" srcId="{0C599972-7F28-4B63-A119-B6A84C694DB0}" destId="{A67E7CC8-CB51-4AE4-AE5F-2636B5AE0843}" srcOrd="0" destOrd="0" presId="urn:microsoft.com/office/officeart/2005/8/layout/default"/>
    <dgm:cxn modelId="{C0B02DF2-76BB-4D43-B522-4CC5EA0F5C6A}" type="presOf" srcId="{488EB227-596C-440C-83F8-5AED7305A2AC}" destId="{AC441583-98FC-45CA-930D-56E7065EA244}" srcOrd="0" destOrd="0" presId="urn:microsoft.com/office/officeart/2005/8/layout/default"/>
    <dgm:cxn modelId="{2191DAF5-D078-4BAA-839D-386FEE8964C3}" type="presOf" srcId="{35D82401-687A-4162-A817-C8F6E0FF6E2C}" destId="{AD1A3337-EDAB-4AE4-BA25-7AAB01880757}" srcOrd="0" destOrd="0" presId="urn:microsoft.com/office/officeart/2005/8/layout/default"/>
    <dgm:cxn modelId="{65D03C46-2D40-42FA-8945-F0B4DFF66AF3}" type="presParOf" srcId="{AC441583-98FC-45CA-930D-56E7065EA244}" destId="{809EE500-237E-4CAF-B9EB-DF345C1FD3E5}" srcOrd="0" destOrd="0" presId="urn:microsoft.com/office/officeart/2005/8/layout/default"/>
    <dgm:cxn modelId="{4A1EE0DD-511A-4E8E-8C49-FD5F378EB2E7}" type="presParOf" srcId="{AC441583-98FC-45CA-930D-56E7065EA244}" destId="{246DEAD0-D1CA-4F0E-8026-985DDFB7B241}" srcOrd="1" destOrd="0" presId="urn:microsoft.com/office/officeart/2005/8/layout/default"/>
    <dgm:cxn modelId="{912EB2DD-0EB4-4D37-9F6D-FD8D2D47D087}" type="presParOf" srcId="{AC441583-98FC-45CA-930D-56E7065EA244}" destId="{8686A0E7-F7FB-4DF1-8B3D-8676FCAD2D8E}" srcOrd="2" destOrd="0" presId="urn:microsoft.com/office/officeart/2005/8/layout/default"/>
    <dgm:cxn modelId="{7E7B8B48-8B85-41FB-9576-DB531D04537A}" type="presParOf" srcId="{AC441583-98FC-45CA-930D-56E7065EA244}" destId="{E813163E-D330-4BFA-B524-9D61DDBABD0F}" srcOrd="3" destOrd="0" presId="urn:microsoft.com/office/officeart/2005/8/layout/default"/>
    <dgm:cxn modelId="{98D42207-D6D6-44C6-81F2-83D30568F1B0}" type="presParOf" srcId="{AC441583-98FC-45CA-930D-56E7065EA244}" destId="{0791A10C-AB57-4430-8E29-E20AF29D2BDF}" srcOrd="4" destOrd="0" presId="urn:microsoft.com/office/officeart/2005/8/layout/default"/>
    <dgm:cxn modelId="{816F6844-E46E-4852-9443-F106B206EF76}" type="presParOf" srcId="{AC441583-98FC-45CA-930D-56E7065EA244}" destId="{EB9A369A-F3A9-4B66-8C7F-DC6572BB2A35}" srcOrd="5" destOrd="0" presId="urn:microsoft.com/office/officeart/2005/8/layout/default"/>
    <dgm:cxn modelId="{F5BCCA87-5CF5-4E79-A136-D01FC94DBB55}" type="presParOf" srcId="{AC441583-98FC-45CA-930D-56E7065EA244}" destId="{A2602DBA-3E6D-47D9-8E01-3AC2E53CC711}" srcOrd="6" destOrd="0" presId="urn:microsoft.com/office/officeart/2005/8/layout/default"/>
    <dgm:cxn modelId="{86B08B41-B8D2-4DFF-91F1-FAFF07D4D33B}" type="presParOf" srcId="{AC441583-98FC-45CA-930D-56E7065EA244}" destId="{35E7B407-EE40-4626-BD71-103166D26BE9}" srcOrd="7" destOrd="0" presId="urn:microsoft.com/office/officeart/2005/8/layout/default"/>
    <dgm:cxn modelId="{CC2509BB-F833-4162-9C4F-8D4CDBC55063}" type="presParOf" srcId="{AC441583-98FC-45CA-930D-56E7065EA244}" destId="{65814DED-8910-4C8D-AC20-86A9B42847CE}" srcOrd="8" destOrd="0" presId="urn:microsoft.com/office/officeart/2005/8/layout/default"/>
    <dgm:cxn modelId="{EF279385-28F0-4573-A07B-4BD65258C24C}" type="presParOf" srcId="{AC441583-98FC-45CA-930D-56E7065EA244}" destId="{CABFBCEB-B2E8-4DCB-AD67-E87431470E10}" srcOrd="9" destOrd="0" presId="urn:microsoft.com/office/officeart/2005/8/layout/default"/>
    <dgm:cxn modelId="{64367161-ED5A-4844-859D-A3BDC1604E30}" type="presParOf" srcId="{AC441583-98FC-45CA-930D-56E7065EA244}" destId="{AD1A3337-EDAB-4AE4-BA25-7AAB01880757}" srcOrd="10" destOrd="0" presId="urn:microsoft.com/office/officeart/2005/8/layout/default"/>
    <dgm:cxn modelId="{A7DDE6BE-2E68-43DD-A0AD-4A1BCF5438B8}" type="presParOf" srcId="{AC441583-98FC-45CA-930D-56E7065EA244}" destId="{29C1EB73-C706-4524-A0DE-A8C55CB014C4}" srcOrd="11" destOrd="0" presId="urn:microsoft.com/office/officeart/2005/8/layout/default"/>
    <dgm:cxn modelId="{8E58427B-6D7E-499F-9FF9-03269E95B77E}" type="presParOf" srcId="{AC441583-98FC-45CA-930D-56E7065EA244}" destId="{147D0C23-EFFA-49DF-9626-B79B6E539BBD}" srcOrd="12" destOrd="0" presId="urn:microsoft.com/office/officeart/2005/8/layout/default"/>
    <dgm:cxn modelId="{3103FED0-E0E5-4FC1-BBA6-F5D329467903}" type="presParOf" srcId="{AC441583-98FC-45CA-930D-56E7065EA244}" destId="{DA41554B-7264-4234-9895-662363DDF14C}" srcOrd="13" destOrd="0" presId="urn:microsoft.com/office/officeart/2005/8/layout/default"/>
    <dgm:cxn modelId="{393A3C60-53A4-457D-A13D-C626134474FE}" type="presParOf" srcId="{AC441583-98FC-45CA-930D-56E7065EA244}" destId="{8CF7C637-5FFA-4CB2-85AB-4368A22677EC}" srcOrd="14" destOrd="0" presId="urn:microsoft.com/office/officeart/2005/8/layout/default"/>
    <dgm:cxn modelId="{42DDB967-8828-4AFC-88B7-1CE556CE58BF}" type="presParOf" srcId="{AC441583-98FC-45CA-930D-56E7065EA244}" destId="{0E197BF0-E2D1-4BC9-913F-D8DF485A2D4F}" srcOrd="15" destOrd="0" presId="urn:microsoft.com/office/officeart/2005/8/layout/default"/>
    <dgm:cxn modelId="{759F8C75-B32D-44D4-99FB-97CFDFC3398C}" type="presParOf" srcId="{AC441583-98FC-45CA-930D-56E7065EA244}" destId="{3A7BB7E2-E547-43DC-AF94-DE751FA5F7F4}" srcOrd="16" destOrd="0" presId="urn:microsoft.com/office/officeart/2005/8/layout/default"/>
    <dgm:cxn modelId="{84689F21-C447-49B8-8A0F-5D25157C3676}" type="presParOf" srcId="{AC441583-98FC-45CA-930D-56E7065EA244}" destId="{9B67435D-E2E4-4604-8E90-94EFE1FB5A84}" srcOrd="17" destOrd="0" presId="urn:microsoft.com/office/officeart/2005/8/layout/default"/>
    <dgm:cxn modelId="{614F2BE8-94FC-461E-93E7-278A0383C8E9}" type="presParOf" srcId="{AC441583-98FC-45CA-930D-56E7065EA244}" destId="{A67E7CC8-CB51-4AE4-AE5F-2636B5AE0843}" srcOrd="18" destOrd="0" presId="urn:microsoft.com/office/officeart/2005/8/layout/default"/>
    <dgm:cxn modelId="{70E7416E-945C-4647-8673-09191809CCB2}" type="presParOf" srcId="{AC441583-98FC-45CA-930D-56E7065EA244}" destId="{6CAEE1E1-ABDB-4991-B646-B04ADAA12696}" srcOrd="19" destOrd="0" presId="urn:microsoft.com/office/officeart/2005/8/layout/default"/>
    <dgm:cxn modelId="{8EDD013A-68A0-4BB1-AD73-5845DE7A1F40}" type="presParOf" srcId="{AC441583-98FC-45CA-930D-56E7065EA244}" destId="{2BAA8C8E-0688-47D6-ADDE-62B249B201D6}" srcOrd="20" destOrd="0" presId="urn:microsoft.com/office/officeart/2005/8/layout/default"/>
    <dgm:cxn modelId="{8EDF8690-CF1E-4E48-B944-073EA08075D2}" type="presParOf" srcId="{AC441583-98FC-45CA-930D-56E7065EA244}" destId="{C965121C-6508-496D-B113-428CEAB43698}" srcOrd="21" destOrd="0" presId="urn:microsoft.com/office/officeart/2005/8/layout/default"/>
    <dgm:cxn modelId="{DFA8CF3A-3846-40D5-855D-00B1A2757D95}" type="presParOf" srcId="{AC441583-98FC-45CA-930D-56E7065EA244}" destId="{3B519A5B-78E5-4F9B-AB65-F8356813489F}"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C7DF156-0542-451F-B6C0-74FE4C3B1F60}"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A2DB3F6F-9097-405F-AFEB-9BC9F9B6C9ED}">
      <dgm:prSet/>
      <dgm:spPr/>
      <dgm:t>
        <a:bodyPr/>
        <a:lstStyle/>
        <a:p>
          <a:r>
            <a:rPr lang="el-GR"/>
            <a:t>Τα εναρμονισμένα πρότυπα είναι μια ειδική κατηγορία ευρωπαϊκών προτύπων τα οποία καταρτίζονται από έναν ΕΟΤ ύστερα από αίτημα, γνωστό ως «εντολή», που υποβάλλει η Ευρωπαϊκή Επιτροπή.  Σχεδόν το ένα πέμπτο όλων των ευρωπαϊκών προτύπων καταρτίζονται ύστερα από αίτημα τυποποίησης (εντολή) της Ευρωπαϊκής Επιτροπής.</a:t>
          </a:r>
          <a:endParaRPr lang="en-US"/>
        </a:p>
      </dgm:t>
    </dgm:pt>
    <dgm:pt modelId="{98A7383A-D1E0-4785-82DE-6115315E6B70}" type="parTrans" cxnId="{13472983-9DA2-4486-A322-A8557BD3C9D6}">
      <dgm:prSet/>
      <dgm:spPr/>
      <dgm:t>
        <a:bodyPr/>
        <a:lstStyle/>
        <a:p>
          <a:endParaRPr lang="en-US"/>
        </a:p>
      </dgm:t>
    </dgm:pt>
    <dgm:pt modelId="{F8AA3D36-8D26-4AC7-A353-ABAFAC412411}" type="sibTrans" cxnId="{13472983-9DA2-4486-A322-A8557BD3C9D6}">
      <dgm:prSet/>
      <dgm:spPr/>
      <dgm:t>
        <a:bodyPr/>
        <a:lstStyle/>
        <a:p>
          <a:endParaRPr lang="en-US"/>
        </a:p>
      </dgm:t>
    </dgm:pt>
    <dgm:pt modelId="{7249F330-1BA5-48D8-802F-AF7AA7AFAE0B}">
      <dgm:prSet/>
      <dgm:spPr/>
      <dgm:t>
        <a:bodyPr/>
        <a:lstStyle/>
        <a:p>
          <a:r>
            <a:rPr lang="el-GR"/>
            <a:t>Μπορείτε να χρησιμοποιείτε εναρμονισμένα πρότυπα για να αποδείξετε ότι τα προϊόντα ή οι υπηρεσίες σας συμμορφώνονται με τις τεχνικές απαιτήσεις της σχετικής νομοθεσίας της ΕΕ.</a:t>
          </a:r>
          <a:endParaRPr lang="en-US"/>
        </a:p>
      </dgm:t>
    </dgm:pt>
    <dgm:pt modelId="{C395C884-1CF0-4951-87CC-6F6A42593956}" type="parTrans" cxnId="{D6FEB267-D2E8-46AE-9719-9F5BD7682F92}">
      <dgm:prSet/>
      <dgm:spPr/>
      <dgm:t>
        <a:bodyPr/>
        <a:lstStyle/>
        <a:p>
          <a:endParaRPr lang="en-US"/>
        </a:p>
      </dgm:t>
    </dgm:pt>
    <dgm:pt modelId="{AAC4F39A-B35A-49BC-802A-C8A25E3C71FB}" type="sibTrans" cxnId="{D6FEB267-D2E8-46AE-9719-9F5BD7682F92}">
      <dgm:prSet/>
      <dgm:spPr/>
      <dgm:t>
        <a:bodyPr/>
        <a:lstStyle/>
        <a:p>
          <a:endParaRPr lang="en-US"/>
        </a:p>
      </dgm:t>
    </dgm:pt>
    <dgm:pt modelId="{8FFDC6D1-D70A-4252-9BD9-5B12DABF0CB8}">
      <dgm:prSet/>
      <dgm:spPr/>
      <dgm:t>
        <a:bodyPr/>
        <a:lstStyle/>
        <a:p>
          <a:r>
            <a:rPr lang="el-GR"/>
            <a:t>Οι τεχνικές απαιτήσεις που προβλέπονται στη νομοθεσία της ΕΕ είναι υποχρεωτικές, ενώ η χρήση των εναρμονισμένων προτύπων είναι συνήθως προαιρετική. </a:t>
          </a:r>
          <a:endParaRPr lang="en-US"/>
        </a:p>
      </dgm:t>
    </dgm:pt>
    <dgm:pt modelId="{45560D86-F95F-41A8-893E-369E023C16B9}" type="parTrans" cxnId="{A88102E8-5769-49F8-AAAF-3EC4151E69D2}">
      <dgm:prSet/>
      <dgm:spPr/>
      <dgm:t>
        <a:bodyPr/>
        <a:lstStyle/>
        <a:p>
          <a:endParaRPr lang="en-US"/>
        </a:p>
      </dgm:t>
    </dgm:pt>
    <dgm:pt modelId="{19A35AA8-7B78-4C6E-A877-776B8624524C}" type="sibTrans" cxnId="{A88102E8-5769-49F8-AAAF-3EC4151E69D2}">
      <dgm:prSet/>
      <dgm:spPr/>
      <dgm:t>
        <a:bodyPr/>
        <a:lstStyle/>
        <a:p>
          <a:endParaRPr lang="en-US"/>
        </a:p>
      </dgm:t>
    </dgm:pt>
    <dgm:pt modelId="{2E6A6A5E-EAFA-411A-BC6A-B4F96492C778}">
      <dgm:prSet/>
      <dgm:spPr/>
      <dgm:t>
        <a:bodyPr/>
        <a:lstStyle/>
        <a:p>
          <a:r>
            <a:rPr lang="el-GR"/>
            <a:t>Τα εναρμονισμένα πρότυπα καθορίζουν τεχνικές προδιαγραφές οι οποίες θεωρούνται κατάλληλες ή επαρκείς για τη συμμόρφωση με τις τεχνικές απαιτήσεις που προβλέπονται στη νομοθεσία της ΕΕ.</a:t>
          </a:r>
          <a:endParaRPr lang="en-US"/>
        </a:p>
      </dgm:t>
    </dgm:pt>
    <dgm:pt modelId="{B65422CA-D5C9-4898-839F-CDFC23C56AA7}" type="parTrans" cxnId="{ED479FA9-9FBA-49CC-A4C0-1837894FE896}">
      <dgm:prSet/>
      <dgm:spPr/>
      <dgm:t>
        <a:bodyPr/>
        <a:lstStyle/>
        <a:p>
          <a:endParaRPr lang="en-US"/>
        </a:p>
      </dgm:t>
    </dgm:pt>
    <dgm:pt modelId="{E47F47C5-747E-47F1-99DB-AD197DDA7046}" type="sibTrans" cxnId="{ED479FA9-9FBA-49CC-A4C0-1837894FE896}">
      <dgm:prSet/>
      <dgm:spPr/>
      <dgm:t>
        <a:bodyPr/>
        <a:lstStyle/>
        <a:p>
          <a:endParaRPr lang="en-US"/>
        </a:p>
      </dgm:t>
    </dgm:pt>
    <dgm:pt modelId="{2839B428-3C80-4875-8AA8-4D32A2BA4BF2}" type="pres">
      <dgm:prSet presAssocID="{7C7DF156-0542-451F-B6C0-74FE4C3B1F60}" presName="vert0" presStyleCnt="0">
        <dgm:presLayoutVars>
          <dgm:dir/>
          <dgm:animOne val="branch"/>
          <dgm:animLvl val="lvl"/>
        </dgm:presLayoutVars>
      </dgm:prSet>
      <dgm:spPr/>
    </dgm:pt>
    <dgm:pt modelId="{F41C1FE7-584D-4394-9585-4ABC7A03DD10}" type="pres">
      <dgm:prSet presAssocID="{A2DB3F6F-9097-405F-AFEB-9BC9F9B6C9ED}" presName="thickLine" presStyleLbl="alignNode1" presStyleIdx="0" presStyleCnt="4"/>
      <dgm:spPr/>
    </dgm:pt>
    <dgm:pt modelId="{587D113C-A856-4AD1-8A03-E25935F26912}" type="pres">
      <dgm:prSet presAssocID="{A2DB3F6F-9097-405F-AFEB-9BC9F9B6C9ED}" presName="horz1" presStyleCnt="0"/>
      <dgm:spPr/>
    </dgm:pt>
    <dgm:pt modelId="{61BE271C-42BC-413B-9D67-70EB72648596}" type="pres">
      <dgm:prSet presAssocID="{A2DB3F6F-9097-405F-AFEB-9BC9F9B6C9ED}" presName="tx1" presStyleLbl="revTx" presStyleIdx="0" presStyleCnt="4"/>
      <dgm:spPr/>
    </dgm:pt>
    <dgm:pt modelId="{23C08ACF-819F-4E58-B5D0-AE08DCD8425E}" type="pres">
      <dgm:prSet presAssocID="{A2DB3F6F-9097-405F-AFEB-9BC9F9B6C9ED}" presName="vert1" presStyleCnt="0"/>
      <dgm:spPr/>
    </dgm:pt>
    <dgm:pt modelId="{AA8CCA00-1C59-4906-86EA-E6BA810E2943}" type="pres">
      <dgm:prSet presAssocID="{7249F330-1BA5-48D8-802F-AF7AA7AFAE0B}" presName="thickLine" presStyleLbl="alignNode1" presStyleIdx="1" presStyleCnt="4"/>
      <dgm:spPr/>
    </dgm:pt>
    <dgm:pt modelId="{E5B6D2D4-820A-47AC-B3E8-DF93AA2A0DCE}" type="pres">
      <dgm:prSet presAssocID="{7249F330-1BA5-48D8-802F-AF7AA7AFAE0B}" presName="horz1" presStyleCnt="0"/>
      <dgm:spPr/>
    </dgm:pt>
    <dgm:pt modelId="{0BD5B978-9B41-48FE-B334-0FE600D7584D}" type="pres">
      <dgm:prSet presAssocID="{7249F330-1BA5-48D8-802F-AF7AA7AFAE0B}" presName="tx1" presStyleLbl="revTx" presStyleIdx="1" presStyleCnt="4"/>
      <dgm:spPr/>
    </dgm:pt>
    <dgm:pt modelId="{F32D269D-0B27-4532-807A-E66F33C50A85}" type="pres">
      <dgm:prSet presAssocID="{7249F330-1BA5-48D8-802F-AF7AA7AFAE0B}" presName="vert1" presStyleCnt="0"/>
      <dgm:spPr/>
    </dgm:pt>
    <dgm:pt modelId="{8B326F26-22F0-46C2-867A-2DD86DC3A19F}" type="pres">
      <dgm:prSet presAssocID="{8FFDC6D1-D70A-4252-9BD9-5B12DABF0CB8}" presName="thickLine" presStyleLbl="alignNode1" presStyleIdx="2" presStyleCnt="4"/>
      <dgm:spPr/>
    </dgm:pt>
    <dgm:pt modelId="{2DA56C35-BB8A-47E9-93C7-5FA033C066FE}" type="pres">
      <dgm:prSet presAssocID="{8FFDC6D1-D70A-4252-9BD9-5B12DABF0CB8}" presName="horz1" presStyleCnt="0"/>
      <dgm:spPr/>
    </dgm:pt>
    <dgm:pt modelId="{3878E780-AE6D-4C6F-9739-7C47B9C12C5C}" type="pres">
      <dgm:prSet presAssocID="{8FFDC6D1-D70A-4252-9BD9-5B12DABF0CB8}" presName="tx1" presStyleLbl="revTx" presStyleIdx="2" presStyleCnt="4"/>
      <dgm:spPr/>
    </dgm:pt>
    <dgm:pt modelId="{0F3FCE60-2677-43AC-B418-AD5495E8B292}" type="pres">
      <dgm:prSet presAssocID="{8FFDC6D1-D70A-4252-9BD9-5B12DABF0CB8}" presName="vert1" presStyleCnt="0"/>
      <dgm:spPr/>
    </dgm:pt>
    <dgm:pt modelId="{767F44FB-E791-4511-9C25-E213E5433B9F}" type="pres">
      <dgm:prSet presAssocID="{2E6A6A5E-EAFA-411A-BC6A-B4F96492C778}" presName="thickLine" presStyleLbl="alignNode1" presStyleIdx="3" presStyleCnt="4"/>
      <dgm:spPr/>
    </dgm:pt>
    <dgm:pt modelId="{B8E80F69-7D98-4D20-AF3B-6B6FD47E8511}" type="pres">
      <dgm:prSet presAssocID="{2E6A6A5E-EAFA-411A-BC6A-B4F96492C778}" presName="horz1" presStyleCnt="0"/>
      <dgm:spPr/>
    </dgm:pt>
    <dgm:pt modelId="{719C6E16-E343-4927-B7C0-78EB18BD7D77}" type="pres">
      <dgm:prSet presAssocID="{2E6A6A5E-EAFA-411A-BC6A-B4F96492C778}" presName="tx1" presStyleLbl="revTx" presStyleIdx="3" presStyleCnt="4"/>
      <dgm:spPr/>
    </dgm:pt>
    <dgm:pt modelId="{4386AE32-FB97-4BCA-9F3E-A9F3AAED662E}" type="pres">
      <dgm:prSet presAssocID="{2E6A6A5E-EAFA-411A-BC6A-B4F96492C778}" presName="vert1" presStyleCnt="0"/>
      <dgm:spPr/>
    </dgm:pt>
  </dgm:ptLst>
  <dgm:cxnLst>
    <dgm:cxn modelId="{96E43C04-3B01-4F45-B84F-C043E977A2DA}" type="presOf" srcId="{2E6A6A5E-EAFA-411A-BC6A-B4F96492C778}" destId="{719C6E16-E343-4927-B7C0-78EB18BD7D77}" srcOrd="0" destOrd="0" presId="urn:microsoft.com/office/officeart/2008/layout/LinedList"/>
    <dgm:cxn modelId="{9DC3A40D-EDF5-4FCB-AC80-452EC882C9DD}" type="presOf" srcId="{8FFDC6D1-D70A-4252-9BD9-5B12DABF0CB8}" destId="{3878E780-AE6D-4C6F-9739-7C47B9C12C5C}" srcOrd="0" destOrd="0" presId="urn:microsoft.com/office/officeart/2008/layout/LinedList"/>
    <dgm:cxn modelId="{D6FEB267-D2E8-46AE-9719-9F5BD7682F92}" srcId="{7C7DF156-0542-451F-B6C0-74FE4C3B1F60}" destId="{7249F330-1BA5-48D8-802F-AF7AA7AFAE0B}" srcOrd="1" destOrd="0" parTransId="{C395C884-1CF0-4951-87CC-6F6A42593956}" sibTransId="{AAC4F39A-B35A-49BC-802A-C8A25E3C71FB}"/>
    <dgm:cxn modelId="{2C58D277-4A8C-4125-BAD1-3DF2ACACE87F}" type="presOf" srcId="{7C7DF156-0542-451F-B6C0-74FE4C3B1F60}" destId="{2839B428-3C80-4875-8AA8-4D32A2BA4BF2}" srcOrd="0" destOrd="0" presId="urn:microsoft.com/office/officeart/2008/layout/LinedList"/>
    <dgm:cxn modelId="{13472983-9DA2-4486-A322-A8557BD3C9D6}" srcId="{7C7DF156-0542-451F-B6C0-74FE4C3B1F60}" destId="{A2DB3F6F-9097-405F-AFEB-9BC9F9B6C9ED}" srcOrd="0" destOrd="0" parTransId="{98A7383A-D1E0-4785-82DE-6115315E6B70}" sibTransId="{F8AA3D36-8D26-4AC7-A353-ABAFAC412411}"/>
    <dgm:cxn modelId="{5E1BC58F-FA8B-43D3-988B-B212C1C6C861}" type="presOf" srcId="{A2DB3F6F-9097-405F-AFEB-9BC9F9B6C9ED}" destId="{61BE271C-42BC-413B-9D67-70EB72648596}" srcOrd="0" destOrd="0" presId="urn:microsoft.com/office/officeart/2008/layout/LinedList"/>
    <dgm:cxn modelId="{D1019598-0C6C-4213-9F86-3BE01E15D9DA}" type="presOf" srcId="{7249F330-1BA5-48D8-802F-AF7AA7AFAE0B}" destId="{0BD5B978-9B41-48FE-B334-0FE600D7584D}" srcOrd="0" destOrd="0" presId="urn:microsoft.com/office/officeart/2008/layout/LinedList"/>
    <dgm:cxn modelId="{ED479FA9-9FBA-49CC-A4C0-1837894FE896}" srcId="{7C7DF156-0542-451F-B6C0-74FE4C3B1F60}" destId="{2E6A6A5E-EAFA-411A-BC6A-B4F96492C778}" srcOrd="3" destOrd="0" parTransId="{B65422CA-D5C9-4898-839F-CDFC23C56AA7}" sibTransId="{E47F47C5-747E-47F1-99DB-AD197DDA7046}"/>
    <dgm:cxn modelId="{A88102E8-5769-49F8-AAAF-3EC4151E69D2}" srcId="{7C7DF156-0542-451F-B6C0-74FE4C3B1F60}" destId="{8FFDC6D1-D70A-4252-9BD9-5B12DABF0CB8}" srcOrd="2" destOrd="0" parTransId="{45560D86-F95F-41A8-893E-369E023C16B9}" sibTransId="{19A35AA8-7B78-4C6E-A877-776B8624524C}"/>
    <dgm:cxn modelId="{2C18A864-9CE6-4DB1-AF41-3C5BDEA151B9}" type="presParOf" srcId="{2839B428-3C80-4875-8AA8-4D32A2BA4BF2}" destId="{F41C1FE7-584D-4394-9585-4ABC7A03DD10}" srcOrd="0" destOrd="0" presId="urn:microsoft.com/office/officeart/2008/layout/LinedList"/>
    <dgm:cxn modelId="{9FBE49F7-3AC1-4839-9498-F0EE43ED8E56}" type="presParOf" srcId="{2839B428-3C80-4875-8AA8-4D32A2BA4BF2}" destId="{587D113C-A856-4AD1-8A03-E25935F26912}" srcOrd="1" destOrd="0" presId="urn:microsoft.com/office/officeart/2008/layout/LinedList"/>
    <dgm:cxn modelId="{53CA4156-97FD-44B3-81DD-170C8F605D54}" type="presParOf" srcId="{587D113C-A856-4AD1-8A03-E25935F26912}" destId="{61BE271C-42BC-413B-9D67-70EB72648596}" srcOrd="0" destOrd="0" presId="urn:microsoft.com/office/officeart/2008/layout/LinedList"/>
    <dgm:cxn modelId="{3451685C-AA18-4B44-888D-A5094C79D883}" type="presParOf" srcId="{587D113C-A856-4AD1-8A03-E25935F26912}" destId="{23C08ACF-819F-4E58-B5D0-AE08DCD8425E}" srcOrd="1" destOrd="0" presId="urn:microsoft.com/office/officeart/2008/layout/LinedList"/>
    <dgm:cxn modelId="{2F7A9ED7-3C27-4EF7-B057-E3306DCC6296}" type="presParOf" srcId="{2839B428-3C80-4875-8AA8-4D32A2BA4BF2}" destId="{AA8CCA00-1C59-4906-86EA-E6BA810E2943}" srcOrd="2" destOrd="0" presId="urn:microsoft.com/office/officeart/2008/layout/LinedList"/>
    <dgm:cxn modelId="{614C24EA-7903-4B66-9884-6F24695C0E98}" type="presParOf" srcId="{2839B428-3C80-4875-8AA8-4D32A2BA4BF2}" destId="{E5B6D2D4-820A-47AC-B3E8-DF93AA2A0DCE}" srcOrd="3" destOrd="0" presId="urn:microsoft.com/office/officeart/2008/layout/LinedList"/>
    <dgm:cxn modelId="{CB6AFDD1-BD03-4187-8F9A-734F74D73EC1}" type="presParOf" srcId="{E5B6D2D4-820A-47AC-B3E8-DF93AA2A0DCE}" destId="{0BD5B978-9B41-48FE-B334-0FE600D7584D}" srcOrd="0" destOrd="0" presId="urn:microsoft.com/office/officeart/2008/layout/LinedList"/>
    <dgm:cxn modelId="{A5DA311E-69F9-4230-ACC8-54EDCEF001EC}" type="presParOf" srcId="{E5B6D2D4-820A-47AC-B3E8-DF93AA2A0DCE}" destId="{F32D269D-0B27-4532-807A-E66F33C50A85}" srcOrd="1" destOrd="0" presId="urn:microsoft.com/office/officeart/2008/layout/LinedList"/>
    <dgm:cxn modelId="{C9069C8E-0FC9-4941-A3EB-50EE1A937DA9}" type="presParOf" srcId="{2839B428-3C80-4875-8AA8-4D32A2BA4BF2}" destId="{8B326F26-22F0-46C2-867A-2DD86DC3A19F}" srcOrd="4" destOrd="0" presId="urn:microsoft.com/office/officeart/2008/layout/LinedList"/>
    <dgm:cxn modelId="{2F95DB6A-8634-4142-B7E1-9E22D6B26F75}" type="presParOf" srcId="{2839B428-3C80-4875-8AA8-4D32A2BA4BF2}" destId="{2DA56C35-BB8A-47E9-93C7-5FA033C066FE}" srcOrd="5" destOrd="0" presId="urn:microsoft.com/office/officeart/2008/layout/LinedList"/>
    <dgm:cxn modelId="{F7F5487E-0166-446D-A7B3-C2E0014F8FE5}" type="presParOf" srcId="{2DA56C35-BB8A-47E9-93C7-5FA033C066FE}" destId="{3878E780-AE6D-4C6F-9739-7C47B9C12C5C}" srcOrd="0" destOrd="0" presId="urn:microsoft.com/office/officeart/2008/layout/LinedList"/>
    <dgm:cxn modelId="{D0333177-42EB-487D-B87D-9D6F5E8692C2}" type="presParOf" srcId="{2DA56C35-BB8A-47E9-93C7-5FA033C066FE}" destId="{0F3FCE60-2677-43AC-B418-AD5495E8B292}" srcOrd="1" destOrd="0" presId="urn:microsoft.com/office/officeart/2008/layout/LinedList"/>
    <dgm:cxn modelId="{8AFDF075-BC8E-488C-B028-EA8F433F8CA9}" type="presParOf" srcId="{2839B428-3C80-4875-8AA8-4D32A2BA4BF2}" destId="{767F44FB-E791-4511-9C25-E213E5433B9F}" srcOrd="6" destOrd="0" presId="urn:microsoft.com/office/officeart/2008/layout/LinedList"/>
    <dgm:cxn modelId="{5C3C5C42-72C8-4BE3-A7C3-0ADC6D5B1960}" type="presParOf" srcId="{2839B428-3C80-4875-8AA8-4D32A2BA4BF2}" destId="{B8E80F69-7D98-4D20-AF3B-6B6FD47E8511}" srcOrd="7" destOrd="0" presId="urn:microsoft.com/office/officeart/2008/layout/LinedList"/>
    <dgm:cxn modelId="{839D78CA-D5B7-455D-A796-1E1ACA7BC54F}" type="presParOf" srcId="{B8E80F69-7D98-4D20-AF3B-6B6FD47E8511}" destId="{719C6E16-E343-4927-B7C0-78EB18BD7D77}" srcOrd="0" destOrd="0" presId="urn:microsoft.com/office/officeart/2008/layout/LinedList"/>
    <dgm:cxn modelId="{E3503FFB-D369-42C3-8A44-76A5785D3148}" type="presParOf" srcId="{B8E80F69-7D98-4D20-AF3B-6B6FD47E8511}" destId="{4386AE32-FB97-4BCA-9F3E-A9F3AAED662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F1284B-907B-4114-A7E3-304649FBD866}"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1C44182E-72DB-4E5D-AFE7-30F43DF965E8}">
      <dgm:prSet/>
      <dgm:spPr/>
      <dgm:t>
        <a:bodyPr/>
        <a:lstStyle/>
        <a:p>
          <a:r>
            <a:rPr lang="el-GR"/>
            <a:t>Η ευρωπαϊκή τυποποίηση είναι οργανωμένη από τους ενδιαφερομένους και εξυπηρετεί τις ανάγκες τους, με βάση την εθνική εκπροσώπηση</a:t>
          </a:r>
          <a:endParaRPr lang="en-US"/>
        </a:p>
      </dgm:t>
    </dgm:pt>
    <dgm:pt modelId="{753730D8-E8DA-49FD-9C81-3B55330E8E6A}" type="parTrans" cxnId="{B3342077-F73A-4F18-9043-26B508880DF1}">
      <dgm:prSet/>
      <dgm:spPr/>
      <dgm:t>
        <a:bodyPr/>
        <a:lstStyle/>
        <a:p>
          <a:endParaRPr lang="en-US"/>
        </a:p>
      </dgm:t>
    </dgm:pt>
    <dgm:pt modelId="{3B6D2EE3-5198-4018-A1F2-AB55D7C5C573}" type="sibTrans" cxnId="{B3342077-F73A-4F18-9043-26B508880DF1}">
      <dgm:prSet/>
      <dgm:spPr/>
      <dgm:t>
        <a:bodyPr/>
        <a:lstStyle/>
        <a:p>
          <a:endParaRPr lang="en-US"/>
        </a:p>
      </dgm:t>
    </dgm:pt>
    <dgm:pt modelId="{5A15C579-0CAB-4250-AB64-EC499E9A60AC}">
      <dgm:prSet/>
      <dgm:spPr/>
      <dgm:t>
        <a:bodyPr/>
        <a:lstStyle/>
        <a:p>
          <a:r>
            <a:rPr lang="el-GR"/>
            <a:t>Η ευρωπαϊκή τυποποίηση συμβάλλει επίσης στη βελτίωση της ανταγωνιστικότητας των επιχειρήσεων, διευκολύνοντας ιδίως την ελεύθερη κυκλοφορία αγαθών και υπηρεσιών, τη διαλειτουργικότητα των δικτύων, τα μέσα επικοινωνίας, την τεχνολογική ανάπτυξη και την καινοτομία.</a:t>
          </a:r>
          <a:endParaRPr lang="en-US"/>
        </a:p>
      </dgm:t>
    </dgm:pt>
    <dgm:pt modelId="{A2FC7A18-355C-403D-ABC1-35CD42F08764}" type="parTrans" cxnId="{A763AECD-61C8-448E-9F38-D48FC0B56CFE}">
      <dgm:prSet/>
      <dgm:spPr/>
      <dgm:t>
        <a:bodyPr/>
        <a:lstStyle/>
        <a:p>
          <a:endParaRPr lang="en-US"/>
        </a:p>
      </dgm:t>
    </dgm:pt>
    <dgm:pt modelId="{8666DB29-1567-47D8-9715-58A233550E23}" type="sibTrans" cxnId="{A763AECD-61C8-448E-9F38-D48FC0B56CFE}">
      <dgm:prSet/>
      <dgm:spPr/>
      <dgm:t>
        <a:bodyPr/>
        <a:lstStyle/>
        <a:p>
          <a:endParaRPr lang="en-US"/>
        </a:p>
      </dgm:t>
    </dgm:pt>
    <dgm:pt modelId="{31F93668-EE3F-4722-9290-2953E119747B}">
      <dgm:prSet/>
      <dgm:spPr/>
      <dgm:t>
        <a:bodyPr/>
        <a:lstStyle/>
        <a:p>
          <a:r>
            <a:rPr lang="el-GR"/>
            <a:t>Τα ευρωπαϊκά πρότυπα εκδίδονται από τους ευρωπαϊκούς οργανισμούς τυποποίησης, δηλαδή CEN, Cenelec και ETSI.</a:t>
          </a:r>
          <a:endParaRPr lang="en-US"/>
        </a:p>
      </dgm:t>
    </dgm:pt>
    <dgm:pt modelId="{FE533C04-C37F-4758-9FBC-932878739DCD}" type="parTrans" cxnId="{99CA0098-A3C1-4D57-8B50-B228F148AE4A}">
      <dgm:prSet/>
      <dgm:spPr/>
      <dgm:t>
        <a:bodyPr/>
        <a:lstStyle/>
        <a:p>
          <a:endParaRPr lang="en-US"/>
        </a:p>
      </dgm:t>
    </dgm:pt>
    <dgm:pt modelId="{624EFBB2-F5E6-4A4E-8ADE-ED519ED48697}" type="sibTrans" cxnId="{99CA0098-A3C1-4D57-8B50-B228F148AE4A}">
      <dgm:prSet/>
      <dgm:spPr/>
      <dgm:t>
        <a:bodyPr/>
        <a:lstStyle/>
        <a:p>
          <a:endParaRPr lang="en-US"/>
        </a:p>
      </dgm:t>
    </dgm:pt>
    <dgm:pt modelId="{05121CBA-0C94-49E3-9C86-5B23C439073E}" type="pres">
      <dgm:prSet presAssocID="{19F1284B-907B-4114-A7E3-304649FBD866}" presName="vert0" presStyleCnt="0">
        <dgm:presLayoutVars>
          <dgm:dir/>
          <dgm:animOne val="branch"/>
          <dgm:animLvl val="lvl"/>
        </dgm:presLayoutVars>
      </dgm:prSet>
      <dgm:spPr/>
    </dgm:pt>
    <dgm:pt modelId="{7A264899-FF39-4DE7-BCA4-F64B844866C1}" type="pres">
      <dgm:prSet presAssocID="{1C44182E-72DB-4E5D-AFE7-30F43DF965E8}" presName="thickLine" presStyleLbl="alignNode1" presStyleIdx="0" presStyleCnt="3"/>
      <dgm:spPr/>
    </dgm:pt>
    <dgm:pt modelId="{05A60DFB-C686-4544-8C83-B8A057FB755A}" type="pres">
      <dgm:prSet presAssocID="{1C44182E-72DB-4E5D-AFE7-30F43DF965E8}" presName="horz1" presStyleCnt="0"/>
      <dgm:spPr/>
    </dgm:pt>
    <dgm:pt modelId="{D048FAB9-D4ED-4DCC-9D89-3F85A421AD27}" type="pres">
      <dgm:prSet presAssocID="{1C44182E-72DB-4E5D-AFE7-30F43DF965E8}" presName="tx1" presStyleLbl="revTx" presStyleIdx="0" presStyleCnt="3"/>
      <dgm:spPr/>
    </dgm:pt>
    <dgm:pt modelId="{80372694-D557-4BC4-B857-AA030F3A278D}" type="pres">
      <dgm:prSet presAssocID="{1C44182E-72DB-4E5D-AFE7-30F43DF965E8}" presName="vert1" presStyleCnt="0"/>
      <dgm:spPr/>
    </dgm:pt>
    <dgm:pt modelId="{0E170C1D-2224-4A44-B71F-B6B44717B00D}" type="pres">
      <dgm:prSet presAssocID="{5A15C579-0CAB-4250-AB64-EC499E9A60AC}" presName="thickLine" presStyleLbl="alignNode1" presStyleIdx="1" presStyleCnt="3"/>
      <dgm:spPr/>
    </dgm:pt>
    <dgm:pt modelId="{0D917C2A-4D22-49D7-A943-5408DD876108}" type="pres">
      <dgm:prSet presAssocID="{5A15C579-0CAB-4250-AB64-EC499E9A60AC}" presName="horz1" presStyleCnt="0"/>
      <dgm:spPr/>
    </dgm:pt>
    <dgm:pt modelId="{B3A004E0-5FAD-4648-A45F-7B960F4B9BD4}" type="pres">
      <dgm:prSet presAssocID="{5A15C579-0CAB-4250-AB64-EC499E9A60AC}" presName="tx1" presStyleLbl="revTx" presStyleIdx="1" presStyleCnt="3"/>
      <dgm:spPr/>
    </dgm:pt>
    <dgm:pt modelId="{8898FB11-CA47-4220-B0B5-8C33B711216C}" type="pres">
      <dgm:prSet presAssocID="{5A15C579-0CAB-4250-AB64-EC499E9A60AC}" presName="vert1" presStyleCnt="0"/>
      <dgm:spPr/>
    </dgm:pt>
    <dgm:pt modelId="{51734B86-DDC6-4C38-82D2-1D6A35995F49}" type="pres">
      <dgm:prSet presAssocID="{31F93668-EE3F-4722-9290-2953E119747B}" presName="thickLine" presStyleLbl="alignNode1" presStyleIdx="2" presStyleCnt="3"/>
      <dgm:spPr/>
    </dgm:pt>
    <dgm:pt modelId="{76A390E5-FF10-4133-A9DC-E7A5CE97198E}" type="pres">
      <dgm:prSet presAssocID="{31F93668-EE3F-4722-9290-2953E119747B}" presName="horz1" presStyleCnt="0"/>
      <dgm:spPr/>
    </dgm:pt>
    <dgm:pt modelId="{1CDBDB2B-921D-4705-8ACD-4FE60EFE2643}" type="pres">
      <dgm:prSet presAssocID="{31F93668-EE3F-4722-9290-2953E119747B}" presName="tx1" presStyleLbl="revTx" presStyleIdx="2" presStyleCnt="3"/>
      <dgm:spPr/>
    </dgm:pt>
    <dgm:pt modelId="{7F70C8A4-7400-42D0-BDC3-E0D064499577}" type="pres">
      <dgm:prSet presAssocID="{31F93668-EE3F-4722-9290-2953E119747B}" presName="vert1" presStyleCnt="0"/>
      <dgm:spPr/>
    </dgm:pt>
  </dgm:ptLst>
  <dgm:cxnLst>
    <dgm:cxn modelId="{5FDC613B-F67C-485B-B482-A7FFCBC68AAD}" type="presOf" srcId="{5A15C579-0CAB-4250-AB64-EC499E9A60AC}" destId="{B3A004E0-5FAD-4648-A45F-7B960F4B9BD4}" srcOrd="0" destOrd="0" presId="urn:microsoft.com/office/officeart/2008/layout/LinedList"/>
    <dgm:cxn modelId="{42634261-AB6A-4C15-8908-3D2366B835A2}" type="presOf" srcId="{19F1284B-907B-4114-A7E3-304649FBD866}" destId="{05121CBA-0C94-49E3-9C86-5B23C439073E}" srcOrd="0" destOrd="0" presId="urn:microsoft.com/office/officeart/2008/layout/LinedList"/>
    <dgm:cxn modelId="{B3342077-F73A-4F18-9043-26B508880DF1}" srcId="{19F1284B-907B-4114-A7E3-304649FBD866}" destId="{1C44182E-72DB-4E5D-AFE7-30F43DF965E8}" srcOrd="0" destOrd="0" parTransId="{753730D8-E8DA-49FD-9C81-3B55330E8E6A}" sibTransId="{3B6D2EE3-5198-4018-A1F2-AB55D7C5C573}"/>
    <dgm:cxn modelId="{99CA0098-A3C1-4D57-8B50-B228F148AE4A}" srcId="{19F1284B-907B-4114-A7E3-304649FBD866}" destId="{31F93668-EE3F-4722-9290-2953E119747B}" srcOrd="2" destOrd="0" parTransId="{FE533C04-C37F-4758-9FBC-932878739DCD}" sibTransId="{624EFBB2-F5E6-4A4E-8ADE-ED519ED48697}"/>
    <dgm:cxn modelId="{A763AECD-61C8-448E-9F38-D48FC0B56CFE}" srcId="{19F1284B-907B-4114-A7E3-304649FBD866}" destId="{5A15C579-0CAB-4250-AB64-EC499E9A60AC}" srcOrd="1" destOrd="0" parTransId="{A2FC7A18-355C-403D-ABC1-35CD42F08764}" sibTransId="{8666DB29-1567-47D8-9715-58A233550E23}"/>
    <dgm:cxn modelId="{0672A0E3-CE80-46CE-A20B-69F63F624148}" type="presOf" srcId="{31F93668-EE3F-4722-9290-2953E119747B}" destId="{1CDBDB2B-921D-4705-8ACD-4FE60EFE2643}" srcOrd="0" destOrd="0" presId="urn:microsoft.com/office/officeart/2008/layout/LinedList"/>
    <dgm:cxn modelId="{83BB83FE-4930-461D-B8CE-428937147C68}" type="presOf" srcId="{1C44182E-72DB-4E5D-AFE7-30F43DF965E8}" destId="{D048FAB9-D4ED-4DCC-9D89-3F85A421AD27}" srcOrd="0" destOrd="0" presId="urn:microsoft.com/office/officeart/2008/layout/LinedList"/>
    <dgm:cxn modelId="{B255E421-4524-40A9-BEAF-398C1CA3AD1B}" type="presParOf" srcId="{05121CBA-0C94-49E3-9C86-5B23C439073E}" destId="{7A264899-FF39-4DE7-BCA4-F64B844866C1}" srcOrd="0" destOrd="0" presId="urn:microsoft.com/office/officeart/2008/layout/LinedList"/>
    <dgm:cxn modelId="{BBA8C941-4204-4AB2-9CC7-6C850BC51F14}" type="presParOf" srcId="{05121CBA-0C94-49E3-9C86-5B23C439073E}" destId="{05A60DFB-C686-4544-8C83-B8A057FB755A}" srcOrd="1" destOrd="0" presId="urn:microsoft.com/office/officeart/2008/layout/LinedList"/>
    <dgm:cxn modelId="{2F56373B-1C72-4EB0-8FCC-D70650E94B54}" type="presParOf" srcId="{05A60DFB-C686-4544-8C83-B8A057FB755A}" destId="{D048FAB9-D4ED-4DCC-9D89-3F85A421AD27}" srcOrd="0" destOrd="0" presId="urn:microsoft.com/office/officeart/2008/layout/LinedList"/>
    <dgm:cxn modelId="{AC12ECAF-D651-4B33-9CB9-23F806E596F2}" type="presParOf" srcId="{05A60DFB-C686-4544-8C83-B8A057FB755A}" destId="{80372694-D557-4BC4-B857-AA030F3A278D}" srcOrd="1" destOrd="0" presId="urn:microsoft.com/office/officeart/2008/layout/LinedList"/>
    <dgm:cxn modelId="{A1E97C54-914D-4EEA-BBFE-7523FC62C318}" type="presParOf" srcId="{05121CBA-0C94-49E3-9C86-5B23C439073E}" destId="{0E170C1D-2224-4A44-B71F-B6B44717B00D}" srcOrd="2" destOrd="0" presId="urn:microsoft.com/office/officeart/2008/layout/LinedList"/>
    <dgm:cxn modelId="{AB772704-7562-43BC-889D-12A60396D128}" type="presParOf" srcId="{05121CBA-0C94-49E3-9C86-5B23C439073E}" destId="{0D917C2A-4D22-49D7-A943-5408DD876108}" srcOrd="3" destOrd="0" presId="urn:microsoft.com/office/officeart/2008/layout/LinedList"/>
    <dgm:cxn modelId="{80E9C062-8FFB-48D3-892E-374ED0D6ED13}" type="presParOf" srcId="{0D917C2A-4D22-49D7-A943-5408DD876108}" destId="{B3A004E0-5FAD-4648-A45F-7B960F4B9BD4}" srcOrd="0" destOrd="0" presId="urn:microsoft.com/office/officeart/2008/layout/LinedList"/>
    <dgm:cxn modelId="{48742121-C3DA-4AF1-956F-C519AB03C0B2}" type="presParOf" srcId="{0D917C2A-4D22-49D7-A943-5408DD876108}" destId="{8898FB11-CA47-4220-B0B5-8C33B711216C}" srcOrd="1" destOrd="0" presId="urn:microsoft.com/office/officeart/2008/layout/LinedList"/>
    <dgm:cxn modelId="{4B693650-31B3-451A-8E99-C341AAA1E8C8}" type="presParOf" srcId="{05121CBA-0C94-49E3-9C86-5B23C439073E}" destId="{51734B86-DDC6-4C38-82D2-1D6A35995F49}" srcOrd="4" destOrd="0" presId="urn:microsoft.com/office/officeart/2008/layout/LinedList"/>
    <dgm:cxn modelId="{E5BB5253-8FB9-4EF4-9549-B0A82CEF1400}" type="presParOf" srcId="{05121CBA-0C94-49E3-9C86-5B23C439073E}" destId="{76A390E5-FF10-4133-A9DC-E7A5CE97198E}" srcOrd="5" destOrd="0" presId="urn:microsoft.com/office/officeart/2008/layout/LinedList"/>
    <dgm:cxn modelId="{F7799F43-4893-4CD3-8FD0-66F0308A94CF}" type="presParOf" srcId="{76A390E5-FF10-4133-A9DC-E7A5CE97198E}" destId="{1CDBDB2B-921D-4705-8ACD-4FE60EFE2643}" srcOrd="0" destOrd="0" presId="urn:microsoft.com/office/officeart/2008/layout/LinedList"/>
    <dgm:cxn modelId="{6D0AD34B-37A1-4696-BBBC-34BBEED360A7}" type="presParOf" srcId="{76A390E5-FF10-4133-A9DC-E7A5CE97198E}" destId="{7F70C8A4-7400-42D0-BDC3-E0D06449957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FAE22F-EEB0-4943-8C17-342CF470ED39}"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97A5530B-784B-4838-98FC-E65C6C1A242A}">
      <dgm:prSet/>
      <dgm:spPr/>
      <dgm:t>
        <a:bodyPr/>
        <a:lstStyle/>
        <a:p>
          <a:r>
            <a:rPr lang="el-GR"/>
            <a:t>Η τυποποίηση διαδραματίζει διαρκώς σπουδαιότερο ρόλο στο διεθνές εμπόριο και στο άνοιγμα των αγορών. </a:t>
          </a:r>
          <a:endParaRPr lang="en-US"/>
        </a:p>
      </dgm:t>
    </dgm:pt>
    <dgm:pt modelId="{5C977B00-9083-4357-BA78-299518E93C5E}" type="parTrans" cxnId="{91280F8E-27C9-45B6-9A40-7CEC00AEC094}">
      <dgm:prSet/>
      <dgm:spPr/>
      <dgm:t>
        <a:bodyPr/>
        <a:lstStyle/>
        <a:p>
          <a:endParaRPr lang="en-US"/>
        </a:p>
      </dgm:t>
    </dgm:pt>
    <dgm:pt modelId="{E0F0212B-249C-4AF2-A356-C3A0A96384CE}" type="sibTrans" cxnId="{91280F8E-27C9-45B6-9A40-7CEC00AEC094}">
      <dgm:prSet/>
      <dgm:spPr/>
      <dgm:t>
        <a:bodyPr/>
        <a:lstStyle/>
        <a:p>
          <a:endParaRPr lang="en-US"/>
        </a:p>
      </dgm:t>
    </dgm:pt>
    <dgm:pt modelId="{0CBE8C15-7653-4071-B71D-FD0C90027D9F}">
      <dgm:prSet/>
      <dgm:spPr/>
      <dgm:t>
        <a:bodyPr/>
        <a:lstStyle/>
        <a:p>
          <a:r>
            <a:rPr lang="el-GR"/>
            <a:t>Η Ένωση θα πρέπει να προωθεί τη συνεργασία μεταξύ των ευρωπαϊκών οργανισμών τυποποίησης και των διεθνών φορέων τυποποίησης.</a:t>
          </a:r>
          <a:endParaRPr lang="en-US"/>
        </a:p>
      </dgm:t>
    </dgm:pt>
    <dgm:pt modelId="{F4EF449A-DCAC-49EF-8909-5658AC1A82AD}" type="parTrans" cxnId="{45B7B22E-B658-4671-9ADF-F7E8339D52A9}">
      <dgm:prSet/>
      <dgm:spPr/>
      <dgm:t>
        <a:bodyPr/>
        <a:lstStyle/>
        <a:p>
          <a:endParaRPr lang="en-US"/>
        </a:p>
      </dgm:t>
    </dgm:pt>
    <dgm:pt modelId="{81754B13-7752-4843-9A82-133DD14C7C60}" type="sibTrans" cxnId="{45B7B22E-B658-4671-9ADF-F7E8339D52A9}">
      <dgm:prSet/>
      <dgm:spPr/>
      <dgm:t>
        <a:bodyPr/>
        <a:lstStyle/>
        <a:p>
          <a:endParaRPr lang="en-US"/>
        </a:p>
      </dgm:t>
    </dgm:pt>
    <dgm:pt modelId="{F62AD605-2769-4B68-B40B-3F971C9EB3F4}" type="pres">
      <dgm:prSet presAssocID="{06FAE22F-EEB0-4943-8C17-342CF470ED39}" presName="hierChild1" presStyleCnt="0">
        <dgm:presLayoutVars>
          <dgm:chPref val="1"/>
          <dgm:dir/>
          <dgm:animOne val="branch"/>
          <dgm:animLvl val="lvl"/>
          <dgm:resizeHandles/>
        </dgm:presLayoutVars>
      </dgm:prSet>
      <dgm:spPr/>
    </dgm:pt>
    <dgm:pt modelId="{91F41B9C-1536-4A05-B1ED-A8BEF6F73D22}" type="pres">
      <dgm:prSet presAssocID="{97A5530B-784B-4838-98FC-E65C6C1A242A}" presName="hierRoot1" presStyleCnt="0"/>
      <dgm:spPr/>
    </dgm:pt>
    <dgm:pt modelId="{ECB6CE8B-8E66-426B-B90E-A027475875D1}" type="pres">
      <dgm:prSet presAssocID="{97A5530B-784B-4838-98FC-E65C6C1A242A}" presName="composite" presStyleCnt="0"/>
      <dgm:spPr/>
    </dgm:pt>
    <dgm:pt modelId="{96AA0DE2-F055-4B8E-95DB-B4B05D75103F}" type="pres">
      <dgm:prSet presAssocID="{97A5530B-784B-4838-98FC-E65C6C1A242A}" presName="background" presStyleLbl="node0" presStyleIdx="0" presStyleCnt="2"/>
      <dgm:spPr/>
    </dgm:pt>
    <dgm:pt modelId="{9EB7588F-83A8-4BEE-BCEF-69DE1CFB3CB8}" type="pres">
      <dgm:prSet presAssocID="{97A5530B-784B-4838-98FC-E65C6C1A242A}" presName="text" presStyleLbl="fgAcc0" presStyleIdx="0" presStyleCnt="2">
        <dgm:presLayoutVars>
          <dgm:chPref val="3"/>
        </dgm:presLayoutVars>
      </dgm:prSet>
      <dgm:spPr/>
    </dgm:pt>
    <dgm:pt modelId="{A6CE468D-7A7A-454F-AD84-08CEED8A7DD3}" type="pres">
      <dgm:prSet presAssocID="{97A5530B-784B-4838-98FC-E65C6C1A242A}" presName="hierChild2" presStyleCnt="0"/>
      <dgm:spPr/>
    </dgm:pt>
    <dgm:pt modelId="{95FD6EAE-9AF1-4178-B07F-C06ED0602D35}" type="pres">
      <dgm:prSet presAssocID="{0CBE8C15-7653-4071-B71D-FD0C90027D9F}" presName="hierRoot1" presStyleCnt="0"/>
      <dgm:spPr/>
    </dgm:pt>
    <dgm:pt modelId="{2F12A987-D26B-4028-94DD-939018A479E9}" type="pres">
      <dgm:prSet presAssocID="{0CBE8C15-7653-4071-B71D-FD0C90027D9F}" presName="composite" presStyleCnt="0"/>
      <dgm:spPr/>
    </dgm:pt>
    <dgm:pt modelId="{A06A3263-5C53-41F2-B148-75AFFB364A37}" type="pres">
      <dgm:prSet presAssocID="{0CBE8C15-7653-4071-B71D-FD0C90027D9F}" presName="background" presStyleLbl="node0" presStyleIdx="1" presStyleCnt="2"/>
      <dgm:spPr/>
    </dgm:pt>
    <dgm:pt modelId="{746C3772-2376-4092-9CE3-5F22D36A78C1}" type="pres">
      <dgm:prSet presAssocID="{0CBE8C15-7653-4071-B71D-FD0C90027D9F}" presName="text" presStyleLbl="fgAcc0" presStyleIdx="1" presStyleCnt="2">
        <dgm:presLayoutVars>
          <dgm:chPref val="3"/>
        </dgm:presLayoutVars>
      </dgm:prSet>
      <dgm:spPr/>
    </dgm:pt>
    <dgm:pt modelId="{2129EE6A-BE36-4B78-94AE-DDE4F3CD8D4A}" type="pres">
      <dgm:prSet presAssocID="{0CBE8C15-7653-4071-B71D-FD0C90027D9F}" presName="hierChild2" presStyleCnt="0"/>
      <dgm:spPr/>
    </dgm:pt>
  </dgm:ptLst>
  <dgm:cxnLst>
    <dgm:cxn modelId="{58A64D0F-F650-4258-972D-2B49E5DF8068}" type="presOf" srcId="{0CBE8C15-7653-4071-B71D-FD0C90027D9F}" destId="{746C3772-2376-4092-9CE3-5F22D36A78C1}" srcOrd="0" destOrd="0" presId="urn:microsoft.com/office/officeart/2005/8/layout/hierarchy1"/>
    <dgm:cxn modelId="{9B98CD29-66F3-4C67-9685-F8FE11F47D14}" type="presOf" srcId="{97A5530B-784B-4838-98FC-E65C6C1A242A}" destId="{9EB7588F-83A8-4BEE-BCEF-69DE1CFB3CB8}" srcOrd="0" destOrd="0" presId="urn:microsoft.com/office/officeart/2005/8/layout/hierarchy1"/>
    <dgm:cxn modelId="{45B7B22E-B658-4671-9ADF-F7E8339D52A9}" srcId="{06FAE22F-EEB0-4943-8C17-342CF470ED39}" destId="{0CBE8C15-7653-4071-B71D-FD0C90027D9F}" srcOrd="1" destOrd="0" parTransId="{F4EF449A-DCAC-49EF-8909-5658AC1A82AD}" sibTransId="{81754B13-7752-4843-9A82-133DD14C7C60}"/>
    <dgm:cxn modelId="{0A77F254-05BC-44B4-8488-C512369148E7}" type="presOf" srcId="{06FAE22F-EEB0-4943-8C17-342CF470ED39}" destId="{F62AD605-2769-4B68-B40B-3F971C9EB3F4}" srcOrd="0" destOrd="0" presId="urn:microsoft.com/office/officeart/2005/8/layout/hierarchy1"/>
    <dgm:cxn modelId="{91280F8E-27C9-45B6-9A40-7CEC00AEC094}" srcId="{06FAE22F-EEB0-4943-8C17-342CF470ED39}" destId="{97A5530B-784B-4838-98FC-E65C6C1A242A}" srcOrd="0" destOrd="0" parTransId="{5C977B00-9083-4357-BA78-299518E93C5E}" sibTransId="{E0F0212B-249C-4AF2-A356-C3A0A96384CE}"/>
    <dgm:cxn modelId="{1E74BC7C-3269-4F0B-84BC-4CE043849194}" type="presParOf" srcId="{F62AD605-2769-4B68-B40B-3F971C9EB3F4}" destId="{91F41B9C-1536-4A05-B1ED-A8BEF6F73D22}" srcOrd="0" destOrd="0" presId="urn:microsoft.com/office/officeart/2005/8/layout/hierarchy1"/>
    <dgm:cxn modelId="{42308494-CDFB-4FC6-B28D-B1BFE0A0BA11}" type="presParOf" srcId="{91F41B9C-1536-4A05-B1ED-A8BEF6F73D22}" destId="{ECB6CE8B-8E66-426B-B90E-A027475875D1}" srcOrd="0" destOrd="0" presId="urn:microsoft.com/office/officeart/2005/8/layout/hierarchy1"/>
    <dgm:cxn modelId="{3325759E-D0CD-421E-8787-69237E057F24}" type="presParOf" srcId="{ECB6CE8B-8E66-426B-B90E-A027475875D1}" destId="{96AA0DE2-F055-4B8E-95DB-B4B05D75103F}" srcOrd="0" destOrd="0" presId="urn:microsoft.com/office/officeart/2005/8/layout/hierarchy1"/>
    <dgm:cxn modelId="{01EF84BA-A6E1-49E9-8836-3B412EAB3BF6}" type="presParOf" srcId="{ECB6CE8B-8E66-426B-B90E-A027475875D1}" destId="{9EB7588F-83A8-4BEE-BCEF-69DE1CFB3CB8}" srcOrd="1" destOrd="0" presId="urn:microsoft.com/office/officeart/2005/8/layout/hierarchy1"/>
    <dgm:cxn modelId="{7DD9E2E3-3D01-4C0E-855F-A93190CB3F8F}" type="presParOf" srcId="{91F41B9C-1536-4A05-B1ED-A8BEF6F73D22}" destId="{A6CE468D-7A7A-454F-AD84-08CEED8A7DD3}" srcOrd="1" destOrd="0" presId="urn:microsoft.com/office/officeart/2005/8/layout/hierarchy1"/>
    <dgm:cxn modelId="{13DE5FDD-5C20-48C2-991C-B4079352A2FE}" type="presParOf" srcId="{F62AD605-2769-4B68-B40B-3F971C9EB3F4}" destId="{95FD6EAE-9AF1-4178-B07F-C06ED0602D35}" srcOrd="1" destOrd="0" presId="urn:microsoft.com/office/officeart/2005/8/layout/hierarchy1"/>
    <dgm:cxn modelId="{A0D60B37-8A24-4007-AD99-590C41A562BF}" type="presParOf" srcId="{95FD6EAE-9AF1-4178-B07F-C06ED0602D35}" destId="{2F12A987-D26B-4028-94DD-939018A479E9}" srcOrd="0" destOrd="0" presId="urn:microsoft.com/office/officeart/2005/8/layout/hierarchy1"/>
    <dgm:cxn modelId="{A4A37110-8D5D-41AF-8BB3-2C7564BEE947}" type="presParOf" srcId="{2F12A987-D26B-4028-94DD-939018A479E9}" destId="{A06A3263-5C53-41F2-B148-75AFFB364A37}" srcOrd="0" destOrd="0" presId="urn:microsoft.com/office/officeart/2005/8/layout/hierarchy1"/>
    <dgm:cxn modelId="{025C3B79-09DC-4AD8-A3EC-0F9A8CCCF61E}" type="presParOf" srcId="{2F12A987-D26B-4028-94DD-939018A479E9}" destId="{746C3772-2376-4092-9CE3-5F22D36A78C1}" srcOrd="1" destOrd="0" presId="urn:microsoft.com/office/officeart/2005/8/layout/hierarchy1"/>
    <dgm:cxn modelId="{050021A3-1846-4955-BFCB-D1D17BD4C6E4}" type="presParOf" srcId="{95FD6EAE-9AF1-4178-B07F-C06ED0602D35}" destId="{2129EE6A-BE36-4B78-94AE-DDE4F3CD8D4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8E71D9-9699-4229-969A-B2AFCBA56338}" type="doc">
      <dgm:prSet loTypeId="urn:microsoft.com/office/officeart/2016/7/layout/LinearArrowProcessNumbered" loCatId="process" qsTypeId="urn:microsoft.com/office/officeart/2005/8/quickstyle/simple1" qsCatId="simple" csTypeId="urn:microsoft.com/office/officeart/2005/8/colors/colorful2" csCatId="colorful"/>
      <dgm:spPr/>
      <dgm:t>
        <a:bodyPr/>
        <a:lstStyle/>
        <a:p>
          <a:endParaRPr lang="en-US"/>
        </a:p>
      </dgm:t>
    </dgm:pt>
    <dgm:pt modelId="{A7BD3E25-FED1-4D94-844F-56F8AF3F96D1}">
      <dgm:prSet/>
      <dgm:spPr/>
      <dgm:t>
        <a:bodyPr/>
        <a:lstStyle/>
        <a:p>
          <a:r>
            <a:rPr lang="el-GR"/>
            <a:t>1)   «πρότυπο»: η τεχνική προδιαγραφή που έχει εγκριθεί από αναγνωρισμένο φορέα τυποποίησης, για επανειλημμένη ή διαρκή εφαρμογή, των οποίων η τήρηση δεν είναι υποχρεωτική και οι οποίες υπάγονται σε μία από τις ακόλουθες κατηγορίες:</a:t>
          </a:r>
          <a:endParaRPr lang="en-US"/>
        </a:p>
      </dgm:t>
    </dgm:pt>
    <dgm:pt modelId="{36E5D015-AC8D-4452-AEC9-A2A61031D041}" type="parTrans" cxnId="{5A2D317F-1554-434E-BF49-4DE2EEC7E82E}">
      <dgm:prSet/>
      <dgm:spPr/>
      <dgm:t>
        <a:bodyPr/>
        <a:lstStyle/>
        <a:p>
          <a:endParaRPr lang="en-US"/>
        </a:p>
      </dgm:t>
    </dgm:pt>
    <dgm:pt modelId="{037ADCE1-B267-4FCA-8EA0-D3352408800F}" type="sibTrans" cxnId="{5A2D317F-1554-434E-BF49-4DE2EEC7E82E}">
      <dgm:prSet phldrT="1" phldr="0"/>
      <dgm:spPr/>
      <dgm:t>
        <a:bodyPr/>
        <a:lstStyle/>
        <a:p>
          <a:r>
            <a:rPr lang="en-US"/>
            <a:t>1</a:t>
          </a:r>
        </a:p>
      </dgm:t>
    </dgm:pt>
    <dgm:pt modelId="{C7C2F792-85CD-419B-A089-9EE6A1CBA381}">
      <dgm:prSet/>
      <dgm:spPr/>
      <dgm:t>
        <a:bodyPr/>
        <a:lstStyle/>
        <a:p>
          <a:r>
            <a:rPr lang="el-GR"/>
            <a:t>α)   «διεθνές πρότυπο»: πρότυπο το οποίο έχει εκδοθεί από διεθνή φορέα τυποποίησης·</a:t>
          </a:r>
          <a:endParaRPr lang="en-US"/>
        </a:p>
      </dgm:t>
    </dgm:pt>
    <dgm:pt modelId="{5D968D7B-0A0D-4E3A-96F5-11CED4344C77}" type="parTrans" cxnId="{CF18F1B5-AD94-4E60-B902-12CAFCEB8D41}">
      <dgm:prSet/>
      <dgm:spPr/>
      <dgm:t>
        <a:bodyPr/>
        <a:lstStyle/>
        <a:p>
          <a:endParaRPr lang="en-US"/>
        </a:p>
      </dgm:t>
    </dgm:pt>
    <dgm:pt modelId="{4C22D837-38F4-4C64-9A45-5CBFDC4FCBC9}" type="sibTrans" cxnId="{CF18F1B5-AD94-4E60-B902-12CAFCEB8D41}">
      <dgm:prSet phldrT="2" phldr="0"/>
      <dgm:spPr/>
      <dgm:t>
        <a:bodyPr/>
        <a:lstStyle/>
        <a:p>
          <a:r>
            <a:rPr lang="en-US"/>
            <a:t>2</a:t>
          </a:r>
        </a:p>
      </dgm:t>
    </dgm:pt>
    <dgm:pt modelId="{41420D5C-F387-4C81-A68A-19BE052972D0}">
      <dgm:prSet/>
      <dgm:spPr/>
      <dgm:t>
        <a:bodyPr/>
        <a:lstStyle/>
        <a:p>
          <a:r>
            <a:rPr lang="el-GR"/>
            <a:t>β)   «ευρωπαϊκό πρότυπο»: πρότυπο το οποίο έχει εκδοθεί από έναν ευρωπαϊκό οργανισμό τυποποίησης·</a:t>
          </a:r>
          <a:endParaRPr lang="en-US"/>
        </a:p>
      </dgm:t>
    </dgm:pt>
    <dgm:pt modelId="{B4542DD9-B97F-4615-93A2-D7DA13C98234}" type="parTrans" cxnId="{856D0F1D-C266-4D47-B384-70DE4FF8EB0F}">
      <dgm:prSet/>
      <dgm:spPr/>
      <dgm:t>
        <a:bodyPr/>
        <a:lstStyle/>
        <a:p>
          <a:endParaRPr lang="en-US"/>
        </a:p>
      </dgm:t>
    </dgm:pt>
    <dgm:pt modelId="{65529303-35FE-4DCD-AF41-B7B7DE3C38F5}" type="sibTrans" cxnId="{856D0F1D-C266-4D47-B384-70DE4FF8EB0F}">
      <dgm:prSet phldrT="3" phldr="0"/>
      <dgm:spPr/>
      <dgm:t>
        <a:bodyPr/>
        <a:lstStyle/>
        <a:p>
          <a:r>
            <a:rPr lang="en-US"/>
            <a:t>3</a:t>
          </a:r>
        </a:p>
      </dgm:t>
    </dgm:pt>
    <dgm:pt modelId="{6143A8C5-A864-44FB-96B3-6AF8E24AADF1}">
      <dgm:prSet/>
      <dgm:spPr/>
      <dgm:t>
        <a:bodyPr/>
        <a:lstStyle/>
        <a:p>
          <a:r>
            <a:rPr lang="el-GR"/>
            <a:t>γ)   «εναρμονισμένο πρότυπο»: ευρωπαϊκό πρότυπο που έχει εκδοθεί κατόπιν αιτήματος της Επιτροπής για την εφαρμογή της νομοθεσίας εναρμόνισης της Ένωσης·</a:t>
          </a:r>
          <a:endParaRPr lang="en-US"/>
        </a:p>
      </dgm:t>
    </dgm:pt>
    <dgm:pt modelId="{72A7731B-02E2-4AFA-A6E1-57D202F71D69}" type="parTrans" cxnId="{F3AF9317-33D6-44DB-950F-32D26100F9DC}">
      <dgm:prSet/>
      <dgm:spPr/>
      <dgm:t>
        <a:bodyPr/>
        <a:lstStyle/>
        <a:p>
          <a:endParaRPr lang="en-US"/>
        </a:p>
      </dgm:t>
    </dgm:pt>
    <dgm:pt modelId="{1447223F-1DAA-4DFE-9700-523A43B25D9B}" type="sibTrans" cxnId="{F3AF9317-33D6-44DB-950F-32D26100F9DC}">
      <dgm:prSet phldrT="4" phldr="0"/>
      <dgm:spPr/>
      <dgm:t>
        <a:bodyPr/>
        <a:lstStyle/>
        <a:p>
          <a:r>
            <a:rPr lang="en-US"/>
            <a:t>4</a:t>
          </a:r>
        </a:p>
      </dgm:t>
    </dgm:pt>
    <dgm:pt modelId="{E8370ADF-834B-4E34-BB1B-272B9DCFB6E8}">
      <dgm:prSet/>
      <dgm:spPr/>
      <dgm:t>
        <a:bodyPr/>
        <a:lstStyle/>
        <a:p>
          <a:r>
            <a:rPr lang="el-GR"/>
            <a:t>δ)   «εθνικό πρότυπο»: πρότυπο το οποίο έχει εκδοθεί από εθνικό φορέα τυποποίησης·</a:t>
          </a:r>
          <a:endParaRPr lang="en-US"/>
        </a:p>
      </dgm:t>
    </dgm:pt>
    <dgm:pt modelId="{C406BD13-D957-4F9B-992C-080A6E4FDA3C}" type="parTrans" cxnId="{830DB3D9-0EA0-4974-BD51-8B0541A4CADE}">
      <dgm:prSet/>
      <dgm:spPr/>
      <dgm:t>
        <a:bodyPr/>
        <a:lstStyle/>
        <a:p>
          <a:endParaRPr lang="en-US"/>
        </a:p>
      </dgm:t>
    </dgm:pt>
    <dgm:pt modelId="{F79318D5-27A9-4750-B396-4365AFADD4A8}" type="sibTrans" cxnId="{830DB3D9-0EA0-4974-BD51-8B0541A4CADE}">
      <dgm:prSet phldrT="5" phldr="0"/>
      <dgm:spPr/>
      <dgm:t>
        <a:bodyPr/>
        <a:lstStyle/>
        <a:p>
          <a:r>
            <a:rPr lang="en-US"/>
            <a:t>5</a:t>
          </a:r>
        </a:p>
      </dgm:t>
    </dgm:pt>
    <dgm:pt modelId="{F6305791-1B33-41C6-BF51-D3BB1A2D002E}" type="pres">
      <dgm:prSet presAssocID="{798E71D9-9699-4229-969A-B2AFCBA56338}" presName="linearFlow" presStyleCnt="0">
        <dgm:presLayoutVars>
          <dgm:dir/>
          <dgm:animLvl val="lvl"/>
          <dgm:resizeHandles val="exact"/>
        </dgm:presLayoutVars>
      </dgm:prSet>
      <dgm:spPr/>
    </dgm:pt>
    <dgm:pt modelId="{1885CEBA-DE5F-433C-8571-E771F0E92189}" type="pres">
      <dgm:prSet presAssocID="{A7BD3E25-FED1-4D94-844F-56F8AF3F96D1}" presName="compositeNode" presStyleCnt="0"/>
      <dgm:spPr/>
    </dgm:pt>
    <dgm:pt modelId="{15B96E31-03AB-4254-BB49-140B62EBE258}" type="pres">
      <dgm:prSet presAssocID="{A7BD3E25-FED1-4D94-844F-56F8AF3F96D1}" presName="parTx" presStyleLbl="node1" presStyleIdx="0" presStyleCnt="0">
        <dgm:presLayoutVars>
          <dgm:chMax val="0"/>
          <dgm:chPref val="0"/>
          <dgm:bulletEnabled val="1"/>
        </dgm:presLayoutVars>
      </dgm:prSet>
      <dgm:spPr/>
    </dgm:pt>
    <dgm:pt modelId="{2F66D536-47A8-4DA3-9F5E-A4ED26F3C91A}" type="pres">
      <dgm:prSet presAssocID="{A7BD3E25-FED1-4D94-844F-56F8AF3F96D1}" presName="parSh" presStyleCnt="0"/>
      <dgm:spPr/>
    </dgm:pt>
    <dgm:pt modelId="{2CDB0DFB-93D0-416B-889B-E1AF39D0A89E}" type="pres">
      <dgm:prSet presAssocID="{A7BD3E25-FED1-4D94-844F-56F8AF3F96D1}" presName="lineNode" presStyleLbl="alignAccFollowNode1" presStyleIdx="0" presStyleCnt="15"/>
      <dgm:spPr/>
    </dgm:pt>
    <dgm:pt modelId="{A54CAC7C-F34C-44A5-9D08-2E3AF5F48C2E}" type="pres">
      <dgm:prSet presAssocID="{A7BD3E25-FED1-4D94-844F-56F8AF3F96D1}" presName="lineArrowNode" presStyleLbl="alignAccFollowNode1" presStyleIdx="1" presStyleCnt="15"/>
      <dgm:spPr/>
    </dgm:pt>
    <dgm:pt modelId="{9C5449FA-BDA4-4AE7-92D9-C305D79989C6}" type="pres">
      <dgm:prSet presAssocID="{037ADCE1-B267-4FCA-8EA0-D3352408800F}" presName="sibTransNodeCircle" presStyleLbl="alignNode1" presStyleIdx="0" presStyleCnt="5">
        <dgm:presLayoutVars>
          <dgm:chMax val="0"/>
          <dgm:bulletEnabled/>
        </dgm:presLayoutVars>
      </dgm:prSet>
      <dgm:spPr/>
    </dgm:pt>
    <dgm:pt modelId="{258A1F19-6D64-4CEC-AA7B-57F1C6F9199B}" type="pres">
      <dgm:prSet presAssocID="{037ADCE1-B267-4FCA-8EA0-D3352408800F}" presName="spacerBetweenCircleAndCallout" presStyleCnt="0">
        <dgm:presLayoutVars/>
      </dgm:prSet>
      <dgm:spPr/>
    </dgm:pt>
    <dgm:pt modelId="{CC0028DD-306A-4742-AFC8-BEF9BAB87562}" type="pres">
      <dgm:prSet presAssocID="{A7BD3E25-FED1-4D94-844F-56F8AF3F96D1}" presName="nodeText" presStyleLbl="alignAccFollowNode1" presStyleIdx="2" presStyleCnt="15">
        <dgm:presLayoutVars>
          <dgm:bulletEnabled val="1"/>
        </dgm:presLayoutVars>
      </dgm:prSet>
      <dgm:spPr/>
    </dgm:pt>
    <dgm:pt modelId="{65B68421-63FE-48D6-8E02-0E76EA7DCB44}" type="pres">
      <dgm:prSet presAssocID="{037ADCE1-B267-4FCA-8EA0-D3352408800F}" presName="sibTransComposite" presStyleCnt="0"/>
      <dgm:spPr/>
    </dgm:pt>
    <dgm:pt modelId="{1AD8A292-716F-428A-8A41-7B352AA64CED}" type="pres">
      <dgm:prSet presAssocID="{C7C2F792-85CD-419B-A089-9EE6A1CBA381}" presName="compositeNode" presStyleCnt="0"/>
      <dgm:spPr/>
    </dgm:pt>
    <dgm:pt modelId="{EC11B696-6168-4A67-BE1D-8C939985FA1D}" type="pres">
      <dgm:prSet presAssocID="{C7C2F792-85CD-419B-A089-9EE6A1CBA381}" presName="parTx" presStyleLbl="node1" presStyleIdx="0" presStyleCnt="0">
        <dgm:presLayoutVars>
          <dgm:chMax val="0"/>
          <dgm:chPref val="0"/>
          <dgm:bulletEnabled val="1"/>
        </dgm:presLayoutVars>
      </dgm:prSet>
      <dgm:spPr/>
    </dgm:pt>
    <dgm:pt modelId="{E1B99D2E-1AEB-430F-A758-AD460C19D6A8}" type="pres">
      <dgm:prSet presAssocID="{C7C2F792-85CD-419B-A089-9EE6A1CBA381}" presName="parSh" presStyleCnt="0"/>
      <dgm:spPr/>
    </dgm:pt>
    <dgm:pt modelId="{B6DFD06E-447D-436C-A3BC-710B3710E454}" type="pres">
      <dgm:prSet presAssocID="{C7C2F792-85CD-419B-A089-9EE6A1CBA381}" presName="lineNode" presStyleLbl="alignAccFollowNode1" presStyleIdx="3" presStyleCnt="15"/>
      <dgm:spPr/>
    </dgm:pt>
    <dgm:pt modelId="{65EDEAB4-4150-49B2-B8A5-0F10B69028A9}" type="pres">
      <dgm:prSet presAssocID="{C7C2F792-85CD-419B-A089-9EE6A1CBA381}" presName="lineArrowNode" presStyleLbl="alignAccFollowNode1" presStyleIdx="4" presStyleCnt="15"/>
      <dgm:spPr/>
    </dgm:pt>
    <dgm:pt modelId="{AB094C72-3112-42D9-AE68-7FEC972A5D17}" type="pres">
      <dgm:prSet presAssocID="{4C22D837-38F4-4C64-9A45-5CBFDC4FCBC9}" presName="sibTransNodeCircle" presStyleLbl="alignNode1" presStyleIdx="1" presStyleCnt="5">
        <dgm:presLayoutVars>
          <dgm:chMax val="0"/>
          <dgm:bulletEnabled/>
        </dgm:presLayoutVars>
      </dgm:prSet>
      <dgm:spPr/>
    </dgm:pt>
    <dgm:pt modelId="{7E7539C9-99D6-469F-B2A7-8C6A3AE69840}" type="pres">
      <dgm:prSet presAssocID="{4C22D837-38F4-4C64-9A45-5CBFDC4FCBC9}" presName="spacerBetweenCircleAndCallout" presStyleCnt="0">
        <dgm:presLayoutVars/>
      </dgm:prSet>
      <dgm:spPr/>
    </dgm:pt>
    <dgm:pt modelId="{A9346CC4-17BB-467B-8EDC-D77BABF2D517}" type="pres">
      <dgm:prSet presAssocID="{C7C2F792-85CD-419B-A089-9EE6A1CBA381}" presName="nodeText" presStyleLbl="alignAccFollowNode1" presStyleIdx="5" presStyleCnt="15">
        <dgm:presLayoutVars>
          <dgm:bulletEnabled val="1"/>
        </dgm:presLayoutVars>
      </dgm:prSet>
      <dgm:spPr/>
    </dgm:pt>
    <dgm:pt modelId="{517216DE-C6AE-4140-8753-BB2C92BBA350}" type="pres">
      <dgm:prSet presAssocID="{4C22D837-38F4-4C64-9A45-5CBFDC4FCBC9}" presName="sibTransComposite" presStyleCnt="0"/>
      <dgm:spPr/>
    </dgm:pt>
    <dgm:pt modelId="{1D6E7849-15CE-4BD0-B712-B439CAC8F52A}" type="pres">
      <dgm:prSet presAssocID="{41420D5C-F387-4C81-A68A-19BE052972D0}" presName="compositeNode" presStyleCnt="0"/>
      <dgm:spPr/>
    </dgm:pt>
    <dgm:pt modelId="{43C034A7-FDAE-42F6-A07B-03BE1B2D7B05}" type="pres">
      <dgm:prSet presAssocID="{41420D5C-F387-4C81-A68A-19BE052972D0}" presName="parTx" presStyleLbl="node1" presStyleIdx="0" presStyleCnt="0">
        <dgm:presLayoutVars>
          <dgm:chMax val="0"/>
          <dgm:chPref val="0"/>
          <dgm:bulletEnabled val="1"/>
        </dgm:presLayoutVars>
      </dgm:prSet>
      <dgm:spPr/>
    </dgm:pt>
    <dgm:pt modelId="{BF55F4A4-BBE8-4E61-9E11-6CA31F2D7786}" type="pres">
      <dgm:prSet presAssocID="{41420D5C-F387-4C81-A68A-19BE052972D0}" presName="parSh" presStyleCnt="0"/>
      <dgm:spPr/>
    </dgm:pt>
    <dgm:pt modelId="{7FE0A010-DD9E-489D-A334-D133DBE82672}" type="pres">
      <dgm:prSet presAssocID="{41420D5C-F387-4C81-A68A-19BE052972D0}" presName="lineNode" presStyleLbl="alignAccFollowNode1" presStyleIdx="6" presStyleCnt="15"/>
      <dgm:spPr/>
    </dgm:pt>
    <dgm:pt modelId="{7771F473-82C4-4919-9D6A-8D1CE62A1472}" type="pres">
      <dgm:prSet presAssocID="{41420D5C-F387-4C81-A68A-19BE052972D0}" presName="lineArrowNode" presStyleLbl="alignAccFollowNode1" presStyleIdx="7" presStyleCnt="15"/>
      <dgm:spPr/>
    </dgm:pt>
    <dgm:pt modelId="{2418F984-1AFF-45AB-AC05-667DCF89C2B7}" type="pres">
      <dgm:prSet presAssocID="{65529303-35FE-4DCD-AF41-B7B7DE3C38F5}" presName="sibTransNodeCircle" presStyleLbl="alignNode1" presStyleIdx="2" presStyleCnt="5">
        <dgm:presLayoutVars>
          <dgm:chMax val="0"/>
          <dgm:bulletEnabled/>
        </dgm:presLayoutVars>
      </dgm:prSet>
      <dgm:spPr/>
    </dgm:pt>
    <dgm:pt modelId="{D73A1DE6-8D53-4396-B741-2EBD4B8FF04B}" type="pres">
      <dgm:prSet presAssocID="{65529303-35FE-4DCD-AF41-B7B7DE3C38F5}" presName="spacerBetweenCircleAndCallout" presStyleCnt="0">
        <dgm:presLayoutVars/>
      </dgm:prSet>
      <dgm:spPr/>
    </dgm:pt>
    <dgm:pt modelId="{6EBA9CA9-9053-4934-A307-3FD200029026}" type="pres">
      <dgm:prSet presAssocID="{41420D5C-F387-4C81-A68A-19BE052972D0}" presName="nodeText" presStyleLbl="alignAccFollowNode1" presStyleIdx="8" presStyleCnt="15">
        <dgm:presLayoutVars>
          <dgm:bulletEnabled val="1"/>
        </dgm:presLayoutVars>
      </dgm:prSet>
      <dgm:spPr/>
    </dgm:pt>
    <dgm:pt modelId="{EE7F3B50-4C92-4203-8674-1FF3A3EC29EC}" type="pres">
      <dgm:prSet presAssocID="{65529303-35FE-4DCD-AF41-B7B7DE3C38F5}" presName="sibTransComposite" presStyleCnt="0"/>
      <dgm:spPr/>
    </dgm:pt>
    <dgm:pt modelId="{8A7BB479-99D3-48BE-84CB-980E7D3D0E45}" type="pres">
      <dgm:prSet presAssocID="{6143A8C5-A864-44FB-96B3-6AF8E24AADF1}" presName="compositeNode" presStyleCnt="0"/>
      <dgm:spPr/>
    </dgm:pt>
    <dgm:pt modelId="{AB771CD5-DC87-4216-AF2C-277467E8AF0C}" type="pres">
      <dgm:prSet presAssocID="{6143A8C5-A864-44FB-96B3-6AF8E24AADF1}" presName="parTx" presStyleLbl="node1" presStyleIdx="0" presStyleCnt="0">
        <dgm:presLayoutVars>
          <dgm:chMax val="0"/>
          <dgm:chPref val="0"/>
          <dgm:bulletEnabled val="1"/>
        </dgm:presLayoutVars>
      </dgm:prSet>
      <dgm:spPr/>
    </dgm:pt>
    <dgm:pt modelId="{1BA97D04-B474-44D6-9079-D749AE837313}" type="pres">
      <dgm:prSet presAssocID="{6143A8C5-A864-44FB-96B3-6AF8E24AADF1}" presName="parSh" presStyleCnt="0"/>
      <dgm:spPr/>
    </dgm:pt>
    <dgm:pt modelId="{4F530CB3-F526-4050-B8F4-CA09FE00094F}" type="pres">
      <dgm:prSet presAssocID="{6143A8C5-A864-44FB-96B3-6AF8E24AADF1}" presName="lineNode" presStyleLbl="alignAccFollowNode1" presStyleIdx="9" presStyleCnt="15"/>
      <dgm:spPr/>
    </dgm:pt>
    <dgm:pt modelId="{F62EE193-3818-421D-A97E-9BD2B2A788AD}" type="pres">
      <dgm:prSet presAssocID="{6143A8C5-A864-44FB-96B3-6AF8E24AADF1}" presName="lineArrowNode" presStyleLbl="alignAccFollowNode1" presStyleIdx="10" presStyleCnt="15"/>
      <dgm:spPr/>
    </dgm:pt>
    <dgm:pt modelId="{8B49ECF1-6CCD-4141-B9E4-6FF704B2D078}" type="pres">
      <dgm:prSet presAssocID="{1447223F-1DAA-4DFE-9700-523A43B25D9B}" presName="sibTransNodeCircle" presStyleLbl="alignNode1" presStyleIdx="3" presStyleCnt="5">
        <dgm:presLayoutVars>
          <dgm:chMax val="0"/>
          <dgm:bulletEnabled/>
        </dgm:presLayoutVars>
      </dgm:prSet>
      <dgm:spPr/>
    </dgm:pt>
    <dgm:pt modelId="{3842B9BF-42FA-490E-A7E3-EAD83C36BE77}" type="pres">
      <dgm:prSet presAssocID="{1447223F-1DAA-4DFE-9700-523A43B25D9B}" presName="spacerBetweenCircleAndCallout" presStyleCnt="0">
        <dgm:presLayoutVars/>
      </dgm:prSet>
      <dgm:spPr/>
    </dgm:pt>
    <dgm:pt modelId="{63337F01-5F19-4712-9CA2-B20765138AD3}" type="pres">
      <dgm:prSet presAssocID="{6143A8C5-A864-44FB-96B3-6AF8E24AADF1}" presName="nodeText" presStyleLbl="alignAccFollowNode1" presStyleIdx="11" presStyleCnt="15">
        <dgm:presLayoutVars>
          <dgm:bulletEnabled val="1"/>
        </dgm:presLayoutVars>
      </dgm:prSet>
      <dgm:spPr/>
    </dgm:pt>
    <dgm:pt modelId="{B4EF652F-B4D2-48EF-B086-D80D13DC19B6}" type="pres">
      <dgm:prSet presAssocID="{1447223F-1DAA-4DFE-9700-523A43B25D9B}" presName="sibTransComposite" presStyleCnt="0"/>
      <dgm:spPr/>
    </dgm:pt>
    <dgm:pt modelId="{4E5D299E-EA2F-4333-BBD8-DE9392FA33EE}" type="pres">
      <dgm:prSet presAssocID="{E8370ADF-834B-4E34-BB1B-272B9DCFB6E8}" presName="compositeNode" presStyleCnt="0"/>
      <dgm:spPr/>
    </dgm:pt>
    <dgm:pt modelId="{E6791CA1-56D2-4A12-98C9-1D2BB78873E9}" type="pres">
      <dgm:prSet presAssocID="{E8370ADF-834B-4E34-BB1B-272B9DCFB6E8}" presName="parTx" presStyleLbl="node1" presStyleIdx="0" presStyleCnt="0">
        <dgm:presLayoutVars>
          <dgm:chMax val="0"/>
          <dgm:chPref val="0"/>
          <dgm:bulletEnabled val="1"/>
        </dgm:presLayoutVars>
      </dgm:prSet>
      <dgm:spPr/>
    </dgm:pt>
    <dgm:pt modelId="{A361BDA8-8638-4E84-B861-CC1368B6EC9E}" type="pres">
      <dgm:prSet presAssocID="{E8370ADF-834B-4E34-BB1B-272B9DCFB6E8}" presName="parSh" presStyleCnt="0"/>
      <dgm:spPr/>
    </dgm:pt>
    <dgm:pt modelId="{45F8EBCD-1FB3-410F-9473-48378A561AD3}" type="pres">
      <dgm:prSet presAssocID="{E8370ADF-834B-4E34-BB1B-272B9DCFB6E8}" presName="lineNode" presStyleLbl="alignAccFollowNode1" presStyleIdx="12" presStyleCnt="15"/>
      <dgm:spPr/>
    </dgm:pt>
    <dgm:pt modelId="{0B5F294C-D189-40E8-9D8C-6FEF4F426954}" type="pres">
      <dgm:prSet presAssocID="{E8370ADF-834B-4E34-BB1B-272B9DCFB6E8}" presName="lineArrowNode" presStyleLbl="alignAccFollowNode1" presStyleIdx="13" presStyleCnt="15"/>
      <dgm:spPr/>
    </dgm:pt>
    <dgm:pt modelId="{5FB45497-51A4-4990-894D-ABE9E9D9FC3F}" type="pres">
      <dgm:prSet presAssocID="{F79318D5-27A9-4750-B396-4365AFADD4A8}" presName="sibTransNodeCircle" presStyleLbl="alignNode1" presStyleIdx="4" presStyleCnt="5">
        <dgm:presLayoutVars>
          <dgm:chMax val="0"/>
          <dgm:bulletEnabled/>
        </dgm:presLayoutVars>
      </dgm:prSet>
      <dgm:spPr/>
    </dgm:pt>
    <dgm:pt modelId="{66B95FD9-8801-4DA4-AF16-3EEBA71B8987}" type="pres">
      <dgm:prSet presAssocID="{F79318D5-27A9-4750-B396-4365AFADD4A8}" presName="spacerBetweenCircleAndCallout" presStyleCnt="0">
        <dgm:presLayoutVars/>
      </dgm:prSet>
      <dgm:spPr/>
    </dgm:pt>
    <dgm:pt modelId="{D31924A2-9645-493C-9CC1-1D693B1493E0}" type="pres">
      <dgm:prSet presAssocID="{E8370ADF-834B-4E34-BB1B-272B9DCFB6E8}" presName="nodeText" presStyleLbl="alignAccFollowNode1" presStyleIdx="14" presStyleCnt="15">
        <dgm:presLayoutVars>
          <dgm:bulletEnabled val="1"/>
        </dgm:presLayoutVars>
      </dgm:prSet>
      <dgm:spPr/>
    </dgm:pt>
  </dgm:ptLst>
  <dgm:cxnLst>
    <dgm:cxn modelId="{F3AF9317-33D6-44DB-950F-32D26100F9DC}" srcId="{798E71D9-9699-4229-969A-B2AFCBA56338}" destId="{6143A8C5-A864-44FB-96B3-6AF8E24AADF1}" srcOrd="3" destOrd="0" parTransId="{72A7731B-02E2-4AFA-A6E1-57D202F71D69}" sibTransId="{1447223F-1DAA-4DFE-9700-523A43B25D9B}"/>
    <dgm:cxn modelId="{856D0F1D-C266-4D47-B384-70DE4FF8EB0F}" srcId="{798E71D9-9699-4229-969A-B2AFCBA56338}" destId="{41420D5C-F387-4C81-A68A-19BE052972D0}" srcOrd="2" destOrd="0" parTransId="{B4542DD9-B97F-4615-93A2-D7DA13C98234}" sibTransId="{65529303-35FE-4DCD-AF41-B7B7DE3C38F5}"/>
    <dgm:cxn modelId="{E008B720-302C-4D9A-A794-F4EC71582DCB}" type="presOf" srcId="{E8370ADF-834B-4E34-BB1B-272B9DCFB6E8}" destId="{D31924A2-9645-493C-9CC1-1D693B1493E0}" srcOrd="0" destOrd="0" presId="urn:microsoft.com/office/officeart/2016/7/layout/LinearArrowProcessNumbered"/>
    <dgm:cxn modelId="{5F21A431-6804-433C-A33C-805592CE7087}" type="presOf" srcId="{037ADCE1-B267-4FCA-8EA0-D3352408800F}" destId="{9C5449FA-BDA4-4AE7-92D9-C305D79989C6}" srcOrd="0" destOrd="0" presId="urn:microsoft.com/office/officeart/2016/7/layout/LinearArrowProcessNumbered"/>
    <dgm:cxn modelId="{185DCD6B-BA19-4FED-B0FE-43E427C1E01D}" type="presOf" srcId="{C7C2F792-85CD-419B-A089-9EE6A1CBA381}" destId="{A9346CC4-17BB-467B-8EDC-D77BABF2D517}" srcOrd="0" destOrd="0" presId="urn:microsoft.com/office/officeart/2016/7/layout/LinearArrowProcessNumbered"/>
    <dgm:cxn modelId="{3E649F4C-C02E-4130-BF00-94C35698B5DF}" type="presOf" srcId="{6143A8C5-A864-44FB-96B3-6AF8E24AADF1}" destId="{63337F01-5F19-4712-9CA2-B20765138AD3}" srcOrd="0" destOrd="0" presId="urn:microsoft.com/office/officeart/2016/7/layout/LinearArrowProcessNumbered"/>
    <dgm:cxn modelId="{40435472-AE92-4318-9021-D2624AADF17F}" type="presOf" srcId="{798E71D9-9699-4229-969A-B2AFCBA56338}" destId="{F6305791-1B33-41C6-BF51-D3BB1A2D002E}" srcOrd="0" destOrd="0" presId="urn:microsoft.com/office/officeart/2016/7/layout/LinearArrowProcessNumbered"/>
    <dgm:cxn modelId="{1ECFC775-CFF7-403A-B1EF-198198067E11}" type="presOf" srcId="{A7BD3E25-FED1-4D94-844F-56F8AF3F96D1}" destId="{CC0028DD-306A-4742-AFC8-BEF9BAB87562}" srcOrd="0" destOrd="0" presId="urn:microsoft.com/office/officeart/2016/7/layout/LinearArrowProcessNumbered"/>
    <dgm:cxn modelId="{5A2D317F-1554-434E-BF49-4DE2EEC7E82E}" srcId="{798E71D9-9699-4229-969A-B2AFCBA56338}" destId="{A7BD3E25-FED1-4D94-844F-56F8AF3F96D1}" srcOrd="0" destOrd="0" parTransId="{36E5D015-AC8D-4452-AEC9-A2A61031D041}" sibTransId="{037ADCE1-B267-4FCA-8EA0-D3352408800F}"/>
    <dgm:cxn modelId="{251E7889-E807-4107-9F84-AAE5DE341AD9}" type="presOf" srcId="{1447223F-1DAA-4DFE-9700-523A43B25D9B}" destId="{8B49ECF1-6CCD-4141-B9E4-6FF704B2D078}" srcOrd="0" destOrd="0" presId="urn:microsoft.com/office/officeart/2016/7/layout/LinearArrowProcessNumbered"/>
    <dgm:cxn modelId="{BDEAEE8C-D7D6-4836-860C-F229F5D7F10E}" type="presOf" srcId="{65529303-35FE-4DCD-AF41-B7B7DE3C38F5}" destId="{2418F984-1AFF-45AB-AC05-667DCF89C2B7}" srcOrd="0" destOrd="0" presId="urn:microsoft.com/office/officeart/2016/7/layout/LinearArrowProcessNumbered"/>
    <dgm:cxn modelId="{56A2DEA0-C925-44DB-BB82-5E432905B165}" type="presOf" srcId="{41420D5C-F387-4C81-A68A-19BE052972D0}" destId="{6EBA9CA9-9053-4934-A307-3FD200029026}" srcOrd="0" destOrd="0" presId="urn:microsoft.com/office/officeart/2016/7/layout/LinearArrowProcessNumbered"/>
    <dgm:cxn modelId="{1483C0A7-95BA-41AA-ACA8-C8D8D07F3A7D}" type="presOf" srcId="{F79318D5-27A9-4750-B396-4365AFADD4A8}" destId="{5FB45497-51A4-4990-894D-ABE9E9D9FC3F}" srcOrd="0" destOrd="0" presId="urn:microsoft.com/office/officeart/2016/7/layout/LinearArrowProcessNumbered"/>
    <dgm:cxn modelId="{CF18F1B5-AD94-4E60-B902-12CAFCEB8D41}" srcId="{798E71D9-9699-4229-969A-B2AFCBA56338}" destId="{C7C2F792-85CD-419B-A089-9EE6A1CBA381}" srcOrd="1" destOrd="0" parTransId="{5D968D7B-0A0D-4E3A-96F5-11CED4344C77}" sibTransId="{4C22D837-38F4-4C64-9A45-5CBFDC4FCBC9}"/>
    <dgm:cxn modelId="{830DB3D9-0EA0-4974-BD51-8B0541A4CADE}" srcId="{798E71D9-9699-4229-969A-B2AFCBA56338}" destId="{E8370ADF-834B-4E34-BB1B-272B9DCFB6E8}" srcOrd="4" destOrd="0" parTransId="{C406BD13-D957-4F9B-992C-080A6E4FDA3C}" sibTransId="{F79318D5-27A9-4750-B396-4365AFADD4A8}"/>
    <dgm:cxn modelId="{7AA72BFE-9D1B-46C0-A33E-746DF24155C2}" type="presOf" srcId="{4C22D837-38F4-4C64-9A45-5CBFDC4FCBC9}" destId="{AB094C72-3112-42D9-AE68-7FEC972A5D17}" srcOrd="0" destOrd="0" presId="urn:microsoft.com/office/officeart/2016/7/layout/LinearArrowProcessNumbered"/>
    <dgm:cxn modelId="{3900E868-B457-43BF-BCEF-40C34D2677F8}" type="presParOf" srcId="{F6305791-1B33-41C6-BF51-D3BB1A2D002E}" destId="{1885CEBA-DE5F-433C-8571-E771F0E92189}" srcOrd="0" destOrd="0" presId="urn:microsoft.com/office/officeart/2016/7/layout/LinearArrowProcessNumbered"/>
    <dgm:cxn modelId="{6412EA20-B464-442A-A2CE-87C782975972}" type="presParOf" srcId="{1885CEBA-DE5F-433C-8571-E771F0E92189}" destId="{15B96E31-03AB-4254-BB49-140B62EBE258}" srcOrd="0" destOrd="0" presId="urn:microsoft.com/office/officeart/2016/7/layout/LinearArrowProcessNumbered"/>
    <dgm:cxn modelId="{F76EF52B-27E0-4FE9-9A27-9438DDEAE708}" type="presParOf" srcId="{1885CEBA-DE5F-433C-8571-E771F0E92189}" destId="{2F66D536-47A8-4DA3-9F5E-A4ED26F3C91A}" srcOrd="1" destOrd="0" presId="urn:microsoft.com/office/officeart/2016/7/layout/LinearArrowProcessNumbered"/>
    <dgm:cxn modelId="{3AB77CCA-3237-4D2B-ABF7-BC57C7F127DE}" type="presParOf" srcId="{2F66D536-47A8-4DA3-9F5E-A4ED26F3C91A}" destId="{2CDB0DFB-93D0-416B-889B-E1AF39D0A89E}" srcOrd="0" destOrd="0" presId="urn:microsoft.com/office/officeart/2016/7/layout/LinearArrowProcessNumbered"/>
    <dgm:cxn modelId="{7DF82CBC-CD59-4D34-9338-A631A1D31C31}" type="presParOf" srcId="{2F66D536-47A8-4DA3-9F5E-A4ED26F3C91A}" destId="{A54CAC7C-F34C-44A5-9D08-2E3AF5F48C2E}" srcOrd="1" destOrd="0" presId="urn:microsoft.com/office/officeart/2016/7/layout/LinearArrowProcessNumbered"/>
    <dgm:cxn modelId="{309AC88C-3EF5-4045-81FE-8300A3CDDCB7}" type="presParOf" srcId="{2F66D536-47A8-4DA3-9F5E-A4ED26F3C91A}" destId="{9C5449FA-BDA4-4AE7-92D9-C305D79989C6}" srcOrd="2" destOrd="0" presId="urn:microsoft.com/office/officeart/2016/7/layout/LinearArrowProcessNumbered"/>
    <dgm:cxn modelId="{3E8AA19B-A2A1-4DB1-86BC-B5D676E871A1}" type="presParOf" srcId="{2F66D536-47A8-4DA3-9F5E-A4ED26F3C91A}" destId="{258A1F19-6D64-4CEC-AA7B-57F1C6F9199B}" srcOrd="3" destOrd="0" presId="urn:microsoft.com/office/officeart/2016/7/layout/LinearArrowProcessNumbered"/>
    <dgm:cxn modelId="{8EB52BC6-F345-44D9-B0CD-C0AC0DD9B31B}" type="presParOf" srcId="{1885CEBA-DE5F-433C-8571-E771F0E92189}" destId="{CC0028DD-306A-4742-AFC8-BEF9BAB87562}" srcOrd="2" destOrd="0" presId="urn:microsoft.com/office/officeart/2016/7/layout/LinearArrowProcessNumbered"/>
    <dgm:cxn modelId="{66625D3F-F84C-4CD3-ADEB-9F0239DA17FB}" type="presParOf" srcId="{F6305791-1B33-41C6-BF51-D3BB1A2D002E}" destId="{65B68421-63FE-48D6-8E02-0E76EA7DCB44}" srcOrd="1" destOrd="0" presId="urn:microsoft.com/office/officeart/2016/7/layout/LinearArrowProcessNumbered"/>
    <dgm:cxn modelId="{F1E8DC93-57D1-4F24-B825-01F57C0C3D15}" type="presParOf" srcId="{F6305791-1B33-41C6-BF51-D3BB1A2D002E}" destId="{1AD8A292-716F-428A-8A41-7B352AA64CED}" srcOrd="2" destOrd="0" presId="urn:microsoft.com/office/officeart/2016/7/layout/LinearArrowProcessNumbered"/>
    <dgm:cxn modelId="{8FF32235-8BCF-4FDB-A0E9-F1C9C0AB576B}" type="presParOf" srcId="{1AD8A292-716F-428A-8A41-7B352AA64CED}" destId="{EC11B696-6168-4A67-BE1D-8C939985FA1D}" srcOrd="0" destOrd="0" presId="urn:microsoft.com/office/officeart/2016/7/layout/LinearArrowProcessNumbered"/>
    <dgm:cxn modelId="{8FAB5A99-BD4B-474D-8148-F5C8BC41C3DB}" type="presParOf" srcId="{1AD8A292-716F-428A-8A41-7B352AA64CED}" destId="{E1B99D2E-1AEB-430F-A758-AD460C19D6A8}" srcOrd="1" destOrd="0" presId="urn:microsoft.com/office/officeart/2016/7/layout/LinearArrowProcessNumbered"/>
    <dgm:cxn modelId="{A7E213C3-2F74-4BFD-BCA4-BC470449FF98}" type="presParOf" srcId="{E1B99D2E-1AEB-430F-A758-AD460C19D6A8}" destId="{B6DFD06E-447D-436C-A3BC-710B3710E454}" srcOrd="0" destOrd="0" presId="urn:microsoft.com/office/officeart/2016/7/layout/LinearArrowProcessNumbered"/>
    <dgm:cxn modelId="{3A095788-8E8C-4A1F-8BDA-2297086A2B00}" type="presParOf" srcId="{E1B99D2E-1AEB-430F-A758-AD460C19D6A8}" destId="{65EDEAB4-4150-49B2-B8A5-0F10B69028A9}" srcOrd="1" destOrd="0" presId="urn:microsoft.com/office/officeart/2016/7/layout/LinearArrowProcessNumbered"/>
    <dgm:cxn modelId="{9CF98B2E-E9E4-4392-9F90-B20D43DA4548}" type="presParOf" srcId="{E1B99D2E-1AEB-430F-A758-AD460C19D6A8}" destId="{AB094C72-3112-42D9-AE68-7FEC972A5D17}" srcOrd="2" destOrd="0" presId="urn:microsoft.com/office/officeart/2016/7/layout/LinearArrowProcessNumbered"/>
    <dgm:cxn modelId="{76DEE2DC-85B7-4ED8-8E43-10A8BA78D29D}" type="presParOf" srcId="{E1B99D2E-1AEB-430F-A758-AD460C19D6A8}" destId="{7E7539C9-99D6-469F-B2A7-8C6A3AE69840}" srcOrd="3" destOrd="0" presId="urn:microsoft.com/office/officeart/2016/7/layout/LinearArrowProcessNumbered"/>
    <dgm:cxn modelId="{0C201096-7B95-4543-9263-C108BE0E4C72}" type="presParOf" srcId="{1AD8A292-716F-428A-8A41-7B352AA64CED}" destId="{A9346CC4-17BB-467B-8EDC-D77BABF2D517}" srcOrd="2" destOrd="0" presId="urn:microsoft.com/office/officeart/2016/7/layout/LinearArrowProcessNumbered"/>
    <dgm:cxn modelId="{3D3E7E8B-6628-4696-A53F-7814E6B414D2}" type="presParOf" srcId="{F6305791-1B33-41C6-BF51-D3BB1A2D002E}" destId="{517216DE-C6AE-4140-8753-BB2C92BBA350}" srcOrd="3" destOrd="0" presId="urn:microsoft.com/office/officeart/2016/7/layout/LinearArrowProcessNumbered"/>
    <dgm:cxn modelId="{9A13E9D7-74AA-42CC-A89C-0FBD9CF7CA69}" type="presParOf" srcId="{F6305791-1B33-41C6-BF51-D3BB1A2D002E}" destId="{1D6E7849-15CE-4BD0-B712-B439CAC8F52A}" srcOrd="4" destOrd="0" presId="urn:microsoft.com/office/officeart/2016/7/layout/LinearArrowProcessNumbered"/>
    <dgm:cxn modelId="{CC3D3F14-C57E-451F-B2F8-0B441E71FBC5}" type="presParOf" srcId="{1D6E7849-15CE-4BD0-B712-B439CAC8F52A}" destId="{43C034A7-FDAE-42F6-A07B-03BE1B2D7B05}" srcOrd="0" destOrd="0" presId="urn:microsoft.com/office/officeart/2016/7/layout/LinearArrowProcessNumbered"/>
    <dgm:cxn modelId="{95F476E6-124C-4F91-95E1-B6440595C9DD}" type="presParOf" srcId="{1D6E7849-15CE-4BD0-B712-B439CAC8F52A}" destId="{BF55F4A4-BBE8-4E61-9E11-6CA31F2D7786}" srcOrd="1" destOrd="0" presId="urn:microsoft.com/office/officeart/2016/7/layout/LinearArrowProcessNumbered"/>
    <dgm:cxn modelId="{F3B722B2-872D-4CAB-BE01-6404F512D843}" type="presParOf" srcId="{BF55F4A4-BBE8-4E61-9E11-6CA31F2D7786}" destId="{7FE0A010-DD9E-489D-A334-D133DBE82672}" srcOrd="0" destOrd="0" presId="urn:microsoft.com/office/officeart/2016/7/layout/LinearArrowProcessNumbered"/>
    <dgm:cxn modelId="{B0B51C47-F68D-48FC-9639-A35E3585BFC7}" type="presParOf" srcId="{BF55F4A4-BBE8-4E61-9E11-6CA31F2D7786}" destId="{7771F473-82C4-4919-9D6A-8D1CE62A1472}" srcOrd="1" destOrd="0" presId="urn:microsoft.com/office/officeart/2016/7/layout/LinearArrowProcessNumbered"/>
    <dgm:cxn modelId="{E80158CB-3EDB-43D6-910F-D9942681B1CE}" type="presParOf" srcId="{BF55F4A4-BBE8-4E61-9E11-6CA31F2D7786}" destId="{2418F984-1AFF-45AB-AC05-667DCF89C2B7}" srcOrd="2" destOrd="0" presId="urn:microsoft.com/office/officeart/2016/7/layout/LinearArrowProcessNumbered"/>
    <dgm:cxn modelId="{B20AD111-7A41-4764-93B4-48B7FB566DFF}" type="presParOf" srcId="{BF55F4A4-BBE8-4E61-9E11-6CA31F2D7786}" destId="{D73A1DE6-8D53-4396-B741-2EBD4B8FF04B}" srcOrd="3" destOrd="0" presId="urn:microsoft.com/office/officeart/2016/7/layout/LinearArrowProcessNumbered"/>
    <dgm:cxn modelId="{7F5D4D85-EE72-4F4E-813C-AC0206B7A234}" type="presParOf" srcId="{1D6E7849-15CE-4BD0-B712-B439CAC8F52A}" destId="{6EBA9CA9-9053-4934-A307-3FD200029026}" srcOrd="2" destOrd="0" presId="urn:microsoft.com/office/officeart/2016/7/layout/LinearArrowProcessNumbered"/>
    <dgm:cxn modelId="{42CBF201-8AD3-4090-927C-85084D7ED48A}" type="presParOf" srcId="{F6305791-1B33-41C6-BF51-D3BB1A2D002E}" destId="{EE7F3B50-4C92-4203-8674-1FF3A3EC29EC}" srcOrd="5" destOrd="0" presId="urn:microsoft.com/office/officeart/2016/7/layout/LinearArrowProcessNumbered"/>
    <dgm:cxn modelId="{58D3D529-3ED9-4AFA-A067-876FE2584A45}" type="presParOf" srcId="{F6305791-1B33-41C6-BF51-D3BB1A2D002E}" destId="{8A7BB479-99D3-48BE-84CB-980E7D3D0E45}" srcOrd="6" destOrd="0" presId="urn:microsoft.com/office/officeart/2016/7/layout/LinearArrowProcessNumbered"/>
    <dgm:cxn modelId="{A58E0BA7-8409-47ED-952C-9264A6D07DFE}" type="presParOf" srcId="{8A7BB479-99D3-48BE-84CB-980E7D3D0E45}" destId="{AB771CD5-DC87-4216-AF2C-277467E8AF0C}" srcOrd="0" destOrd="0" presId="urn:microsoft.com/office/officeart/2016/7/layout/LinearArrowProcessNumbered"/>
    <dgm:cxn modelId="{8067BE4F-0940-47F2-81FC-FD62AF41BDBC}" type="presParOf" srcId="{8A7BB479-99D3-48BE-84CB-980E7D3D0E45}" destId="{1BA97D04-B474-44D6-9079-D749AE837313}" srcOrd="1" destOrd="0" presId="urn:microsoft.com/office/officeart/2016/7/layout/LinearArrowProcessNumbered"/>
    <dgm:cxn modelId="{1F4C1FB9-EEEE-4722-B09E-4893E19C735C}" type="presParOf" srcId="{1BA97D04-B474-44D6-9079-D749AE837313}" destId="{4F530CB3-F526-4050-B8F4-CA09FE00094F}" srcOrd="0" destOrd="0" presId="urn:microsoft.com/office/officeart/2016/7/layout/LinearArrowProcessNumbered"/>
    <dgm:cxn modelId="{502D6BFA-6600-4C8B-A7D0-E132FDF637B8}" type="presParOf" srcId="{1BA97D04-B474-44D6-9079-D749AE837313}" destId="{F62EE193-3818-421D-A97E-9BD2B2A788AD}" srcOrd="1" destOrd="0" presId="urn:microsoft.com/office/officeart/2016/7/layout/LinearArrowProcessNumbered"/>
    <dgm:cxn modelId="{FE827638-C5C4-4DF5-B886-336685800F03}" type="presParOf" srcId="{1BA97D04-B474-44D6-9079-D749AE837313}" destId="{8B49ECF1-6CCD-4141-B9E4-6FF704B2D078}" srcOrd="2" destOrd="0" presId="urn:microsoft.com/office/officeart/2016/7/layout/LinearArrowProcessNumbered"/>
    <dgm:cxn modelId="{C43E580D-CA44-4F10-ABDC-227FF71CE724}" type="presParOf" srcId="{1BA97D04-B474-44D6-9079-D749AE837313}" destId="{3842B9BF-42FA-490E-A7E3-EAD83C36BE77}" srcOrd="3" destOrd="0" presId="urn:microsoft.com/office/officeart/2016/7/layout/LinearArrowProcessNumbered"/>
    <dgm:cxn modelId="{6B232998-AB08-46A0-AF2A-8D62A390AF0F}" type="presParOf" srcId="{8A7BB479-99D3-48BE-84CB-980E7D3D0E45}" destId="{63337F01-5F19-4712-9CA2-B20765138AD3}" srcOrd="2" destOrd="0" presId="urn:microsoft.com/office/officeart/2016/7/layout/LinearArrowProcessNumbered"/>
    <dgm:cxn modelId="{673E2D86-5CFF-4589-BB9B-E9F95407A1CC}" type="presParOf" srcId="{F6305791-1B33-41C6-BF51-D3BB1A2D002E}" destId="{B4EF652F-B4D2-48EF-B086-D80D13DC19B6}" srcOrd="7" destOrd="0" presId="urn:microsoft.com/office/officeart/2016/7/layout/LinearArrowProcessNumbered"/>
    <dgm:cxn modelId="{C8D74BE5-DC10-43A5-B65E-BC722FCD4CFE}" type="presParOf" srcId="{F6305791-1B33-41C6-BF51-D3BB1A2D002E}" destId="{4E5D299E-EA2F-4333-BBD8-DE9392FA33EE}" srcOrd="8" destOrd="0" presId="urn:microsoft.com/office/officeart/2016/7/layout/LinearArrowProcessNumbered"/>
    <dgm:cxn modelId="{720E22B0-14CF-4A42-95DC-B44BA3313A8B}" type="presParOf" srcId="{4E5D299E-EA2F-4333-BBD8-DE9392FA33EE}" destId="{E6791CA1-56D2-4A12-98C9-1D2BB78873E9}" srcOrd="0" destOrd="0" presId="urn:microsoft.com/office/officeart/2016/7/layout/LinearArrowProcessNumbered"/>
    <dgm:cxn modelId="{5939C786-3FB3-4430-9C88-8BE87E173926}" type="presParOf" srcId="{4E5D299E-EA2F-4333-BBD8-DE9392FA33EE}" destId="{A361BDA8-8638-4E84-B861-CC1368B6EC9E}" srcOrd="1" destOrd="0" presId="urn:microsoft.com/office/officeart/2016/7/layout/LinearArrowProcessNumbered"/>
    <dgm:cxn modelId="{21BAC897-718D-4F42-ABB8-2F68E9DB64A1}" type="presParOf" srcId="{A361BDA8-8638-4E84-B861-CC1368B6EC9E}" destId="{45F8EBCD-1FB3-410F-9473-48378A561AD3}" srcOrd="0" destOrd="0" presId="urn:microsoft.com/office/officeart/2016/7/layout/LinearArrowProcessNumbered"/>
    <dgm:cxn modelId="{341E10A6-79E9-43BB-91D0-7FFAE4E222F4}" type="presParOf" srcId="{A361BDA8-8638-4E84-B861-CC1368B6EC9E}" destId="{0B5F294C-D189-40E8-9D8C-6FEF4F426954}" srcOrd="1" destOrd="0" presId="urn:microsoft.com/office/officeart/2016/7/layout/LinearArrowProcessNumbered"/>
    <dgm:cxn modelId="{41F8DC39-ADBC-49CA-AC36-97719974DE35}" type="presParOf" srcId="{A361BDA8-8638-4E84-B861-CC1368B6EC9E}" destId="{5FB45497-51A4-4990-894D-ABE9E9D9FC3F}" srcOrd="2" destOrd="0" presId="urn:microsoft.com/office/officeart/2016/7/layout/LinearArrowProcessNumbered"/>
    <dgm:cxn modelId="{16603459-61D8-4630-ACE8-C17C8CC26517}" type="presParOf" srcId="{A361BDA8-8638-4E84-B861-CC1368B6EC9E}" destId="{66B95FD9-8801-4DA4-AF16-3EEBA71B8987}" srcOrd="3" destOrd="0" presId="urn:microsoft.com/office/officeart/2016/7/layout/LinearArrowProcessNumbered"/>
    <dgm:cxn modelId="{4EFC37CB-CCC7-49BC-9368-A8ABF37A8AD0}" type="presParOf" srcId="{4E5D299E-EA2F-4333-BBD8-DE9392FA33EE}" destId="{D31924A2-9645-493C-9CC1-1D693B1493E0}"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C520E8C-B504-4F63-A12C-6B2606D94FA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0C00418-9951-4D63-B1B5-8D5238747F9E}">
      <dgm:prSet/>
      <dgm:spPr/>
      <dgm:t>
        <a:bodyPr/>
        <a:lstStyle/>
        <a:p>
          <a:r>
            <a:rPr lang="el-GR"/>
            <a:t>2)   «παραδοτέο ευρωπαϊκής τυποποίησης»: κάθε άλλη τεχνική προδιαγραφή πλην του ευρωπαϊκού προτύπου, η οποία έχει εκδοθεί από ευρωπαϊκό οργανισμό προτύπων για επανειλημμένη ή διαρκή εφαρμογή και της οποίας η τήρηση δεν είναι υποχρεωτική·</a:t>
          </a:r>
          <a:endParaRPr lang="en-US"/>
        </a:p>
      </dgm:t>
    </dgm:pt>
    <dgm:pt modelId="{6008EF2E-6A15-4112-8941-B8B8DF0201CC}" type="parTrans" cxnId="{2D446578-5356-4F02-9EC0-A2D9E1C2EDD2}">
      <dgm:prSet/>
      <dgm:spPr/>
      <dgm:t>
        <a:bodyPr/>
        <a:lstStyle/>
        <a:p>
          <a:endParaRPr lang="en-US"/>
        </a:p>
      </dgm:t>
    </dgm:pt>
    <dgm:pt modelId="{FD446608-6FF6-45C3-B2DB-47155EF2B675}" type="sibTrans" cxnId="{2D446578-5356-4F02-9EC0-A2D9E1C2EDD2}">
      <dgm:prSet/>
      <dgm:spPr/>
      <dgm:t>
        <a:bodyPr/>
        <a:lstStyle/>
        <a:p>
          <a:endParaRPr lang="en-US"/>
        </a:p>
      </dgm:t>
    </dgm:pt>
    <dgm:pt modelId="{29F38F79-0BD9-4573-8A6A-F3B20408F95E}">
      <dgm:prSet/>
      <dgm:spPr/>
      <dgm:t>
        <a:bodyPr/>
        <a:lstStyle/>
        <a:p>
          <a:r>
            <a:rPr lang="el-GR"/>
            <a:t>3)   «σχέδιο προτύπου»: έγγραφο που περιέχει το κείμενο των τεχνικών προδιαγραφών για καθορισμένο προϊόν, που εξετάζεται να εγκριθεί σύμφωνα με τη διαδικασία του σχετικού προτύπου, όπως το έγγραφο αυτό προκύπτει από τις προπαρασκευαστικές εργασίες και διανέμεται προς δημόσιο σχολιασμό ή έλεγχο·</a:t>
          </a:r>
          <a:endParaRPr lang="en-US"/>
        </a:p>
      </dgm:t>
    </dgm:pt>
    <dgm:pt modelId="{79A09FCE-39FA-47B0-A423-8C0208CAF486}" type="parTrans" cxnId="{B0A4BB88-1188-4D44-A2FF-1A6C96068807}">
      <dgm:prSet/>
      <dgm:spPr/>
      <dgm:t>
        <a:bodyPr/>
        <a:lstStyle/>
        <a:p>
          <a:endParaRPr lang="en-US"/>
        </a:p>
      </dgm:t>
    </dgm:pt>
    <dgm:pt modelId="{AF2696C3-58E1-4F5E-A1E8-A440EB55C37E}" type="sibTrans" cxnId="{B0A4BB88-1188-4D44-A2FF-1A6C96068807}">
      <dgm:prSet/>
      <dgm:spPr/>
      <dgm:t>
        <a:bodyPr/>
        <a:lstStyle/>
        <a:p>
          <a:endParaRPr lang="en-US"/>
        </a:p>
      </dgm:t>
    </dgm:pt>
    <dgm:pt modelId="{7D65B91A-301F-432C-9DA6-4E77AB5E7AAB}" type="pres">
      <dgm:prSet presAssocID="{2C520E8C-B504-4F63-A12C-6B2606D94FAA}" presName="linear" presStyleCnt="0">
        <dgm:presLayoutVars>
          <dgm:animLvl val="lvl"/>
          <dgm:resizeHandles val="exact"/>
        </dgm:presLayoutVars>
      </dgm:prSet>
      <dgm:spPr/>
    </dgm:pt>
    <dgm:pt modelId="{D1972038-8AF1-44FD-8838-FBFFDE3C8469}" type="pres">
      <dgm:prSet presAssocID="{D0C00418-9951-4D63-B1B5-8D5238747F9E}" presName="parentText" presStyleLbl="node1" presStyleIdx="0" presStyleCnt="2">
        <dgm:presLayoutVars>
          <dgm:chMax val="0"/>
          <dgm:bulletEnabled val="1"/>
        </dgm:presLayoutVars>
      </dgm:prSet>
      <dgm:spPr/>
    </dgm:pt>
    <dgm:pt modelId="{D91E9160-B874-4043-9B23-C13E1DE4D5BD}" type="pres">
      <dgm:prSet presAssocID="{FD446608-6FF6-45C3-B2DB-47155EF2B675}" presName="spacer" presStyleCnt="0"/>
      <dgm:spPr/>
    </dgm:pt>
    <dgm:pt modelId="{B0454F83-9501-4CA4-85A5-F6B094397DFE}" type="pres">
      <dgm:prSet presAssocID="{29F38F79-0BD9-4573-8A6A-F3B20408F95E}" presName="parentText" presStyleLbl="node1" presStyleIdx="1" presStyleCnt="2">
        <dgm:presLayoutVars>
          <dgm:chMax val="0"/>
          <dgm:bulletEnabled val="1"/>
        </dgm:presLayoutVars>
      </dgm:prSet>
      <dgm:spPr/>
    </dgm:pt>
  </dgm:ptLst>
  <dgm:cxnLst>
    <dgm:cxn modelId="{0F5B0649-5F16-411F-8E51-7596E7F2DEDC}" type="presOf" srcId="{D0C00418-9951-4D63-B1B5-8D5238747F9E}" destId="{D1972038-8AF1-44FD-8838-FBFFDE3C8469}" srcOrd="0" destOrd="0" presId="urn:microsoft.com/office/officeart/2005/8/layout/vList2"/>
    <dgm:cxn modelId="{2D446578-5356-4F02-9EC0-A2D9E1C2EDD2}" srcId="{2C520E8C-B504-4F63-A12C-6B2606D94FAA}" destId="{D0C00418-9951-4D63-B1B5-8D5238747F9E}" srcOrd="0" destOrd="0" parTransId="{6008EF2E-6A15-4112-8941-B8B8DF0201CC}" sibTransId="{FD446608-6FF6-45C3-B2DB-47155EF2B675}"/>
    <dgm:cxn modelId="{B0A4BB88-1188-4D44-A2FF-1A6C96068807}" srcId="{2C520E8C-B504-4F63-A12C-6B2606D94FAA}" destId="{29F38F79-0BD9-4573-8A6A-F3B20408F95E}" srcOrd="1" destOrd="0" parTransId="{79A09FCE-39FA-47B0-A423-8C0208CAF486}" sibTransId="{AF2696C3-58E1-4F5E-A1E8-A440EB55C37E}"/>
    <dgm:cxn modelId="{2EC565BC-EB86-4B29-A72E-99E53A708A2C}" type="presOf" srcId="{29F38F79-0BD9-4573-8A6A-F3B20408F95E}" destId="{B0454F83-9501-4CA4-85A5-F6B094397DFE}" srcOrd="0" destOrd="0" presId="urn:microsoft.com/office/officeart/2005/8/layout/vList2"/>
    <dgm:cxn modelId="{B915F3D0-78A3-4BA3-946B-82E7C97CE3E7}" type="presOf" srcId="{2C520E8C-B504-4F63-A12C-6B2606D94FAA}" destId="{7D65B91A-301F-432C-9DA6-4E77AB5E7AAB}" srcOrd="0" destOrd="0" presId="urn:microsoft.com/office/officeart/2005/8/layout/vList2"/>
    <dgm:cxn modelId="{8844BD71-BEAE-4920-AF37-0860E911E34D}" type="presParOf" srcId="{7D65B91A-301F-432C-9DA6-4E77AB5E7AAB}" destId="{D1972038-8AF1-44FD-8838-FBFFDE3C8469}" srcOrd="0" destOrd="0" presId="urn:microsoft.com/office/officeart/2005/8/layout/vList2"/>
    <dgm:cxn modelId="{04947221-542F-4A85-987A-486DAA9113CD}" type="presParOf" srcId="{7D65B91A-301F-432C-9DA6-4E77AB5E7AAB}" destId="{D91E9160-B874-4043-9B23-C13E1DE4D5BD}" srcOrd="1" destOrd="0" presId="urn:microsoft.com/office/officeart/2005/8/layout/vList2"/>
    <dgm:cxn modelId="{B3FB8B56-E33B-491E-A177-C521FE7C9878}" type="presParOf" srcId="{7D65B91A-301F-432C-9DA6-4E77AB5E7AAB}" destId="{B0454F83-9501-4CA4-85A5-F6B094397DF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9F9BFD-1455-47A7-B62F-5DA6C5E0DC48}">
      <dsp:nvSpPr>
        <dsp:cNvPr id="0" name=""/>
        <dsp:cNvSpPr/>
      </dsp:nvSpPr>
      <dsp:spPr>
        <a:xfrm>
          <a:off x="0" y="63189"/>
          <a:ext cx="10515600" cy="207791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Η τυποποιημένη ποιότητα και η ασφάλεια των προϊόντων ενισχύει την εμπιστοσύνη των καταναλωτών στην εκάστοτε επιχείρηση. Για παράδειγμα, τα εργαλεία και ο εξοπλισμός που έχουν σχεδιαστεί και δοκιμαστεί βάσει προτύπων παρέχουν καλύτερη προστασία για τους επαγγελματίες, όπως οι πυροσβέστες και το προσωπικό νοσοκομείων.</a:t>
          </a:r>
          <a:endParaRPr lang="en-US" sz="2400" kern="1200"/>
        </a:p>
      </dsp:txBody>
      <dsp:txXfrm>
        <a:off x="101436" y="164625"/>
        <a:ext cx="10312728" cy="1875047"/>
      </dsp:txXfrm>
    </dsp:sp>
    <dsp:sp modelId="{722C2267-41EA-46E7-9638-310AB6F9E081}">
      <dsp:nvSpPr>
        <dsp:cNvPr id="0" name=""/>
        <dsp:cNvSpPr/>
      </dsp:nvSpPr>
      <dsp:spPr>
        <a:xfrm>
          <a:off x="0" y="2210229"/>
          <a:ext cx="10515600" cy="207791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Οι υπηρεσίες που έχουν σχεδιαστεί σύμφωνα με πρότυπα υπηρεσιών, π.χ. τα μαθήματα κατάδυσης, διασφαλίζουν ένα υψηλό επίπεδο ποιότητας και ασφάλειας για τον καταναλωτή.</a:t>
          </a:r>
          <a:endParaRPr lang="en-US" sz="2400" kern="1200"/>
        </a:p>
      </dsp:txBody>
      <dsp:txXfrm>
        <a:off x="101436" y="2311665"/>
        <a:ext cx="10312728" cy="18750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DD3F89-67BE-43E8-9110-CACD6E46AB41}">
      <dsp:nvSpPr>
        <dsp:cNvPr id="0" name=""/>
        <dsp:cNvSpPr/>
      </dsp:nvSpPr>
      <dsp:spPr>
        <a:xfrm>
          <a:off x="0" y="3969"/>
          <a:ext cx="10515600" cy="10448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4)   «τεχνική προδιαγραφή»: έγγραφο που προδιαγράφει τις τεχνικές απαιτήσεις που πρέπει να ικανοποιεί ένα προϊόν, μια διεργασία, μια υπηρεσία ή ένα σύστημα και καθορίζει ένα ή περισσότερα από τα εξής:</a:t>
          </a:r>
          <a:endParaRPr lang="en-US" sz="1900" kern="1200"/>
        </a:p>
      </dsp:txBody>
      <dsp:txXfrm>
        <a:off x="51003" y="54972"/>
        <a:ext cx="10413594" cy="942803"/>
      </dsp:txXfrm>
    </dsp:sp>
    <dsp:sp modelId="{5859352D-73CF-4DE4-9B46-077A2293B6E3}">
      <dsp:nvSpPr>
        <dsp:cNvPr id="0" name=""/>
        <dsp:cNvSpPr/>
      </dsp:nvSpPr>
      <dsp:spPr>
        <a:xfrm>
          <a:off x="0" y="1103499"/>
          <a:ext cx="10515600" cy="10448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5)   «τεχνική προδιαγραφή των ΤΠΕ»: τεχνική προδιαγραφή στον τομέα των τεχνολογιών της πληροφορίας και των επικοινωνιών·</a:t>
          </a:r>
          <a:endParaRPr lang="en-US" sz="1900" kern="1200"/>
        </a:p>
      </dsp:txBody>
      <dsp:txXfrm>
        <a:off x="51003" y="1154502"/>
        <a:ext cx="10413594" cy="942803"/>
      </dsp:txXfrm>
    </dsp:sp>
    <dsp:sp modelId="{FE777CFA-059D-4B29-BC81-05ED69D25231}">
      <dsp:nvSpPr>
        <dsp:cNvPr id="0" name=""/>
        <dsp:cNvSpPr/>
      </dsp:nvSpPr>
      <dsp:spPr>
        <a:xfrm>
          <a:off x="0" y="2203029"/>
          <a:ext cx="10515600" cy="10448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a:t>6)   «προϊόν»: κάθε προϊόν βιομηχανικής κατασκευής και κάθε γεωργικό προϊόν, συμπεριλαμβανομένων των προϊόντων αλιείας·</a:t>
          </a:r>
          <a:endParaRPr lang="en-US" sz="1900" kern="1200"/>
        </a:p>
      </dsp:txBody>
      <dsp:txXfrm>
        <a:off x="51003" y="2254032"/>
        <a:ext cx="10413594" cy="942803"/>
      </dsp:txXfrm>
    </dsp:sp>
    <dsp:sp modelId="{DC25F14B-7AF6-4052-B5C1-6439984BBEF2}">
      <dsp:nvSpPr>
        <dsp:cNvPr id="0" name=""/>
        <dsp:cNvSpPr/>
      </dsp:nvSpPr>
      <dsp:spPr>
        <a:xfrm>
          <a:off x="0" y="3302559"/>
          <a:ext cx="10515600" cy="10448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l-GR" sz="1900" kern="1200" dirty="0"/>
            <a:t>7)   «υπηρεσία»: κάθε μη μισθωτή οικονομική δραστηριότητα που παρέχεται κατά κανόνα έναντι αμοιβής, όπως ορίζεται στο άρθρο 57 της </a:t>
          </a:r>
          <a:r>
            <a:rPr lang="el-GR" sz="1900" kern="1200" dirty="0" err="1"/>
            <a:t>ΣΛΕΕ</a:t>
          </a:r>
          <a:endParaRPr lang="en-US" sz="1900" kern="1200" dirty="0"/>
        </a:p>
      </dsp:txBody>
      <dsp:txXfrm>
        <a:off x="51003" y="3353562"/>
        <a:ext cx="10413594" cy="94280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2294B-1CA1-4FCC-A915-AC469AC23BA0}">
      <dsp:nvSpPr>
        <dsp:cNvPr id="0" name=""/>
        <dsp:cNvSpPr/>
      </dsp:nvSpPr>
      <dsp:spPr>
        <a:xfrm>
          <a:off x="0" y="62333"/>
          <a:ext cx="6263640" cy="26640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1. Οι τεχνικές προδιαγραφές συγκεντρώνουν την αποδοχή της αγοράς και η εφαρμογή τους δεν εμποδίζει τη διαλειτουργικότητα με την εφαρμογή των υφιστάμενων ευρωπαϊκών ή διεθνών προτύπων. Η αποδοχή της αγοράς μπορεί να αποδεικνύεται με λειτουργικά παραδείγματα συμμορφούμενων εφαρμογών από διάφορους πωλητές.</a:t>
          </a:r>
          <a:endParaRPr lang="en-US" sz="1800" kern="1200"/>
        </a:p>
      </dsp:txBody>
      <dsp:txXfrm>
        <a:off x="130050" y="192383"/>
        <a:ext cx="6003540" cy="2403990"/>
      </dsp:txXfrm>
    </dsp:sp>
    <dsp:sp modelId="{61265034-AC18-4D68-87B9-A1576AA55CCF}">
      <dsp:nvSpPr>
        <dsp:cNvPr id="0" name=""/>
        <dsp:cNvSpPr/>
      </dsp:nvSpPr>
      <dsp:spPr>
        <a:xfrm>
          <a:off x="0" y="2778263"/>
          <a:ext cx="6263640" cy="266409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l-GR" sz="1800" kern="1200"/>
            <a:t>2. Οι τεχνικές προδιαγραφές καταρτίζονται με συνέπεια και δεν συγκρούονται με άλλα ευρωπαϊκά πρότυπα, καλύπτουν δηλαδή τομείς στους οποίους η θέσπιση νέων ευρωπαϊκών προτύπων δεν προβλέπεται για εύλογο χρονικό διάστημα, στους οποίους τα υπάρχοντα πρότυπα δεν έχουν υιοθετηθεί από την αγορά ή στους οποίους τα πρότυπα αυτά έχουν ξεπεραστεί, και όπου η μεταφορά των τεχνικών προδιαγραφών σε παραδοτέα ευρωπαϊκής τυποποίησης δεν προβλέπεται για εύλογο χρονικό διάστημα.</a:t>
          </a:r>
          <a:endParaRPr lang="en-US" sz="1800" kern="1200"/>
        </a:p>
      </dsp:txBody>
      <dsp:txXfrm>
        <a:off x="130050" y="2908313"/>
        <a:ext cx="6003540" cy="240399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25105E-2E67-4426-9637-7034738473FA}">
      <dsp:nvSpPr>
        <dsp:cNvPr id="0" name=""/>
        <dsp:cNvSpPr/>
      </dsp:nvSpPr>
      <dsp:spPr>
        <a:xfrm>
          <a:off x="0" y="2492"/>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7ED1F3-2135-4026-AE94-D67787F71FBC}">
      <dsp:nvSpPr>
        <dsp:cNvPr id="0" name=""/>
        <dsp:cNvSpPr/>
      </dsp:nvSpPr>
      <dsp:spPr>
        <a:xfrm>
          <a:off x="0" y="2492"/>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3. Οι τεχνικές προδιαγραφές καταρτίστηκαν από έναν μη κερδοσκοπικό οργανισμό που είναι επαγγελματικό σωματείο ή ένωση, κοινωνική, βιομηχανική ή εμπορική ένωση ή οποιαδήποτε άλλη ομοσπονδία (membership organisation) που, στο πλαίσιο της τεχνογνωσίας της, καταρτίζει τεχνικές προδιαγραφές των ΤΠΕ και η οποία δεν είναι ευρωπαϊκός οργανισμός τυποποίησης, εθνικός φορέας τυποποίησης ή διεθνής οργανισμός τυποποίησης, μέσω διαδικασιών που πληρούν τα ακόλουθα κριτήρια:</a:t>
          </a:r>
          <a:endParaRPr lang="en-US" sz="1500" kern="1200"/>
        </a:p>
      </dsp:txBody>
      <dsp:txXfrm>
        <a:off x="0" y="2492"/>
        <a:ext cx="6492875" cy="1700138"/>
      </dsp:txXfrm>
    </dsp:sp>
    <dsp:sp modelId="{EC588F4B-F64C-4735-B3F2-608CD46392AB}">
      <dsp:nvSpPr>
        <dsp:cNvPr id="0" name=""/>
        <dsp:cNvSpPr/>
      </dsp:nvSpPr>
      <dsp:spPr>
        <a:xfrm>
          <a:off x="0" y="1702630"/>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C0899E-7F19-4728-A75B-F4EFEF57FFF5}">
      <dsp:nvSpPr>
        <dsp:cNvPr id="0" name=""/>
        <dsp:cNvSpPr/>
      </dsp:nvSpPr>
      <dsp:spPr>
        <a:xfrm>
          <a:off x="0" y="1702630"/>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α) ανοικτή προσέγγιση: Οι τεχνικές προδιαγραφές καταρτίστηκαν με βάση ανοικτή διαδικασία λήψης αποφάσεων στην οποία μπορούν να συμμετέχουν όλα τα ενδιαφερόμενα μέρη στην αγορά ή στις αγορές τις οποίες αφορούν οι εν λόγω τεχνικές προδιαγραφές·</a:t>
          </a:r>
          <a:endParaRPr lang="en-US" sz="1500" kern="1200"/>
        </a:p>
      </dsp:txBody>
      <dsp:txXfrm>
        <a:off x="0" y="1702630"/>
        <a:ext cx="6492875" cy="1700138"/>
      </dsp:txXfrm>
    </dsp:sp>
    <dsp:sp modelId="{9823B0D2-440B-4BED-B778-C898E5BD8C55}">
      <dsp:nvSpPr>
        <dsp:cNvPr id="0" name=""/>
        <dsp:cNvSpPr/>
      </dsp:nvSpPr>
      <dsp:spPr>
        <a:xfrm>
          <a:off x="0" y="3402769"/>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74BA54-07AC-4BC9-B504-03D2F44E56EE}">
      <dsp:nvSpPr>
        <dsp:cNvPr id="0" name=""/>
        <dsp:cNvSpPr/>
      </dsp:nvSpPr>
      <dsp:spPr>
        <a:xfrm>
          <a:off x="0" y="3402769"/>
          <a:ext cx="6492875"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β) συναίνεση: Η διαδικασία λήψης αποφάσεων βασιζόταν στη συνεργασία και στη συναίνεση χωρίς να ευνοεί κάποιον συγκεκριμένο ενδιαφερόμενο. Η συναίνεση σημαίνει γενική συμφωνία, η οποία χαρακτηρίζεται από την απουσία συνεχιζόμενης εναντίωσης σε ουσιώδη ζητήματα από κάποιο σημαντικό τμήμα των θιγόμενων συμφερόντων, καθώς και από μια διαδικασία που επιδιώκει να συνυπολογίσει τις απόψεις όλων των ενδιαφερομένων μερών και να γεφυρώσει τυχόν αντικρουόμενα συμφέροντα. Η συναίνεση δεν προϋποθέτει ομοφωνία·</a:t>
          </a:r>
          <a:endParaRPr lang="en-US" sz="1500" kern="1200"/>
        </a:p>
      </dsp:txBody>
      <dsp:txXfrm>
        <a:off x="0" y="3402769"/>
        <a:ext cx="6492875" cy="17001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4FCF2A-EBED-44A8-B69C-2340F859202D}">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17E14B-2B1B-4C70-9E02-EF319B2DE805}">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γ)  διαφάνεια:</a:t>
          </a:r>
          <a:endParaRPr lang="en-US" sz="2000" kern="1200"/>
        </a:p>
      </dsp:txBody>
      <dsp:txXfrm>
        <a:off x="0" y="623"/>
        <a:ext cx="6492875" cy="1020830"/>
      </dsp:txXfrm>
    </dsp:sp>
    <dsp:sp modelId="{1FEB439C-877E-4FD9-A0A8-D72079A5AD57}">
      <dsp:nvSpPr>
        <dsp:cNvPr id="0" name=""/>
        <dsp:cNvSpPr/>
      </dsp:nvSpPr>
      <dsp:spPr>
        <a:xfrm>
          <a:off x="0" y="1021453"/>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6132CC-2B38-478E-ACDE-23A6CBD5A8CD}">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i) όλες οι πληροφορίες σχετικά με τις τεχνικές συζητήσεις και τη λήψη αποφάσεων αρχειοθετήθηκαν και αναγνωρίστηκαν·</a:t>
          </a:r>
          <a:endParaRPr lang="en-US" sz="2000" kern="1200"/>
        </a:p>
      </dsp:txBody>
      <dsp:txXfrm>
        <a:off x="0" y="1021453"/>
        <a:ext cx="6492875" cy="1020830"/>
      </dsp:txXfrm>
    </dsp:sp>
    <dsp:sp modelId="{9BB86C50-7E4C-4CD2-8988-D6D10B508CAA}">
      <dsp:nvSpPr>
        <dsp:cNvPr id="0" name=""/>
        <dsp:cNvSpPr/>
      </dsp:nvSpPr>
      <dsp:spPr>
        <a:xfrm>
          <a:off x="0" y="2042284"/>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2D6415-E59D-4BE1-B239-4E3539DC0407}">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ii) οι πληροφορίες για νέες δραστηριότητες τυποποίησης ανακοινώθηκαν δημοσίως και ευρέως από κατάλληλα και προσβάσιμα μέσα·</a:t>
          </a:r>
          <a:endParaRPr lang="en-US" sz="2000" kern="1200"/>
        </a:p>
      </dsp:txBody>
      <dsp:txXfrm>
        <a:off x="0" y="2042284"/>
        <a:ext cx="6492875" cy="1020830"/>
      </dsp:txXfrm>
    </dsp:sp>
    <dsp:sp modelId="{D05C77E0-402B-419D-B4E4-74F84C12BB04}">
      <dsp:nvSpPr>
        <dsp:cNvPr id="0" name=""/>
        <dsp:cNvSpPr/>
      </dsp:nvSpPr>
      <dsp:spPr>
        <a:xfrm>
          <a:off x="0" y="3063115"/>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6BD96C-91EB-4715-AF42-14B82E77096E}">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iii) επιδιώχθηκε η συμμετοχή όλων των σχετικών κατηγοριών ενδιαφερομένων μερών με σκοπό την επίτευξη ισορροπίας·</a:t>
          </a:r>
          <a:endParaRPr lang="en-US" sz="2000" kern="1200"/>
        </a:p>
      </dsp:txBody>
      <dsp:txXfrm>
        <a:off x="0" y="3063115"/>
        <a:ext cx="6492875" cy="1020830"/>
      </dsp:txXfrm>
    </dsp:sp>
    <dsp:sp modelId="{B003DF34-661D-4CCB-9804-86A92772D66F}">
      <dsp:nvSpPr>
        <dsp:cNvPr id="0" name=""/>
        <dsp:cNvSpPr/>
      </dsp:nvSpPr>
      <dsp:spPr>
        <a:xfrm>
          <a:off x="0" y="4083946"/>
          <a:ext cx="6492875"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928FAA-9A31-44AD-8EFE-6956EF29EC05}">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l-GR" sz="2000" kern="1200"/>
            <a:t>iv) δόθηκε προσοχή και απάντηση στις παρατηρήσεις των ενδιαφερόμενων μερών.</a:t>
          </a:r>
          <a:endParaRPr lang="en-US" sz="2000" kern="1200"/>
        </a:p>
      </dsp:txBody>
      <dsp:txXfrm>
        <a:off x="0" y="4083946"/>
        <a:ext cx="6492875" cy="102083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2CF44-6B40-4276-9B38-87E417E04B5B}">
      <dsp:nvSpPr>
        <dsp:cNvPr id="0" name=""/>
        <dsp:cNvSpPr/>
      </dsp:nvSpPr>
      <dsp:spPr>
        <a:xfrm>
          <a:off x="0" y="0"/>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6A15A1-3F8A-4CAF-83E2-D4687FBDEA7A}">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4 Οι τεχνικές προδιαγραφές ικανοποιούν τις ακόλουθες απαιτήσεις:</a:t>
          </a:r>
          <a:endParaRPr lang="en-US" sz="1500" kern="1200"/>
        </a:p>
      </dsp:txBody>
      <dsp:txXfrm>
        <a:off x="0" y="0"/>
        <a:ext cx="6492875" cy="1276350"/>
      </dsp:txXfrm>
    </dsp:sp>
    <dsp:sp modelId="{5B59245B-5040-4EB2-89BE-86262A19EE9F}">
      <dsp:nvSpPr>
        <dsp:cNvPr id="0" name=""/>
        <dsp:cNvSpPr/>
      </dsp:nvSpPr>
      <dsp:spPr>
        <a:xfrm>
          <a:off x="0" y="1276350"/>
          <a:ext cx="649287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AB7880-4EEA-4760-8DEE-597D0B688B61}">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α) διατήρηση: εξασφαλίζονται για μεγάλο χρονικό διάστημα η συνεχιζόμενη υποστήριξη και η τήρηση δημοσιευμένων προδιαγραφών·</a:t>
          </a:r>
          <a:endParaRPr lang="en-US" sz="1500" kern="1200"/>
        </a:p>
      </dsp:txBody>
      <dsp:txXfrm>
        <a:off x="0" y="1276350"/>
        <a:ext cx="6492875" cy="1276350"/>
      </dsp:txXfrm>
    </dsp:sp>
    <dsp:sp modelId="{B36D3C80-D62C-45E5-A513-2D63C487E5DF}">
      <dsp:nvSpPr>
        <dsp:cNvPr id="0" name=""/>
        <dsp:cNvSpPr/>
      </dsp:nvSpPr>
      <dsp:spPr>
        <a:xfrm>
          <a:off x="0" y="2552700"/>
          <a:ext cx="649287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779EF-D68F-448D-8A93-58F0949BBCC6}">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β) διαθεσιμότητα: οι προδιαγραφές διατίθενται δημοσίως για εφαρμογή και χρήση με εύλογους όρους (συμπεριλαμβανομένου εύλογου τιμήματος ή δωρεάν)·</a:t>
          </a:r>
          <a:endParaRPr lang="en-US" sz="1500" kern="1200"/>
        </a:p>
      </dsp:txBody>
      <dsp:txXfrm>
        <a:off x="0" y="2552700"/>
        <a:ext cx="6492875" cy="1276350"/>
      </dsp:txXfrm>
    </dsp:sp>
    <dsp:sp modelId="{F55AB60A-135E-47D7-AE23-BE361BF051B1}">
      <dsp:nvSpPr>
        <dsp:cNvPr id="0" name=""/>
        <dsp:cNvSpPr/>
      </dsp:nvSpPr>
      <dsp:spPr>
        <a:xfrm>
          <a:off x="0" y="3829050"/>
          <a:ext cx="649287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6708C8-965F-4FB7-BA1E-B188B0114C49}">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l-GR" sz="1500" kern="1200"/>
            <a:t>γ) η άδεια άσκησης δικαιωμάτων πνευματικής ιδιοκτησίας που είναι σημαντικά για την εφαρμογή προδιαγραφών παρέχεται στους αιτούντες με (δίκαια) εύλογα κριτήρια χωρίς διακρίσεις, τα οποία περιλαμβάνουν, κατά τη διακριτική ευχέρεια του κατόχου των δικαιωμάτων πνευματικής ιδιοκτησίας, αδειοδότηση βασικών δικαιωμάτων πνευματικής ιδιοκτησίας χωρίς αποζημίωση·</a:t>
          </a:r>
          <a:endParaRPr lang="en-US" sz="1500" kern="1200"/>
        </a:p>
      </dsp:txBody>
      <dsp:txXfrm>
        <a:off x="0" y="3829050"/>
        <a:ext cx="6492875" cy="12763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6BA90-BEEB-4942-8585-4CF54BE67B8F}">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875692-2A01-415C-A456-B5F22EBA3598}">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a:t>Η σήμανση CE είναι υποχρεωτική μόνο για τα προϊόντα για τα οποία ισχύουν προδιαγραφές της ΕΕ και απαιτείται η τοποθέτηση του σήματος CE.</a:t>
          </a:r>
          <a:endParaRPr lang="en-US" sz="1700" kern="1200"/>
        </a:p>
      </dsp:txBody>
      <dsp:txXfrm>
        <a:off x="696297" y="538547"/>
        <a:ext cx="4171627" cy="2590157"/>
      </dsp:txXfrm>
    </dsp:sp>
    <dsp:sp modelId="{38992E46-2A25-49F4-92AC-6F6E4A6FBC9F}">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0C85F8-2771-45CD-B2DA-6833C445ECB3}">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l-GR" sz="1700" kern="1200"/>
            <a:t>Ορισμένα προϊόντα υπόκεινται ταυτόχρονα σε διάφορες απαιτήσεις της ΕΕ. Πριν από την τοποθέτηση του σήματος CE στα προϊόντα σας, πρέπει να βεβαιώνεστε ότι αυτά πληρούν όλες τις σχετικές απαιτήσεις. Απαγορεύεται η τοποθέτηση του σήματος CE σε προϊόντα για τα οποία δεν ισχύουν προδιαγραφές της ΕΕ ή δεν απαιτείται η τοποθέτηση του σήματος.</a:t>
          </a:r>
          <a:endParaRPr lang="en-US" sz="1700" kern="1200"/>
        </a:p>
      </dsp:txBody>
      <dsp:txXfrm>
        <a:off x="5991936" y="538547"/>
        <a:ext cx="4171627" cy="25901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E586-D9ED-4C5D-ABBC-41973EB8FA76}">
      <dsp:nvSpPr>
        <dsp:cNvPr id="0" name=""/>
        <dsp:cNvSpPr/>
      </dsp:nvSpPr>
      <dsp:spPr>
        <a:xfrm>
          <a:off x="0" y="52519"/>
          <a:ext cx="6666833" cy="17503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Τα πρότυπα συμβάλλουν στην προστασία του περιβάλλοντος και στην υγεία των καταναλωτών. Για παράδειγμα, τα πρότυπα παρέχουν μεθόδους μέτρησης για την παρακολούθηση και τον έλεγχο της ατμοσφαιρικής ρύπανσης. Τα πρότυπα υγιεινής των τροφίμων παρέχουν μεθόδους ταξινόμησης και δοκιμών για τα υλικά που έρχονται σε επαφή με τρόφιμα.</a:t>
          </a:r>
          <a:endParaRPr lang="en-US" sz="1700" kern="1200"/>
        </a:p>
      </dsp:txBody>
      <dsp:txXfrm>
        <a:off x="85444" y="137963"/>
        <a:ext cx="6495945" cy="1579432"/>
      </dsp:txXfrm>
    </dsp:sp>
    <dsp:sp modelId="{0EC74C76-F211-4A56-8665-0EF17FE724E2}">
      <dsp:nvSpPr>
        <dsp:cNvPr id="0" name=""/>
        <dsp:cNvSpPr/>
      </dsp:nvSpPr>
      <dsp:spPr>
        <a:xfrm>
          <a:off x="0" y="1851799"/>
          <a:ext cx="6666833" cy="1750320"/>
        </a:xfrm>
        <a:prstGeom prst="round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Ευκολότερη πρόσβαση στις αγορές: τα πρότυπα μπορούν να ανοίξουν νέες αγορές καθώς διασφαλίζουν τη συμβατότητα και συγκρισιμότητα των προϊόντων και των υπηρεσιών σας. </a:t>
          </a:r>
          <a:endParaRPr lang="en-US" sz="1700" kern="1200"/>
        </a:p>
      </dsp:txBody>
      <dsp:txXfrm>
        <a:off x="85444" y="1937243"/>
        <a:ext cx="6495945" cy="1579432"/>
      </dsp:txXfrm>
    </dsp:sp>
    <dsp:sp modelId="{6C5C656A-5910-430D-8272-B8818D719F87}">
      <dsp:nvSpPr>
        <dsp:cNvPr id="0" name=""/>
        <dsp:cNvSpPr/>
      </dsp:nvSpPr>
      <dsp:spPr>
        <a:xfrm>
          <a:off x="0" y="3651080"/>
          <a:ext cx="6666833" cy="1750320"/>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l-GR" sz="1700" kern="1200"/>
            <a:t>Μπορούν επίσης να συμβάλουν στη διαλειτουργικότητα μεταξύ προϊόντων ή υπηρεσιών. Για παράδειγμα, τα πρότυπα παρέχουν οδηγίες για το μέγεθος των σιδηροδρομικών γραμμών, που απαιτείται για την ασφάλεια των τρένων.</a:t>
          </a:r>
          <a:endParaRPr lang="en-US" sz="1700" kern="1200"/>
        </a:p>
      </dsp:txBody>
      <dsp:txXfrm>
        <a:off x="85444" y="3736524"/>
        <a:ext cx="6495945" cy="15794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1CFF2-89B9-474E-87D4-FA96E97071BF}">
      <dsp:nvSpPr>
        <dsp:cNvPr id="0" name=""/>
        <dsp:cNvSpPr/>
      </dsp:nvSpPr>
      <dsp:spPr>
        <a:xfrm>
          <a:off x="0" y="191669"/>
          <a:ext cx="6263640" cy="99201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Τα ευρωπαϊκά πρότυπα εκδίδει ένας από τους 3 ευρωπαϊκούς οργανισμούς τυποποίησης (ΕΟΤ):</a:t>
          </a:r>
          <a:endParaRPr lang="en-US" sz="1400" kern="1200"/>
        </a:p>
      </dsp:txBody>
      <dsp:txXfrm>
        <a:off x="48426" y="240095"/>
        <a:ext cx="6166788" cy="895161"/>
      </dsp:txXfrm>
    </dsp:sp>
    <dsp:sp modelId="{0274D58A-5380-4697-9F0C-50831D3D91E9}">
      <dsp:nvSpPr>
        <dsp:cNvPr id="0" name=""/>
        <dsp:cNvSpPr/>
      </dsp:nvSpPr>
      <dsp:spPr>
        <a:xfrm>
          <a:off x="0" y="1224003"/>
          <a:ext cx="6263640" cy="992013"/>
        </a:xfrm>
        <a:prstGeom prst="round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Ευρωπαϊκή Επιτροπή Τυποποίησης ( CEN)</a:t>
          </a:r>
          <a:endParaRPr lang="en-US" sz="1400" kern="1200"/>
        </a:p>
      </dsp:txBody>
      <dsp:txXfrm>
        <a:off x="48426" y="1272429"/>
        <a:ext cx="6166788" cy="895161"/>
      </dsp:txXfrm>
    </dsp:sp>
    <dsp:sp modelId="{137D3D9E-7AFB-43C7-A89E-73F10B9A49A6}">
      <dsp:nvSpPr>
        <dsp:cNvPr id="0" name=""/>
        <dsp:cNvSpPr/>
      </dsp:nvSpPr>
      <dsp:spPr>
        <a:xfrm>
          <a:off x="0" y="2256337"/>
          <a:ext cx="6263640" cy="992013"/>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Ευρωπαϊκή Επιτροπή Ηλεκτροτεχνικής Τυποποίησης ( Cenelec)</a:t>
          </a:r>
          <a:endParaRPr lang="en-US" sz="1400" kern="1200"/>
        </a:p>
      </dsp:txBody>
      <dsp:txXfrm>
        <a:off x="48426" y="2304763"/>
        <a:ext cx="6166788" cy="895161"/>
      </dsp:txXfrm>
    </dsp:sp>
    <dsp:sp modelId="{CB122686-D936-47C2-8D53-D623F10AA53C}">
      <dsp:nvSpPr>
        <dsp:cNvPr id="0" name=""/>
        <dsp:cNvSpPr/>
      </dsp:nvSpPr>
      <dsp:spPr>
        <a:xfrm>
          <a:off x="0" y="3288670"/>
          <a:ext cx="6263640" cy="992013"/>
        </a:xfrm>
        <a:prstGeom prst="round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Ευρωπαϊκό Ινστιτούτο Τηλεπικοινωνιακών Προτύπων ( ETSI)</a:t>
          </a:r>
          <a:endParaRPr lang="en-US" sz="1400" kern="1200"/>
        </a:p>
      </dsp:txBody>
      <dsp:txXfrm>
        <a:off x="48426" y="3337096"/>
        <a:ext cx="6166788" cy="895161"/>
      </dsp:txXfrm>
    </dsp:sp>
    <dsp:sp modelId="{912906EC-C2BD-414F-8007-3A0A07C51F40}">
      <dsp:nvSpPr>
        <dsp:cNvPr id="0" name=""/>
        <dsp:cNvSpPr/>
      </dsp:nvSpPr>
      <dsp:spPr>
        <a:xfrm>
          <a:off x="0" y="4321004"/>
          <a:ext cx="6263640" cy="99201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l-GR" sz="1400" kern="1200"/>
            <a:t>Σε εθνικό επίπεδο, την τυποποίηση διαχειρίζονται οι εθνικοί φορείς τυποποίησης (ΕΦΤ), οι οποίοι εκδίδουν και δημοσιεύουν εθνικά πρότυπα. Επίσης, οι εθνικοί φορείς τυποποίησης μεταφέρουν όλα τα ευρωπαϊκά πρότυπα στο εθνικό δίκαιο ως ισοδύναμα εθνικά πρότυπα και καταργούν τα μη συμβατά εθνικά πρότυπα.</a:t>
          </a:r>
          <a:endParaRPr lang="en-US" sz="1400" kern="1200"/>
        </a:p>
      </dsp:txBody>
      <dsp:txXfrm>
        <a:off x="48426" y="4369430"/>
        <a:ext cx="6166788" cy="89516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EE500-237E-4CAF-B9EB-DF345C1FD3E5}">
      <dsp:nvSpPr>
        <dsp:cNvPr id="0" name=""/>
        <dsp:cNvSpPr/>
      </dsp:nvSpPr>
      <dsp:spPr>
        <a:xfrm>
          <a:off x="104169" y="2282"/>
          <a:ext cx="2018279" cy="121096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Κατασκευή</a:t>
          </a:r>
          <a:endParaRPr lang="en-US" sz="2100" kern="1200"/>
        </a:p>
      </dsp:txBody>
      <dsp:txXfrm>
        <a:off x="104169" y="2282"/>
        <a:ext cx="2018279" cy="1210967"/>
      </dsp:txXfrm>
    </dsp:sp>
    <dsp:sp modelId="{8686A0E7-F7FB-4DF1-8B3D-8676FCAD2D8E}">
      <dsp:nvSpPr>
        <dsp:cNvPr id="0" name=""/>
        <dsp:cNvSpPr/>
      </dsp:nvSpPr>
      <dsp:spPr>
        <a:xfrm>
          <a:off x="2324276" y="2282"/>
          <a:ext cx="2018279" cy="1210967"/>
        </a:xfrm>
        <a:prstGeom prst="rect">
          <a:avLst/>
        </a:prstGeom>
        <a:gradFill rotWithShape="0">
          <a:gsLst>
            <a:gs pos="0">
              <a:schemeClr val="accent2">
                <a:hueOff val="-132306"/>
                <a:satOff val="-7630"/>
                <a:lumOff val="784"/>
                <a:alphaOff val="0"/>
                <a:satMod val="103000"/>
                <a:lumMod val="102000"/>
                <a:tint val="94000"/>
              </a:schemeClr>
            </a:gs>
            <a:gs pos="50000">
              <a:schemeClr val="accent2">
                <a:hueOff val="-132306"/>
                <a:satOff val="-7630"/>
                <a:lumOff val="784"/>
                <a:alphaOff val="0"/>
                <a:satMod val="110000"/>
                <a:lumMod val="100000"/>
                <a:shade val="100000"/>
              </a:schemeClr>
            </a:gs>
            <a:gs pos="100000">
              <a:schemeClr val="accent2">
                <a:hueOff val="-132306"/>
                <a:satOff val="-7630"/>
                <a:lumOff val="78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Μηχανολογικά και μηχανήματα</a:t>
          </a:r>
          <a:endParaRPr lang="en-US" sz="2100" kern="1200"/>
        </a:p>
      </dsp:txBody>
      <dsp:txXfrm>
        <a:off x="2324276" y="2282"/>
        <a:ext cx="2018279" cy="1210967"/>
      </dsp:txXfrm>
    </dsp:sp>
    <dsp:sp modelId="{0791A10C-AB57-4430-8E29-E20AF29D2BDF}">
      <dsp:nvSpPr>
        <dsp:cNvPr id="0" name=""/>
        <dsp:cNvSpPr/>
      </dsp:nvSpPr>
      <dsp:spPr>
        <a:xfrm>
          <a:off x="4544384" y="2282"/>
          <a:ext cx="2018279" cy="1210967"/>
        </a:xfrm>
        <a:prstGeom prst="rect">
          <a:avLst/>
        </a:prstGeom>
        <a:gradFill rotWithShape="0">
          <a:gsLst>
            <a:gs pos="0">
              <a:schemeClr val="accent2">
                <a:hueOff val="-264611"/>
                <a:satOff val="-15260"/>
                <a:lumOff val="1569"/>
                <a:alphaOff val="0"/>
                <a:satMod val="103000"/>
                <a:lumMod val="102000"/>
                <a:tint val="94000"/>
              </a:schemeClr>
            </a:gs>
            <a:gs pos="50000">
              <a:schemeClr val="accent2">
                <a:hueOff val="-264611"/>
                <a:satOff val="-15260"/>
                <a:lumOff val="1569"/>
                <a:alphaOff val="0"/>
                <a:satMod val="110000"/>
                <a:lumMod val="100000"/>
                <a:shade val="100000"/>
              </a:schemeClr>
            </a:gs>
            <a:gs pos="100000">
              <a:schemeClr val="accent2">
                <a:hueOff val="-264611"/>
                <a:satOff val="-15260"/>
                <a:lumOff val="156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Υφασμα</a:t>
          </a:r>
          <a:endParaRPr lang="en-US" sz="2100" kern="1200"/>
        </a:p>
      </dsp:txBody>
      <dsp:txXfrm>
        <a:off x="4544384" y="2282"/>
        <a:ext cx="2018279" cy="1210967"/>
      </dsp:txXfrm>
    </dsp:sp>
    <dsp:sp modelId="{A2602DBA-3E6D-47D9-8E01-3AC2E53CC711}">
      <dsp:nvSpPr>
        <dsp:cNvPr id="0" name=""/>
        <dsp:cNvSpPr/>
      </dsp:nvSpPr>
      <dsp:spPr>
        <a:xfrm>
          <a:off x="104169" y="1415078"/>
          <a:ext cx="2018279" cy="1210967"/>
        </a:xfrm>
        <a:prstGeom prst="rect">
          <a:avLst/>
        </a:prstGeom>
        <a:gradFill rotWithShape="0">
          <a:gsLst>
            <a:gs pos="0">
              <a:schemeClr val="accent2">
                <a:hueOff val="-396917"/>
                <a:satOff val="-22889"/>
                <a:lumOff val="2353"/>
                <a:alphaOff val="0"/>
                <a:satMod val="103000"/>
                <a:lumMod val="102000"/>
                <a:tint val="94000"/>
              </a:schemeClr>
            </a:gs>
            <a:gs pos="50000">
              <a:schemeClr val="accent2">
                <a:hueOff val="-396917"/>
                <a:satOff val="-22889"/>
                <a:lumOff val="2353"/>
                <a:alphaOff val="0"/>
                <a:satMod val="110000"/>
                <a:lumMod val="100000"/>
                <a:shade val="100000"/>
              </a:schemeClr>
            </a:gs>
            <a:gs pos="100000">
              <a:schemeClr val="accent2">
                <a:hueOff val="-396917"/>
                <a:satOff val="-22889"/>
                <a:lumOff val="2353"/>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Καταναλωτικά προιόντα</a:t>
          </a:r>
          <a:endParaRPr lang="en-US" sz="2100" kern="1200"/>
        </a:p>
      </dsp:txBody>
      <dsp:txXfrm>
        <a:off x="104169" y="1415078"/>
        <a:ext cx="2018279" cy="1210967"/>
      </dsp:txXfrm>
    </dsp:sp>
    <dsp:sp modelId="{65814DED-8910-4C8D-AC20-86A9B42847CE}">
      <dsp:nvSpPr>
        <dsp:cNvPr id="0" name=""/>
        <dsp:cNvSpPr/>
      </dsp:nvSpPr>
      <dsp:spPr>
        <a:xfrm>
          <a:off x="2324276" y="1415078"/>
          <a:ext cx="2018279" cy="1210967"/>
        </a:xfrm>
        <a:prstGeom prst="rect">
          <a:avLst/>
        </a:prstGeom>
        <a:gradFill rotWithShape="0">
          <a:gsLst>
            <a:gs pos="0">
              <a:schemeClr val="accent2">
                <a:hueOff val="-529223"/>
                <a:satOff val="-30519"/>
                <a:lumOff val="3137"/>
                <a:alphaOff val="0"/>
                <a:satMod val="103000"/>
                <a:lumMod val="102000"/>
                <a:tint val="94000"/>
              </a:schemeClr>
            </a:gs>
            <a:gs pos="50000">
              <a:schemeClr val="accent2">
                <a:hueOff val="-529223"/>
                <a:satOff val="-30519"/>
                <a:lumOff val="3137"/>
                <a:alphaOff val="0"/>
                <a:satMod val="110000"/>
                <a:lumMod val="100000"/>
                <a:shade val="100000"/>
              </a:schemeClr>
            </a:gs>
            <a:gs pos="100000">
              <a:schemeClr val="accent2">
                <a:hueOff val="-529223"/>
                <a:satOff val="-30519"/>
                <a:lumOff val="313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Ηλεκτρολογικές βιομηχανίες και εγκαταστάσεις</a:t>
          </a:r>
          <a:endParaRPr lang="en-US" sz="2100" kern="1200"/>
        </a:p>
      </dsp:txBody>
      <dsp:txXfrm>
        <a:off x="2324276" y="1415078"/>
        <a:ext cx="2018279" cy="1210967"/>
      </dsp:txXfrm>
    </dsp:sp>
    <dsp:sp modelId="{AD1A3337-EDAB-4AE4-BA25-7AAB01880757}">
      <dsp:nvSpPr>
        <dsp:cNvPr id="0" name=""/>
        <dsp:cNvSpPr/>
      </dsp:nvSpPr>
      <dsp:spPr>
        <a:xfrm>
          <a:off x="4544384" y="1415078"/>
          <a:ext cx="2018279" cy="1210967"/>
        </a:xfrm>
        <a:prstGeom prst="rect">
          <a:avLst/>
        </a:prstGeom>
        <a:gradFill rotWithShape="0">
          <a:gsLst>
            <a:gs pos="0">
              <a:schemeClr val="accent2">
                <a:hueOff val="-661529"/>
                <a:satOff val="-38149"/>
                <a:lumOff val="3922"/>
                <a:alphaOff val="0"/>
                <a:satMod val="103000"/>
                <a:lumMod val="102000"/>
                <a:tint val="94000"/>
              </a:schemeClr>
            </a:gs>
            <a:gs pos="50000">
              <a:schemeClr val="accent2">
                <a:hueOff val="-661529"/>
                <a:satOff val="-38149"/>
                <a:lumOff val="3922"/>
                <a:alphaOff val="0"/>
                <a:satMod val="110000"/>
                <a:lumMod val="100000"/>
                <a:shade val="100000"/>
              </a:schemeClr>
            </a:gs>
            <a:gs pos="100000">
              <a:schemeClr val="accent2">
                <a:hueOff val="-661529"/>
                <a:satOff val="-38149"/>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Ψηφιακή κοινωνία</a:t>
          </a:r>
          <a:endParaRPr lang="en-US" sz="2100" kern="1200"/>
        </a:p>
      </dsp:txBody>
      <dsp:txXfrm>
        <a:off x="4544384" y="1415078"/>
        <a:ext cx="2018279" cy="1210967"/>
      </dsp:txXfrm>
    </dsp:sp>
    <dsp:sp modelId="{147D0C23-EFFA-49DF-9626-B79B6E539BBD}">
      <dsp:nvSpPr>
        <dsp:cNvPr id="0" name=""/>
        <dsp:cNvSpPr/>
      </dsp:nvSpPr>
      <dsp:spPr>
        <a:xfrm>
          <a:off x="104169" y="2827873"/>
          <a:ext cx="2018279" cy="1210967"/>
        </a:xfrm>
        <a:prstGeom prst="rect">
          <a:avLst/>
        </a:prstGeom>
        <a:gradFill rotWithShape="0">
          <a:gsLst>
            <a:gs pos="0">
              <a:schemeClr val="accent2">
                <a:hueOff val="-793834"/>
                <a:satOff val="-45779"/>
                <a:lumOff val="4706"/>
                <a:alphaOff val="0"/>
                <a:satMod val="103000"/>
                <a:lumMod val="102000"/>
                <a:tint val="94000"/>
              </a:schemeClr>
            </a:gs>
            <a:gs pos="50000">
              <a:schemeClr val="accent2">
                <a:hueOff val="-793834"/>
                <a:satOff val="-45779"/>
                <a:lumOff val="4706"/>
                <a:alphaOff val="0"/>
                <a:satMod val="110000"/>
                <a:lumMod val="100000"/>
                <a:shade val="100000"/>
              </a:schemeClr>
            </a:gs>
            <a:gs pos="100000">
              <a:schemeClr val="accent2">
                <a:hueOff val="-793834"/>
                <a:satOff val="-45779"/>
                <a:lumOff val="470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Υπηρεσίες</a:t>
          </a:r>
          <a:endParaRPr lang="en-US" sz="2100" kern="1200"/>
        </a:p>
      </dsp:txBody>
      <dsp:txXfrm>
        <a:off x="104169" y="2827873"/>
        <a:ext cx="2018279" cy="1210967"/>
      </dsp:txXfrm>
    </dsp:sp>
    <dsp:sp modelId="{8CF7C637-5FFA-4CB2-85AB-4368A22677EC}">
      <dsp:nvSpPr>
        <dsp:cNvPr id="0" name=""/>
        <dsp:cNvSpPr/>
      </dsp:nvSpPr>
      <dsp:spPr>
        <a:xfrm>
          <a:off x="2324276" y="2827873"/>
          <a:ext cx="2018279" cy="1210967"/>
        </a:xfrm>
        <a:prstGeom prst="rect">
          <a:avLst/>
        </a:prstGeom>
        <a:gradFill rotWithShape="0">
          <a:gsLst>
            <a:gs pos="0">
              <a:schemeClr val="accent2">
                <a:hueOff val="-926140"/>
                <a:satOff val="-53409"/>
                <a:lumOff val="5491"/>
                <a:alphaOff val="0"/>
                <a:satMod val="103000"/>
                <a:lumMod val="102000"/>
                <a:tint val="94000"/>
              </a:schemeClr>
            </a:gs>
            <a:gs pos="50000">
              <a:schemeClr val="accent2">
                <a:hueOff val="-926140"/>
                <a:satOff val="-53409"/>
                <a:lumOff val="5491"/>
                <a:alphaOff val="0"/>
                <a:satMod val="110000"/>
                <a:lumMod val="100000"/>
                <a:shade val="100000"/>
              </a:schemeClr>
            </a:gs>
            <a:gs pos="100000">
              <a:schemeClr val="accent2">
                <a:hueOff val="-926140"/>
                <a:satOff val="-53409"/>
                <a:lumOff val="549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Ενέργεια και Υπηρεσίες κοινής ωφέλειας</a:t>
          </a:r>
          <a:endParaRPr lang="en-US" sz="2100" kern="1200"/>
        </a:p>
      </dsp:txBody>
      <dsp:txXfrm>
        <a:off x="2324276" y="2827873"/>
        <a:ext cx="2018279" cy="1210967"/>
      </dsp:txXfrm>
    </dsp:sp>
    <dsp:sp modelId="{3A7BB7E2-E547-43DC-AF94-DE751FA5F7F4}">
      <dsp:nvSpPr>
        <dsp:cNvPr id="0" name=""/>
        <dsp:cNvSpPr/>
      </dsp:nvSpPr>
      <dsp:spPr>
        <a:xfrm>
          <a:off x="4544384" y="2827873"/>
          <a:ext cx="2018279" cy="1210967"/>
        </a:xfrm>
        <a:prstGeom prst="rect">
          <a:avLst/>
        </a:prstGeom>
        <a:gradFill rotWithShape="0">
          <a:gsLst>
            <a:gs pos="0">
              <a:schemeClr val="accent2">
                <a:hueOff val="-1058446"/>
                <a:satOff val="-61039"/>
                <a:lumOff val="6275"/>
                <a:alphaOff val="0"/>
                <a:satMod val="103000"/>
                <a:lumMod val="102000"/>
                <a:tint val="94000"/>
              </a:schemeClr>
            </a:gs>
            <a:gs pos="50000">
              <a:schemeClr val="accent2">
                <a:hueOff val="-1058446"/>
                <a:satOff val="-61039"/>
                <a:lumOff val="6275"/>
                <a:alphaOff val="0"/>
                <a:satMod val="110000"/>
                <a:lumMod val="100000"/>
                <a:shade val="100000"/>
              </a:schemeClr>
            </a:gs>
            <a:gs pos="100000">
              <a:schemeClr val="accent2">
                <a:hueOff val="-1058446"/>
                <a:satOff val="-61039"/>
                <a:lumOff val="627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Υγεία και Υγεία και Ασφάλεια</a:t>
          </a:r>
          <a:endParaRPr lang="en-US" sz="2100" kern="1200"/>
        </a:p>
      </dsp:txBody>
      <dsp:txXfrm>
        <a:off x="4544384" y="2827873"/>
        <a:ext cx="2018279" cy="1210967"/>
      </dsp:txXfrm>
    </dsp:sp>
    <dsp:sp modelId="{A67E7CC8-CB51-4AE4-AE5F-2636B5AE0843}">
      <dsp:nvSpPr>
        <dsp:cNvPr id="0" name=""/>
        <dsp:cNvSpPr/>
      </dsp:nvSpPr>
      <dsp:spPr>
        <a:xfrm>
          <a:off x="104169" y="4240669"/>
          <a:ext cx="2018279" cy="1210967"/>
        </a:xfrm>
        <a:prstGeom prst="rect">
          <a:avLst/>
        </a:prstGeom>
        <a:gradFill rotWithShape="0">
          <a:gsLst>
            <a:gs pos="0">
              <a:schemeClr val="accent2">
                <a:hueOff val="-1190752"/>
                <a:satOff val="-68668"/>
                <a:lumOff val="7059"/>
                <a:alphaOff val="0"/>
                <a:satMod val="103000"/>
                <a:lumMod val="102000"/>
                <a:tint val="94000"/>
              </a:schemeClr>
            </a:gs>
            <a:gs pos="50000">
              <a:schemeClr val="accent2">
                <a:hueOff val="-1190752"/>
                <a:satOff val="-68668"/>
                <a:lumOff val="7059"/>
                <a:alphaOff val="0"/>
                <a:satMod val="110000"/>
                <a:lumMod val="100000"/>
                <a:shade val="100000"/>
              </a:schemeClr>
            </a:gs>
            <a:gs pos="100000">
              <a:schemeClr val="accent2">
                <a:hueOff val="-1190752"/>
                <a:satOff val="-68668"/>
                <a:lumOff val="705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Μεταφορά και Συσκευασία</a:t>
          </a:r>
          <a:endParaRPr lang="en-US" sz="2100" kern="1200"/>
        </a:p>
      </dsp:txBody>
      <dsp:txXfrm>
        <a:off x="104169" y="4240669"/>
        <a:ext cx="2018279" cy="1210967"/>
      </dsp:txXfrm>
    </dsp:sp>
    <dsp:sp modelId="{2BAA8C8E-0688-47D6-ADDE-62B249B201D6}">
      <dsp:nvSpPr>
        <dsp:cNvPr id="0" name=""/>
        <dsp:cNvSpPr/>
      </dsp:nvSpPr>
      <dsp:spPr>
        <a:xfrm>
          <a:off x="2324276" y="4240669"/>
          <a:ext cx="2018279" cy="1210967"/>
        </a:xfrm>
        <a:prstGeom prst="rect">
          <a:avLst/>
        </a:prstGeom>
        <a:gradFill rotWithShape="0">
          <a:gsLst>
            <a:gs pos="0">
              <a:schemeClr val="accent2">
                <a:hueOff val="-1323057"/>
                <a:satOff val="-76298"/>
                <a:lumOff val="7844"/>
                <a:alphaOff val="0"/>
                <a:satMod val="103000"/>
                <a:lumMod val="102000"/>
                <a:tint val="94000"/>
              </a:schemeClr>
            </a:gs>
            <a:gs pos="50000">
              <a:schemeClr val="accent2">
                <a:hueOff val="-1323057"/>
                <a:satOff val="-76298"/>
                <a:lumOff val="7844"/>
                <a:alphaOff val="0"/>
                <a:satMod val="110000"/>
                <a:lumMod val="100000"/>
                <a:shade val="100000"/>
              </a:schemeClr>
            </a:gs>
            <a:gs pos="100000">
              <a:schemeClr val="accent2">
                <a:hueOff val="-1323057"/>
                <a:satOff val="-76298"/>
                <a:lumOff val="784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Βιωσιμότητα</a:t>
          </a:r>
          <a:endParaRPr lang="en-US" sz="2100" kern="1200"/>
        </a:p>
      </dsp:txBody>
      <dsp:txXfrm>
        <a:off x="2324276" y="4240669"/>
        <a:ext cx="2018279" cy="1210967"/>
      </dsp:txXfrm>
    </dsp:sp>
    <dsp:sp modelId="{3B519A5B-78E5-4F9B-AB65-F8356813489F}">
      <dsp:nvSpPr>
        <dsp:cNvPr id="0" name=""/>
        <dsp:cNvSpPr/>
      </dsp:nvSpPr>
      <dsp:spPr>
        <a:xfrm>
          <a:off x="4544384" y="4240669"/>
          <a:ext cx="2018279" cy="1210967"/>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l-GR" sz="2100" kern="1200"/>
            <a:t>Μετρολογία</a:t>
          </a:r>
          <a:endParaRPr lang="en-US" sz="2100" kern="1200"/>
        </a:p>
      </dsp:txBody>
      <dsp:txXfrm>
        <a:off x="4544384" y="4240669"/>
        <a:ext cx="2018279" cy="121096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1C1FE7-584D-4394-9585-4ABC7A03DD10}">
      <dsp:nvSpPr>
        <dsp:cNvPr id="0" name=""/>
        <dsp:cNvSpPr/>
      </dsp:nvSpPr>
      <dsp:spPr>
        <a:xfrm>
          <a:off x="0" y="0"/>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61BE271C-42BC-413B-9D67-70EB72648596}">
      <dsp:nvSpPr>
        <dsp:cNvPr id="0" name=""/>
        <dsp:cNvSpPr/>
      </dsp:nvSpPr>
      <dsp:spPr>
        <a:xfrm>
          <a:off x="0" y="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Τα εναρμονισμένα πρότυπα είναι μια ειδική κατηγορία ευρωπαϊκών προτύπων τα οποία καταρτίζονται από έναν ΕΟΤ ύστερα από αίτημα, γνωστό ως «εντολή», που υποβάλλει η Ευρωπαϊκή Επιτροπή.  Σχεδόν το ένα πέμπτο όλων των ευρωπαϊκών προτύπων καταρτίζονται ύστερα από αίτημα τυποποίησης (εντολή) της Ευρωπαϊκής Επιτροπής.</a:t>
          </a:r>
          <a:endParaRPr lang="en-US" sz="1700" kern="1200"/>
        </a:p>
      </dsp:txBody>
      <dsp:txXfrm>
        <a:off x="0" y="0"/>
        <a:ext cx="6666833" cy="1363480"/>
      </dsp:txXfrm>
    </dsp:sp>
    <dsp:sp modelId="{AA8CCA00-1C59-4906-86EA-E6BA810E2943}">
      <dsp:nvSpPr>
        <dsp:cNvPr id="0" name=""/>
        <dsp:cNvSpPr/>
      </dsp:nvSpPr>
      <dsp:spPr>
        <a:xfrm>
          <a:off x="0" y="1363480"/>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0BD5B978-9B41-48FE-B334-0FE600D7584D}">
      <dsp:nvSpPr>
        <dsp:cNvPr id="0" name=""/>
        <dsp:cNvSpPr/>
      </dsp:nvSpPr>
      <dsp:spPr>
        <a:xfrm>
          <a:off x="0" y="136348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Μπορείτε να χρησιμοποιείτε εναρμονισμένα πρότυπα για να αποδείξετε ότι τα προϊόντα ή οι υπηρεσίες σας συμμορφώνονται με τις τεχνικές απαιτήσεις της σχετικής νομοθεσίας της ΕΕ.</a:t>
          </a:r>
          <a:endParaRPr lang="en-US" sz="1700" kern="1200"/>
        </a:p>
      </dsp:txBody>
      <dsp:txXfrm>
        <a:off x="0" y="1363480"/>
        <a:ext cx="6666833" cy="1363480"/>
      </dsp:txXfrm>
    </dsp:sp>
    <dsp:sp modelId="{8B326F26-22F0-46C2-867A-2DD86DC3A19F}">
      <dsp:nvSpPr>
        <dsp:cNvPr id="0" name=""/>
        <dsp:cNvSpPr/>
      </dsp:nvSpPr>
      <dsp:spPr>
        <a:xfrm>
          <a:off x="0" y="2726960"/>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3878E780-AE6D-4C6F-9739-7C47B9C12C5C}">
      <dsp:nvSpPr>
        <dsp:cNvPr id="0" name=""/>
        <dsp:cNvSpPr/>
      </dsp:nvSpPr>
      <dsp:spPr>
        <a:xfrm>
          <a:off x="0" y="272696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Οι τεχνικές απαιτήσεις που προβλέπονται στη νομοθεσία της ΕΕ είναι υποχρεωτικές, ενώ η χρήση των εναρμονισμένων προτύπων είναι συνήθως προαιρετική. </a:t>
          </a:r>
          <a:endParaRPr lang="en-US" sz="1700" kern="1200"/>
        </a:p>
      </dsp:txBody>
      <dsp:txXfrm>
        <a:off x="0" y="2726960"/>
        <a:ext cx="6666833" cy="1363480"/>
      </dsp:txXfrm>
    </dsp:sp>
    <dsp:sp modelId="{767F44FB-E791-4511-9C25-E213E5433B9F}">
      <dsp:nvSpPr>
        <dsp:cNvPr id="0" name=""/>
        <dsp:cNvSpPr/>
      </dsp:nvSpPr>
      <dsp:spPr>
        <a:xfrm>
          <a:off x="0" y="4090440"/>
          <a:ext cx="6666833"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19C6E16-E343-4927-B7C0-78EB18BD7D77}">
      <dsp:nvSpPr>
        <dsp:cNvPr id="0" name=""/>
        <dsp:cNvSpPr/>
      </dsp:nvSpPr>
      <dsp:spPr>
        <a:xfrm>
          <a:off x="0" y="4090440"/>
          <a:ext cx="6666833" cy="136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l-GR" sz="1700" kern="1200"/>
            <a:t>Τα εναρμονισμένα πρότυπα καθορίζουν τεχνικές προδιαγραφές οι οποίες θεωρούνται κατάλληλες ή επαρκείς για τη συμμόρφωση με τις τεχνικές απαιτήσεις που προβλέπονται στη νομοθεσία της ΕΕ.</a:t>
          </a:r>
          <a:endParaRPr lang="en-US" sz="1700" kern="1200"/>
        </a:p>
      </dsp:txBody>
      <dsp:txXfrm>
        <a:off x="0" y="4090440"/>
        <a:ext cx="6666833" cy="13634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264899-FF39-4DE7-BCA4-F64B844866C1}">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D048FAB9-D4ED-4DCC-9D89-3F85A421AD27}">
      <dsp:nvSpPr>
        <dsp:cNvPr id="0" name=""/>
        <dsp:cNvSpPr/>
      </dsp:nvSpPr>
      <dsp:spPr>
        <a:xfrm>
          <a:off x="0" y="2663"/>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Η ευρωπαϊκή τυποποίηση είναι οργανωμένη από τους ενδιαφερομένους και εξυπηρετεί τις ανάγκες τους, με βάση την εθνική εκπροσώπηση</a:t>
          </a:r>
          <a:endParaRPr lang="en-US" sz="2100" kern="1200"/>
        </a:p>
      </dsp:txBody>
      <dsp:txXfrm>
        <a:off x="0" y="2663"/>
        <a:ext cx="6666833" cy="1816197"/>
      </dsp:txXfrm>
    </dsp:sp>
    <dsp:sp modelId="{0E170C1D-2224-4A44-B71F-B6B44717B00D}">
      <dsp:nvSpPr>
        <dsp:cNvPr id="0" name=""/>
        <dsp:cNvSpPr/>
      </dsp:nvSpPr>
      <dsp:spPr>
        <a:xfrm>
          <a:off x="0" y="1818861"/>
          <a:ext cx="6666833" cy="0"/>
        </a:xfrm>
        <a:prstGeom prst="lin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B3A004E0-5FAD-4648-A45F-7B960F4B9BD4}">
      <dsp:nvSpPr>
        <dsp:cNvPr id="0" name=""/>
        <dsp:cNvSpPr/>
      </dsp:nvSpPr>
      <dsp:spPr>
        <a:xfrm>
          <a:off x="0" y="1818861"/>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Η ευρωπαϊκή τυποποίηση συμβάλλει επίσης στη βελτίωση της ανταγωνιστικότητας των επιχειρήσεων, διευκολύνοντας ιδίως την ελεύθερη κυκλοφορία αγαθών και υπηρεσιών, τη διαλειτουργικότητα των δικτύων, τα μέσα επικοινωνίας, την τεχνολογική ανάπτυξη και την καινοτομία.</a:t>
          </a:r>
          <a:endParaRPr lang="en-US" sz="2100" kern="1200"/>
        </a:p>
      </dsp:txBody>
      <dsp:txXfrm>
        <a:off x="0" y="1818861"/>
        <a:ext cx="6666833" cy="1816197"/>
      </dsp:txXfrm>
    </dsp:sp>
    <dsp:sp modelId="{51734B86-DDC6-4C38-82D2-1D6A35995F49}">
      <dsp:nvSpPr>
        <dsp:cNvPr id="0" name=""/>
        <dsp:cNvSpPr/>
      </dsp:nvSpPr>
      <dsp:spPr>
        <a:xfrm>
          <a:off x="0" y="3635058"/>
          <a:ext cx="6666833" cy="0"/>
        </a:xfrm>
        <a:prstGeom prst="lin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CDBDB2B-921D-4705-8ACD-4FE60EFE2643}">
      <dsp:nvSpPr>
        <dsp:cNvPr id="0" name=""/>
        <dsp:cNvSpPr/>
      </dsp:nvSpPr>
      <dsp:spPr>
        <a:xfrm>
          <a:off x="0" y="3635058"/>
          <a:ext cx="6666833" cy="1816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l-GR" sz="2100" kern="1200"/>
            <a:t>Τα ευρωπαϊκά πρότυπα εκδίδονται από τους ευρωπαϊκούς οργανισμούς τυποποίησης, δηλαδή CEN, Cenelec και ETSI.</a:t>
          </a:r>
          <a:endParaRPr lang="en-US" sz="2100" kern="1200"/>
        </a:p>
      </dsp:txBody>
      <dsp:txXfrm>
        <a:off x="0" y="3635058"/>
        <a:ext cx="6666833" cy="181619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AA0DE2-F055-4B8E-95DB-B4B05D75103F}">
      <dsp:nvSpPr>
        <dsp:cNvPr id="0" name=""/>
        <dsp:cNvSpPr/>
      </dsp:nvSpPr>
      <dsp:spPr>
        <a:xfrm>
          <a:off x="1333"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B7588F-83A8-4BEE-BCEF-69DE1CFB3CB8}">
      <dsp:nvSpPr>
        <dsp:cNvPr id="0" name=""/>
        <dsp:cNvSpPr/>
      </dsp:nvSpPr>
      <dsp:spPr>
        <a:xfrm>
          <a:off x="521579"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l-GR" sz="3000" kern="1200"/>
            <a:t>Η τυποποίηση διαδραματίζει διαρκώς σπουδαιότερο ρόλο στο διεθνές εμπόριο και στο άνοιγμα των αγορών. </a:t>
          </a:r>
          <a:endParaRPr lang="en-US" sz="3000" kern="1200"/>
        </a:p>
      </dsp:txBody>
      <dsp:txXfrm>
        <a:off x="608661" y="692298"/>
        <a:ext cx="4508047" cy="2799040"/>
      </dsp:txXfrm>
    </dsp:sp>
    <dsp:sp modelId="{A06A3263-5C53-41F2-B148-75AFFB364A37}">
      <dsp:nvSpPr>
        <dsp:cNvPr id="0" name=""/>
        <dsp:cNvSpPr/>
      </dsp:nvSpPr>
      <dsp:spPr>
        <a:xfrm>
          <a:off x="5724037" y="110983"/>
          <a:ext cx="4682211" cy="297320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46C3772-2376-4092-9CE3-5F22D36A78C1}">
      <dsp:nvSpPr>
        <dsp:cNvPr id="0" name=""/>
        <dsp:cNvSpPr/>
      </dsp:nvSpPr>
      <dsp:spPr>
        <a:xfrm>
          <a:off x="6244283" y="605216"/>
          <a:ext cx="4682211" cy="297320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l-GR" sz="3000" kern="1200"/>
            <a:t>Η Ένωση θα πρέπει να προωθεί τη συνεργασία μεταξύ των ευρωπαϊκών οργανισμών τυποποίησης και των διεθνών φορέων τυποποίησης.</a:t>
          </a:r>
          <a:endParaRPr lang="en-US" sz="3000" kern="1200"/>
        </a:p>
      </dsp:txBody>
      <dsp:txXfrm>
        <a:off x="6331365" y="692298"/>
        <a:ext cx="4508047" cy="27990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DB0DFB-93D0-416B-889B-E1AF39D0A89E}">
      <dsp:nvSpPr>
        <dsp:cNvPr id="0" name=""/>
        <dsp:cNvSpPr/>
      </dsp:nvSpPr>
      <dsp:spPr>
        <a:xfrm>
          <a:off x="1093850" y="533366"/>
          <a:ext cx="874012" cy="7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54CAC7C-F34C-44A5-9D08-2E3AF5F48C2E}">
      <dsp:nvSpPr>
        <dsp:cNvPr id="0" name=""/>
        <dsp:cNvSpPr/>
      </dsp:nvSpPr>
      <dsp:spPr>
        <a:xfrm>
          <a:off x="2020303" y="459985"/>
          <a:ext cx="100511" cy="188786"/>
        </a:xfrm>
        <a:prstGeom prst="chevron">
          <a:avLst>
            <a:gd name="adj" fmla="val 90000"/>
          </a:avLst>
        </a:prstGeom>
        <a:solidFill>
          <a:schemeClr val="accent2">
            <a:tint val="40000"/>
            <a:alpha val="90000"/>
            <a:hueOff val="-60659"/>
            <a:satOff val="-5382"/>
            <a:lumOff val="-55"/>
            <a:alphaOff val="0"/>
          </a:schemeClr>
        </a:solidFill>
        <a:ln w="12700" cap="flat" cmpd="sng" algn="ctr">
          <a:solidFill>
            <a:schemeClr val="accent2">
              <a:tint val="40000"/>
              <a:alpha val="90000"/>
              <a:hueOff val="-60659"/>
              <a:satOff val="-5382"/>
              <a:lumOff val="-55"/>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5449FA-BDA4-4AE7-92D9-C305D79989C6}">
      <dsp:nvSpPr>
        <dsp:cNvPr id="0" name=""/>
        <dsp:cNvSpPr/>
      </dsp:nvSpPr>
      <dsp:spPr>
        <a:xfrm>
          <a:off x="542990" y="91794"/>
          <a:ext cx="883215" cy="883215"/>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74" tIns="34274" rIns="34274" bIns="34274" numCol="1" spcCol="1270" anchor="ctr" anchorCtr="0">
          <a:noAutofit/>
        </a:bodyPr>
        <a:lstStyle/>
        <a:p>
          <a:pPr marL="0" lvl="0" indent="0" algn="ctr" defTabSz="1733550">
            <a:lnSpc>
              <a:spcPct val="90000"/>
            </a:lnSpc>
            <a:spcBef>
              <a:spcPct val="0"/>
            </a:spcBef>
            <a:spcAft>
              <a:spcPct val="35000"/>
            </a:spcAft>
            <a:buNone/>
          </a:pPr>
          <a:r>
            <a:rPr lang="en-US" sz="3900" kern="1200"/>
            <a:t>1</a:t>
          </a:r>
        </a:p>
      </dsp:txBody>
      <dsp:txXfrm>
        <a:off x="672334" y="221138"/>
        <a:ext cx="624527" cy="624527"/>
      </dsp:txXfrm>
    </dsp:sp>
    <dsp:sp modelId="{CC0028DD-306A-4742-AFC8-BEF9BAB87562}">
      <dsp:nvSpPr>
        <dsp:cNvPr id="0" name=""/>
        <dsp:cNvSpPr/>
      </dsp:nvSpPr>
      <dsp:spPr>
        <a:xfrm>
          <a:off x="1333" y="1140610"/>
          <a:ext cx="1966528" cy="2457000"/>
        </a:xfrm>
        <a:prstGeom prst="upArrowCallout">
          <a:avLst>
            <a:gd name="adj1" fmla="val 50000"/>
            <a:gd name="adj2" fmla="val 20000"/>
            <a:gd name="adj3" fmla="val 20000"/>
            <a:gd name="adj4" fmla="val 100000"/>
          </a:avLst>
        </a:prstGeom>
        <a:solidFill>
          <a:schemeClr val="accent2">
            <a:tint val="40000"/>
            <a:alpha val="90000"/>
            <a:hueOff val="-121318"/>
            <a:satOff val="-10764"/>
            <a:lumOff val="-110"/>
            <a:alphaOff val="0"/>
          </a:schemeClr>
        </a:solidFill>
        <a:ln w="12700" cap="flat" cmpd="sng" algn="ctr">
          <a:solidFill>
            <a:schemeClr val="accent2">
              <a:tint val="40000"/>
              <a:alpha val="90000"/>
              <a:hueOff val="-121318"/>
              <a:satOff val="-10764"/>
              <a:lumOff val="-1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5122" tIns="165100" rIns="155122" bIns="165100" numCol="1" spcCol="1270" anchor="t" anchorCtr="0">
          <a:noAutofit/>
        </a:bodyPr>
        <a:lstStyle/>
        <a:p>
          <a:pPr marL="0" lvl="0" indent="0" algn="l" defTabSz="488950">
            <a:lnSpc>
              <a:spcPct val="90000"/>
            </a:lnSpc>
            <a:spcBef>
              <a:spcPct val="0"/>
            </a:spcBef>
            <a:spcAft>
              <a:spcPct val="35000"/>
            </a:spcAft>
            <a:buNone/>
          </a:pPr>
          <a:r>
            <a:rPr lang="el-GR" sz="1100" kern="1200"/>
            <a:t>1)   «πρότυπο»: η τεχνική προδιαγραφή που έχει εγκριθεί από αναγνωρισμένο φορέα τυποποίησης, για επανειλημμένη ή διαρκή εφαρμογή, των οποίων η τήρηση δεν είναι υποχρεωτική και οι οποίες υπάγονται σε μία από τις ακόλουθες κατηγορίες:</a:t>
          </a:r>
          <a:endParaRPr lang="en-US" sz="1100" kern="1200"/>
        </a:p>
      </dsp:txBody>
      <dsp:txXfrm>
        <a:off x="1333" y="1533916"/>
        <a:ext cx="1966528" cy="2063694"/>
      </dsp:txXfrm>
    </dsp:sp>
    <dsp:sp modelId="{B6DFD06E-447D-436C-A3BC-710B3710E454}">
      <dsp:nvSpPr>
        <dsp:cNvPr id="0" name=""/>
        <dsp:cNvSpPr/>
      </dsp:nvSpPr>
      <dsp:spPr>
        <a:xfrm>
          <a:off x="2186366" y="533366"/>
          <a:ext cx="1966528" cy="72"/>
        </a:xfrm>
        <a:prstGeom prst="rect">
          <a:avLst/>
        </a:prstGeom>
        <a:solidFill>
          <a:schemeClr val="accent2">
            <a:tint val="40000"/>
            <a:alpha val="90000"/>
            <a:hueOff val="-181977"/>
            <a:satOff val="-16146"/>
            <a:lumOff val="-165"/>
            <a:alphaOff val="0"/>
          </a:schemeClr>
        </a:solidFill>
        <a:ln w="12700" cap="flat" cmpd="sng" algn="ctr">
          <a:solidFill>
            <a:schemeClr val="accent2">
              <a:tint val="40000"/>
              <a:alpha val="90000"/>
              <a:hueOff val="-181977"/>
              <a:satOff val="-16146"/>
              <a:lumOff val="-1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65EDEAB4-4150-49B2-B8A5-0F10B69028A9}">
      <dsp:nvSpPr>
        <dsp:cNvPr id="0" name=""/>
        <dsp:cNvSpPr/>
      </dsp:nvSpPr>
      <dsp:spPr>
        <a:xfrm>
          <a:off x="4205335" y="459985"/>
          <a:ext cx="100511" cy="188786"/>
        </a:xfrm>
        <a:prstGeom prst="chevron">
          <a:avLst>
            <a:gd name="adj" fmla="val 90000"/>
          </a:avLst>
        </a:prstGeom>
        <a:solidFill>
          <a:schemeClr val="accent2">
            <a:tint val="40000"/>
            <a:alpha val="90000"/>
            <a:hueOff val="-242636"/>
            <a:satOff val="-21527"/>
            <a:lumOff val="-220"/>
            <a:alphaOff val="0"/>
          </a:schemeClr>
        </a:solidFill>
        <a:ln w="12700" cap="flat" cmpd="sng" algn="ctr">
          <a:solidFill>
            <a:schemeClr val="accent2">
              <a:tint val="40000"/>
              <a:alpha val="90000"/>
              <a:hueOff val="-242636"/>
              <a:satOff val="-21527"/>
              <a:lumOff val="-22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094C72-3112-42D9-AE68-7FEC972A5D17}">
      <dsp:nvSpPr>
        <dsp:cNvPr id="0" name=""/>
        <dsp:cNvSpPr/>
      </dsp:nvSpPr>
      <dsp:spPr>
        <a:xfrm>
          <a:off x="2728022" y="91794"/>
          <a:ext cx="883215" cy="883215"/>
        </a:xfrm>
        <a:prstGeom prst="ellips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74" tIns="34274" rIns="34274" bIns="34274" numCol="1" spcCol="1270" anchor="ctr" anchorCtr="0">
          <a:noAutofit/>
        </a:bodyPr>
        <a:lstStyle/>
        <a:p>
          <a:pPr marL="0" lvl="0" indent="0" algn="ctr" defTabSz="1733550">
            <a:lnSpc>
              <a:spcPct val="90000"/>
            </a:lnSpc>
            <a:spcBef>
              <a:spcPct val="0"/>
            </a:spcBef>
            <a:spcAft>
              <a:spcPct val="35000"/>
            </a:spcAft>
            <a:buNone/>
          </a:pPr>
          <a:r>
            <a:rPr lang="en-US" sz="3900" kern="1200"/>
            <a:t>2</a:t>
          </a:r>
        </a:p>
      </dsp:txBody>
      <dsp:txXfrm>
        <a:off x="2857366" y="221138"/>
        <a:ext cx="624527" cy="624527"/>
      </dsp:txXfrm>
    </dsp:sp>
    <dsp:sp modelId="{A9346CC4-17BB-467B-8EDC-D77BABF2D517}">
      <dsp:nvSpPr>
        <dsp:cNvPr id="0" name=""/>
        <dsp:cNvSpPr/>
      </dsp:nvSpPr>
      <dsp:spPr>
        <a:xfrm>
          <a:off x="2186366" y="1140610"/>
          <a:ext cx="1966528" cy="2457000"/>
        </a:xfrm>
        <a:prstGeom prst="upArrowCallout">
          <a:avLst>
            <a:gd name="adj1" fmla="val 50000"/>
            <a:gd name="adj2" fmla="val 20000"/>
            <a:gd name="adj3" fmla="val 20000"/>
            <a:gd name="adj4" fmla="val 100000"/>
          </a:avLst>
        </a:prstGeom>
        <a:solidFill>
          <a:schemeClr val="accent2">
            <a:tint val="40000"/>
            <a:alpha val="90000"/>
            <a:hueOff val="-303295"/>
            <a:satOff val="-26909"/>
            <a:lumOff val="-275"/>
            <a:alphaOff val="0"/>
          </a:schemeClr>
        </a:solidFill>
        <a:ln w="12700" cap="flat" cmpd="sng" algn="ctr">
          <a:solidFill>
            <a:schemeClr val="accent2">
              <a:tint val="40000"/>
              <a:alpha val="90000"/>
              <a:hueOff val="-303295"/>
              <a:satOff val="-26909"/>
              <a:lumOff val="-27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5122" tIns="165100" rIns="155122" bIns="165100" numCol="1" spcCol="1270" anchor="t" anchorCtr="0">
          <a:noAutofit/>
        </a:bodyPr>
        <a:lstStyle/>
        <a:p>
          <a:pPr marL="0" lvl="0" indent="0" algn="l" defTabSz="488950">
            <a:lnSpc>
              <a:spcPct val="90000"/>
            </a:lnSpc>
            <a:spcBef>
              <a:spcPct val="0"/>
            </a:spcBef>
            <a:spcAft>
              <a:spcPct val="35000"/>
            </a:spcAft>
            <a:buNone/>
          </a:pPr>
          <a:r>
            <a:rPr lang="el-GR" sz="1100" kern="1200"/>
            <a:t>α)   «διεθνές πρότυπο»: πρότυπο το οποίο έχει εκδοθεί από διεθνή φορέα τυποποίησης·</a:t>
          </a:r>
          <a:endParaRPr lang="en-US" sz="1100" kern="1200"/>
        </a:p>
      </dsp:txBody>
      <dsp:txXfrm>
        <a:off x="2186366" y="1533916"/>
        <a:ext cx="1966528" cy="2063694"/>
      </dsp:txXfrm>
    </dsp:sp>
    <dsp:sp modelId="{7FE0A010-DD9E-489D-A334-D133DBE82672}">
      <dsp:nvSpPr>
        <dsp:cNvPr id="0" name=""/>
        <dsp:cNvSpPr/>
      </dsp:nvSpPr>
      <dsp:spPr>
        <a:xfrm>
          <a:off x="4371398" y="533366"/>
          <a:ext cx="1966528" cy="72"/>
        </a:xfrm>
        <a:prstGeom prst="rect">
          <a:avLst/>
        </a:prstGeom>
        <a:solidFill>
          <a:schemeClr val="accent2">
            <a:tint val="40000"/>
            <a:alpha val="90000"/>
            <a:hueOff val="-363954"/>
            <a:satOff val="-32291"/>
            <a:lumOff val="-330"/>
            <a:alphaOff val="0"/>
          </a:schemeClr>
        </a:solidFill>
        <a:ln w="12700" cap="flat" cmpd="sng" algn="ctr">
          <a:solidFill>
            <a:schemeClr val="accent2">
              <a:tint val="40000"/>
              <a:alpha val="90000"/>
              <a:hueOff val="-363954"/>
              <a:satOff val="-32291"/>
              <a:lumOff val="-33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71F473-82C4-4919-9D6A-8D1CE62A1472}">
      <dsp:nvSpPr>
        <dsp:cNvPr id="0" name=""/>
        <dsp:cNvSpPr/>
      </dsp:nvSpPr>
      <dsp:spPr>
        <a:xfrm>
          <a:off x="6390368" y="459985"/>
          <a:ext cx="100511" cy="188786"/>
        </a:xfrm>
        <a:prstGeom prst="chevron">
          <a:avLst>
            <a:gd name="adj" fmla="val 90000"/>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18F984-1AFF-45AB-AC05-667DCF89C2B7}">
      <dsp:nvSpPr>
        <dsp:cNvPr id="0" name=""/>
        <dsp:cNvSpPr/>
      </dsp:nvSpPr>
      <dsp:spPr>
        <a:xfrm>
          <a:off x="4913055" y="91794"/>
          <a:ext cx="883215" cy="883215"/>
        </a:xfrm>
        <a:prstGeom prst="ellips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74" tIns="34274" rIns="34274" bIns="34274" numCol="1" spcCol="1270" anchor="ctr" anchorCtr="0">
          <a:noAutofit/>
        </a:bodyPr>
        <a:lstStyle/>
        <a:p>
          <a:pPr marL="0" lvl="0" indent="0" algn="ctr" defTabSz="1733550">
            <a:lnSpc>
              <a:spcPct val="90000"/>
            </a:lnSpc>
            <a:spcBef>
              <a:spcPct val="0"/>
            </a:spcBef>
            <a:spcAft>
              <a:spcPct val="35000"/>
            </a:spcAft>
            <a:buNone/>
          </a:pPr>
          <a:r>
            <a:rPr lang="en-US" sz="3900" kern="1200"/>
            <a:t>3</a:t>
          </a:r>
        </a:p>
      </dsp:txBody>
      <dsp:txXfrm>
        <a:off x="5042399" y="221138"/>
        <a:ext cx="624527" cy="624527"/>
      </dsp:txXfrm>
    </dsp:sp>
    <dsp:sp modelId="{6EBA9CA9-9053-4934-A307-3FD200029026}">
      <dsp:nvSpPr>
        <dsp:cNvPr id="0" name=""/>
        <dsp:cNvSpPr/>
      </dsp:nvSpPr>
      <dsp:spPr>
        <a:xfrm>
          <a:off x="4371398" y="1140610"/>
          <a:ext cx="1966528" cy="2457000"/>
        </a:xfrm>
        <a:prstGeom prst="upArrowCallout">
          <a:avLst>
            <a:gd name="adj1" fmla="val 50000"/>
            <a:gd name="adj2" fmla="val 20000"/>
            <a:gd name="adj3" fmla="val 20000"/>
            <a:gd name="adj4" fmla="val 100000"/>
          </a:avLst>
        </a:prstGeom>
        <a:solidFill>
          <a:schemeClr val="accent2">
            <a:tint val="40000"/>
            <a:alpha val="90000"/>
            <a:hueOff val="-485272"/>
            <a:satOff val="-43055"/>
            <a:lumOff val="-439"/>
            <a:alphaOff val="0"/>
          </a:schemeClr>
        </a:solidFill>
        <a:ln w="12700" cap="flat" cmpd="sng" algn="ctr">
          <a:solidFill>
            <a:schemeClr val="accent2">
              <a:tint val="40000"/>
              <a:alpha val="90000"/>
              <a:hueOff val="-485272"/>
              <a:satOff val="-43055"/>
              <a:lumOff val="-43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5122" tIns="165100" rIns="155122" bIns="165100" numCol="1" spcCol="1270" anchor="t" anchorCtr="0">
          <a:noAutofit/>
        </a:bodyPr>
        <a:lstStyle/>
        <a:p>
          <a:pPr marL="0" lvl="0" indent="0" algn="l" defTabSz="488950">
            <a:lnSpc>
              <a:spcPct val="90000"/>
            </a:lnSpc>
            <a:spcBef>
              <a:spcPct val="0"/>
            </a:spcBef>
            <a:spcAft>
              <a:spcPct val="35000"/>
            </a:spcAft>
            <a:buNone/>
          </a:pPr>
          <a:r>
            <a:rPr lang="el-GR" sz="1100" kern="1200"/>
            <a:t>β)   «ευρωπαϊκό πρότυπο»: πρότυπο το οποίο έχει εκδοθεί από έναν ευρωπαϊκό οργανισμό τυποποίησης·</a:t>
          </a:r>
          <a:endParaRPr lang="en-US" sz="1100" kern="1200"/>
        </a:p>
      </dsp:txBody>
      <dsp:txXfrm>
        <a:off x="4371398" y="1533916"/>
        <a:ext cx="1966528" cy="2063694"/>
      </dsp:txXfrm>
    </dsp:sp>
    <dsp:sp modelId="{4F530CB3-F526-4050-B8F4-CA09FE00094F}">
      <dsp:nvSpPr>
        <dsp:cNvPr id="0" name=""/>
        <dsp:cNvSpPr/>
      </dsp:nvSpPr>
      <dsp:spPr>
        <a:xfrm>
          <a:off x="6556430" y="533366"/>
          <a:ext cx="1966528" cy="72"/>
        </a:xfrm>
        <a:prstGeom prst="rect">
          <a:avLst/>
        </a:prstGeom>
        <a:solidFill>
          <a:schemeClr val="accent2">
            <a:tint val="40000"/>
            <a:alpha val="90000"/>
            <a:hueOff val="-545931"/>
            <a:satOff val="-48437"/>
            <a:lumOff val="-494"/>
            <a:alphaOff val="0"/>
          </a:schemeClr>
        </a:solidFill>
        <a:ln w="12700" cap="flat" cmpd="sng" algn="ctr">
          <a:solidFill>
            <a:schemeClr val="accent2">
              <a:tint val="40000"/>
              <a:alpha val="90000"/>
              <a:hueOff val="-545931"/>
              <a:satOff val="-48437"/>
              <a:lumOff val="-494"/>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2EE193-3818-421D-A97E-9BD2B2A788AD}">
      <dsp:nvSpPr>
        <dsp:cNvPr id="0" name=""/>
        <dsp:cNvSpPr/>
      </dsp:nvSpPr>
      <dsp:spPr>
        <a:xfrm>
          <a:off x="8575400" y="459985"/>
          <a:ext cx="100511" cy="188786"/>
        </a:xfrm>
        <a:prstGeom prst="chevron">
          <a:avLst>
            <a:gd name="adj" fmla="val 90000"/>
          </a:avLst>
        </a:prstGeom>
        <a:solidFill>
          <a:schemeClr val="accent2">
            <a:tint val="40000"/>
            <a:alpha val="90000"/>
            <a:hueOff val="-606590"/>
            <a:satOff val="-53819"/>
            <a:lumOff val="-549"/>
            <a:alphaOff val="0"/>
          </a:schemeClr>
        </a:solidFill>
        <a:ln w="12700" cap="flat" cmpd="sng" algn="ctr">
          <a:solidFill>
            <a:schemeClr val="accent2">
              <a:tint val="40000"/>
              <a:alpha val="90000"/>
              <a:hueOff val="-606590"/>
              <a:satOff val="-53819"/>
              <a:lumOff val="-549"/>
              <a:alphaOff val="0"/>
            </a:schemeClr>
          </a:solidFill>
          <a:prstDash val="solid"/>
          <a:miter lim="800000"/>
        </a:ln>
        <a:effectLst/>
      </dsp:spPr>
      <dsp:style>
        <a:lnRef idx="2">
          <a:scrgbClr r="0" g="0" b="0"/>
        </a:lnRef>
        <a:fillRef idx="1">
          <a:scrgbClr r="0" g="0" b="0"/>
        </a:fillRef>
        <a:effectRef idx="0">
          <a:scrgbClr r="0" g="0" b="0"/>
        </a:effectRef>
        <a:fontRef idx="minor"/>
      </dsp:style>
    </dsp:sp>
    <dsp:sp modelId="{8B49ECF1-6CCD-4141-B9E4-6FF704B2D078}">
      <dsp:nvSpPr>
        <dsp:cNvPr id="0" name=""/>
        <dsp:cNvSpPr/>
      </dsp:nvSpPr>
      <dsp:spPr>
        <a:xfrm>
          <a:off x="7098087" y="91794"/>
          <a:ext cx="883215" cy="883215"/>
        </a:xfrm>
        <a:prstGeom prst="ellips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74" tIns="34274" rIns="34274" bIns="34274" numCol="1" spcCol="1270" anchor="ctr" anchorCtr="0">
          <a:noAutofit/>
        </a:bodyPr>
        <a:lstStyle/>
        <a:p>
          <a:pPr marL="0" lvl="0" indent="0" algn="ctr" defTabSz="1733550">
            <a:lnSpc>
              <a:spcPct val="90000"/>
            </a:lnSpc>
            <a:spcBef>
              <a:spcPct val="0"/>
            </a:spcBef>
            <a:spcAft>
              <a:spcPct val="35000"/>
            </a:spcAft>
            <a:buNone/>
          </a:pPr>
          <a:r>
            <a:rPr lang="en-US" sz="3900" kern="1200"/>
            <a:t>4</a:t>
          </a:r>
        </a:p>
      </dsp:txBody>
      <dsp:txXfrm>
        <a:off x="7227431" y="221138"/>
        <a:ext cx="624527" cy="624527"/>
      </dsp:txXfrm>
    </dsp:sp>
    <dsp:sp modelId="{63337F01-5F19-4712-9CA2-B20765138AD3}">
      <dsp:nvSpPr>
        <dsp:cNvPr id="0" name=""/>
        <dsp:cNvSpPr/>
      </dsp:nvSpPr>
      <dsp:spPr>
        <a:xfrm>
          <a:off x="6556430" y="1140610"/>
          <a:ext cx="1966528" cy="2457000"/>
        </a:xfrm>
        <a:prstGeom prst="upArrowCallout">
          <a:avLst>
            <a:gd name="adj1" fmla="val 50000"/>
            <a:gd name="adj2" fmla="val 20000"/>
            <a:gd name="adj3" fmla="val 20000"/>
            <a:gd name="adj4" fmla="val 100000"/>
          </a:avLst>
        </a:prstGeom>
        <a:solidFill>
          <a:schemeClr val="accent2">
            <a:tint val="40000"/>
            <a:alpha val="90000"/>
            <a:hueOff val="-667249"/>
            <a:satOff val="-59200"/>
            <a:lumOff val="-604"/>
            <a:alphaOff val="0"/>
          </a:schemeClr>
        </a:solidFill>
        <a:ln w="12700" cap="flat" cmpd="sng" algn="ctr">
          <a:solidFill>
            <a:schemeClr val="accent2">
              <a:tint val="40000"/>
              <a:alpha val="90000"/>
              <a:hueOff val="-667249"/>
              <a:satOff val="-59200"/>
              <a:lumOff val="-60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5122" tIns="165100" rIns="155122" bIns="165100" numCol="1" spcCol="1270" anchor="t" anchorCtr="0">
          <a:noAutofit/>
        </a:bodyPr>
        <a:lstStyle/>
        <a:p>
          <a:pPr marL="0" lvl="0" indent="0" algn="l" defTabSz="488950">
            <a:lnSpc>
              <a:spcPct val="90000"/>
            </a:lnSpc>
            <a:spcBef>
              <a:spcPct val="0"/>
            </a:spcBef>
            <a:spcAft>
              <a:spcPct val="35000"/>
            </a:spcAft>
            <a:buNone/>
          </a:pPr>
          <a:r>
            <a:rPr lang="el-GR" sz="1100" kern="1200"/>
            <a:t>γ)   «εναρμονισμένο πρότυπο»: ευρωπαϊκό πρότυπο που έχει εκδοθεί κατόπιν αιτήματος της Επιτροπής για την εφαρμογή της νομοθεσίας εναρμόνισης της Ένωσης·</a:t>
          </a:r>
          <a:endParaRPr lang="en-US" sz="1100" kern="1200"/>
        </a:p>
      </dsp:txBody>
      <dsp:txXfrm>
        <a:off x="6556430" y="1533916"/>
        <a:ext cx="1966528" cy="2063694"/>
      </dsp:txXfrm>
    </dsp:sp>
    <dsp:sp modelId="{45F8EBCD-1FB3-410F-9473-48378A561AD3}">
      <dsp:nvSpPr>
        <dsp:cNvPr id="0" name=""/>
        <dsp:cNvSpPr/>
      </dsp:nvSpPr>
      <dsp:spPr>
        <a:xfrm>
          <a:off x="8741462" y="533366"/>
          <a:ext cx="983264" cy="72"/>
        </a:xfrm>
        <a:prstGeom prst="rect">
          <a:avLst/>
        </a:prstGeom>
        <a:solidFill>
          <a:schemeClr val="accent2">
            <a:tint val="40000"/>
            <a:alpha val="90000"/>
            <a:hueOff val="-727908"/>
            <a:satOff val="-64582"/>
            <a:lumOff val="-659"/>
            <a:alphaOff val="0"/>
          </a:schemeClr>
        </a:solidFill>
        <a:ln w="12700" cap="flat" cmpd="sng" algn="ctr">
          <a:solidFill>
            <a:schemeClr val="accent2">
              <a:tint val="40000"/>
              <a:alpha val="90000"/>
              <a:hueOff val="-727908"/>
              <a:satOff val="-64582"/>
              <a:lumOff val="-6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B45497-51A4-4990-894D-ABE9E9D9FC3F}">
      <dsp:nvSpPr>
        <dsp:cNvPr id="0" name=""/>
        <dsp:cNvSpPr/>
      </dsp:nvSpPr>
      <dsp:spPr>
        <a:xfrm>
          <a:off x="9283119" y="91794"/>
          <a:ext cx="883215" cy="883215"/>
        </a:xfrm>
        <a:prstGeom prst="ellips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74" tIns="34274" rIns="34274" bIns="34274" numCol="1" spcCol="1270" anchor="ctr" anchorCtr="0">
          <a:noAutofit/>
        </a:bodyPr>
        <a:lstStyle/>
        <a:p>
          <a:pPr marL="0" lvl="0" indent="0" algn="ctr" defTabSz="1733550">
            <a:lnSpc>
              <a:spcPct val="90000"/>
            </a:lnSpc>
            <a:spcBef>
              <a:spcPct val="0"/>
            </a:spcBef>
            <a:spcAft>
              <a:spcPct val="35000"/>
            </a:spcAft>
            <a:buNone/>
          </a:pPr>
          <a:r>
            <a:rPr lang="en-US" sz="3900" kern="1200"/>
            <a:t>5</a:t>
          </a:r>
        </a:p>
      </dsp:txBody>
      <dsp:txXfrm>
        <a:off x="9412463" y="221138"/>
        <a:ext cx="624527" cy="624527"/>
      </dsp:txXfrm>
    </dsp:sp>
    <dsp:sp modelId="{D31924A2-9645-493C-9CC1-1D693B1493E0}">
      <dsp:nvSpPr>
        <dsp:cNvPr id="0" name=""/>
        <dsp:cNvSpPr/>
      </dsp:nvSpPr>
      <dsp:spPr>
        <a:xfrm>
          <a:off x="8741462" y="1140610"/>
          <a:ext cx="1966528" cy="2457000"/>
        </a:xfrm>
        <a:prstGeom prst="upArrowCallout">
          <a:avLst>
            <a:gd name="adj1" fmla="val 50000"/>
            <a:gd name="adj2" fmla="val 20000"/>
            <a:gd name="adj3" fmla="val 20000"/>
            <a:gd name="adj4" fmla="val 100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5122" tIns="165100" rIns="155122" bIns="165100" numCol="1" spcCol="1270" anchor="t" anchorCtr="0">
          <a:noAutofit/>
        </a:bodyPr>
        <a:lstStyle/>
        <a:p>
          <a:pPr marL="0" lvl="0" indent="0" algn="l" defTabSz="488950">
            <a:lnSpc>
              <a:spcPct val="90000"/>
            </a:lnSpc>
            <a:spcBef>
              <a:spcPct val="0"/>
            </a:spcBef>
            <a:spcAft>
              <a:spcPct val="35000"/>
            </a:spcAft>
            <a:buNone/>
          </a:pPr>
          <a:r>
            <a:rPr lang="el-GR" sz="1100" kern="1200"/>
            <a:t>δ)   «εθνικό πρότυπο»: πρότυπο το οποίο έχει εκδοθεί από εθνικό φορέα τυποποίησης·</a:t>
          </a:r>
          <a:endParaRPr lang="en-US" sz="1100" kern="1200"/>
        </a:p>
      </dsp:txBody>
      <dsp:txXfrm>
        <a:off x="8741462" y="1533916"/>
        <a:ext cx="1966528" cy="20636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972038-8AF1-44FD-8838-FBFFDE3C8469}">
      <dsp:nvSpPr>
        <dsp:cNvPr id="0" name=""/>
        <dsp:cNvSpPr/>
      </dsp:nvSpPr>
      <dsp:spPr>
        <a:xfrm>
          <a:off x="0" y="97262"/>
          <a:ext cx="10927829" cy="1712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2)   «παραδοτέο ευρωπαϊκής τυποποίησης»: κάθε άλλη τεχνική προδιαγραφή πλην του ευρωπαϊκού προτύπου, η οποία έχει εκδοθεί από ευρωπαϊκό οργανισμό προτύπων για επανειλημμένη ή διαρκή εφαρμογή και της οποίας η τήρηση δεν είναι υποχρεωτική·</a:t>
          </a:r>
          <a:endParaRPr lang="en-US" sz="2400" kern="1200"/>
        </a:p>
      </dsp:txBody>
      <dsp:txXfrm>
        <a:off x="83616" y="180878"/>
        <a:ext cx="10760597" cy="1545648"/>
      </dsp:txXfrm>
    </dsp:sp>
    <dsp:sp modelId="{B0454F83-9501-4CA4-85A5-F6B094397DFE}">
      <dsp:nvSpPr>
        <dsp:cNvPr id="0" name=""/>
        <dsp:cNvSpPr/>
      </dsp:nvSpPr>
      <dsp:spPr>
        <a:xfrm>
          <a:off x="0" y="1879262"/>
          <a:ext cx="10927829" cy="17128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l-GR" sz="2400" kern="1200"/>
            <a:t>3)   «σχέδιο προτύπου»: έγγραφο που περιέχει το κείμενο των τεχνικών προδιαγραφών για καθορισμένο προϊόν, που εξετάζεται να εγκριθεί σύμφωνα με τη διαδικασία του σχετικού προτύπου, όπως το έγγραφο αυτό προκύπτει από τις προπαρασκευαστικές εργασίες και διανέμεται προς δημόσιο σχολιασμό ή έλεγχο·</a:t>
          </a:r>
          <a:endParaRPr lang="en-US" sz="2400" kern="1200"/>
        </a:p>
      </dsp:txBody>
      <dsp:txXfrm>
        <a:off x="83616" y="1962878"/>
        <a:ext cx="10760597" cy="154564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4DBA16-9222-4D6C-B5C6-7212F3D9738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12A064C7-6A29-42AE-9E76-22B9A82E9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8D3BF819-FFCE-45E6-948E-541A54DDD138}"/>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D90942CB-5D4C-4162-9A80-72A8A6709D5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2F011F4-5E40-4184-9379-8D548B82EBA3}"/>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2061101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A689E3-7FFA-4BD0-9613-B936FACA0C9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FE9EE07-6A9D-426E-9135-64480F1C1BA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37D4B1B-28DA-41C0-A8AB-BF6D6BB5FF8D}"/>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0203EF34-784B-4ECE-8EE3-066CA7998B9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326F906-699B-428E-A0F8-EB6470A0D1EF}"/>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603572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6108DBB-83B1-41EA-9208-ECB97F92B57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D987188-7E3C-4E78-B87D-4B1528D420C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CA94AE5-489B-4409-9284-5898BD4F4508}"/>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51769F84-D05C-4DC4-9BA6-1DA5B68C62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D2EA589-3003-4647-A8A8-12FF28023F4D}"/>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302480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1E5D50-2CD5-4068-B854-D832920C34C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E889205-25E0-4883-A469-3B389AAA774B}"/>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A6C895E-5001-427D-BFDF-4360D0CB6815}"/>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B7664C17-E83D-4C66-AD9B-9FD484AD22F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1C10F6-A2EE-4DA2-9BBA-6F6BAB5C3E8D}"/>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890994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53A0B4-DA63-4231-9693-D0A44A714AA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43838FB-6D1C-4B58-A4E0-E6B36165A1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340E9B2-9E54-41A1-B42D-7496F8C5D5CE}"/>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8B2D3F9A-B924-405E-8883-F221E215275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AEDF275-3B22-47D3-AEC5-A018B27C6172}"/>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3936242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9B06AE-0255-47C1-86BF-3A6E5B6E6A3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267AF5A-C4EF-4F7A-9389-6D8C3569D948}"/>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50B1B7B-8B83-469F-9DF7-39D64F62DC1F}"/>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E7A0938-4B5A-40B6-818A-61ECFDA800C7}"/>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6" name="Θέση υποσέλιδου 5">
            <a:extLst>
              <a:ext uri="{FF2B5EF4-FFF2-40B4-BE49-F238E27FC236}">
                <a16:creationId xmlns:a16="http://schemas.microsoft.com/office/drawing/2014/main" id="{9930C339-CC69-4607-AB64-EE9B3F8DB81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9F30137-8BCE-48AE-B681-8C1FE4FDF4A0}"/>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347440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577A1D-9A36-4D59-8265-FC37C73B8B6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E17ED3C-5852-4770-A475-2EC7A009F5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6EE60BB-51AD-4259-96AF-33D4F7DFD0E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843601D-4240-4CBF-BEF1-DB332273ED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DDA8390E-F185-4065-9DF1-244BD38777D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2D3FE13-3BAE-4A58-8C3C-BD250C75D914}"/>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8" name="Θέση υποσέλιδου 7">
            <a:extLst>
              <a:ext uri="{FF2B5EF4-FFF2-40B4-BE49-F238E27FC236}">
                <a16:creationId xmlns:a16="http://schemas.microsoft.com/office/drawing/2014/main" id="{19E5A635-D3AF-4694-ACD6-A3AE8D865E2A}"/>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D42E151-760E-4EA9-B6E0-9264120C8AEE}"/>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957573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713CD9-6122-412F-8236-2992224D9CE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C412E0D8-58FC-4BDE-929F-15B53C790883}"/>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4" name="Θέση υποσέλιδου 3">
            <a:extLst>
              <a:ext uri="{FF2B5EF4-FFF2-40B4-BE49-F238E27FC236}">
                <a16:creationId xmlns:a16="http://schemas.microsoft.com/office/drawing/2014/main" id="{568FB5A0-D17A-4CA5-99A2-FA827DD3DF7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77AC7AF-7A4A-4489-A96E-A50F87684FDE}"/>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261071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6D6C17EA-CE8B-409E-9249-DD17700F944B}"/>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3" name="Θέση υποσέλιδου 2">
            <a:extLst>
              <a:ext uri="{FF2B5EF4-FFF2-40B4-BE49-F238E27FC236}">
                <a16:creationId xmlns:a16="http://schemas.microsoft.com/office/drawing/2014/main" id="{3D06B222-5B99-4972-A956-28EE7577754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E97379F-820A-496F-831F-8DB2185C5795}"/>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91081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32DF1-82CC-4032-8146-7F75D0E7773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C0F139-8914-45B9-8C2C-17E6D4A8D7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6F65C81-025E-4E3E-9C2A-F6C1E47C98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6A3AD9F-CABB-4DAE-AA80-C63E8ADAE6DB}"/>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6" name="Θέση υποσέλιδου 5">
            <a:extLst>
              <a:ext uri="{FF2B5EF4-FFF2-40B4-BE49-F238E27FC236}">
                <a16:creationId xmlns:a16="http://schemas.microsoft.com/office/drawing/2014/main" id="{A422B8A5-2866-4949-9C76-CD429F98B65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5D9048B-CAEB-40EC-B790-178873F00208}"/>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1583548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9B9FB3-07D5-4F63-B96B-D879281F6F0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1591B16-7E39-4E06-9FE2-5B9DD32816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AD27DFF-1835-4035-8542-004F95974C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0559B1D-B4EF-4012-8311-25BA7D532207}"/>
              </a:ext>
            </a:extLst>
          </p:cNvPr>
          <p:cNvSpPr>
            <a:spLocks noGrp="1"/>
          </p:cNvSpPr>
          <p:nvPr>
            <p:ph type="dt" sz="half" idx="10"/>
          </p:nvPr>
        </p:nvSpPr>
        <p:spPr/>
        <p:txBody>
          <a:bodyPr/>
          <a:lstStyle/>
          <a:p>
            <a:fld id="{8F21D0C4-DD22-4B38-8ABD-321A0EE78339}" type="datetimeFigureOut">
              <a:rPr lang="el-GR" smtClean="0"/>
              <a:t>3/6/2022</a:t>
            </a:fld>
            <a:endParaRPr lang="el-GR"/>
          </a:p>
        </p:txBody>
      </p:sp>
      <p:sp>
        <p:nvSpPr>
          <p:cNvPr id="6" name="Θέση υποσέλιδου 5">
            <a:extLst>
              <a:ext uri="{FF2B5EF4-FFF2-40B4-BE49-F238E27FC236}">
                <a16:creationId xmlns:a16="http://schemas.microsoft.com/office/drawing/2014/main" id="{7B7ACEC8-49FB-41AE-9F39-6DBF62EDBA5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5192C0B-26C8-4905-99A3-A571C272A5D1}"/>
              </a:ext>
            </a:extLst>
          </p:cNvPr>
          <p:cNvSpPr>
            <a:spLocks noGrp="1"/>
          </p:cNvSpPr>
          <p:nvPr>
            <p:ph type="sldNum" sz="quarter" idx="12"/>
          </p:nvPr>
        </p:nvSpPr>
        <p:spPr/>
        <p:txBody>
          <a:bodyPr/>
          <a:lstStyle/>
          <a:p>
            <a:fld id="{9C45E8BC-3D07-484D-95FA-C5D73F5605B2}" type="slidenum">
              <a:rPr lang="el-GR" smtClean="0"/>
              <a:t>‹#›</a:t>
            </a:fld>
            <a:endParaRPr lang="el-GR"/>
          </a:p>
        </p:txBody>
      </p:sp>
    </p:spTree>
    <p:extLst>
      <p:ext uri="{BB962C8B-B14F-4D97-AF65-F5344CB8AC3E}">
        <p14:creationId xmlns:p14="http://schemas.microsoft.com/office/powerpoint/2010/main" val="4095556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4401D7F-E8D6-4ACD-ADB3-872BEBD8AA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855D10B-D44C-4443-B148-CAC49F94A7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F064D37-8DB4-49E4-849C-A7453AEC92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1D0C4-DD22-4B38-8ABD-321A0EE78339}" type="datetimeFigureOut">
              <a:rPr lang="el-GR" smtClean="0"/>
              <a:t>3/6/2022</a:t>
            </a:fld>
            <a:endParaRPr lang="el-GR"/>
          </a:p>
        </p:txBody>
      </p:sp>
      <p:sp>
        <p:nvSpPr>
          <p:cNvPr id="5" name="Θέση υποσέλιδου 4">
            <a:extLst>
              <a:ext uri="{FF2B5EF4-FFF2-40B4-BE49-F238E27FC236}">
                <a16:creationId xmlns:a16="http://schemas.microsoft.com/office/drawing/2014/main" id="{D2FDA4D1-76EA-4604-AC7F-FC8DCB1387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C016219-223D-41E6-8ED6-CE2A0DC77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5E8BC-3D07-484D-95FA-C5D73F5605B2}" type="slidenum">
              <a:rPr lang="el-GR" smtClean="0"/>
              <a:t>‹#›</a:t>
            </a:fld>
            <a:endParaRPr lang="el-GR"/>
          </a:p>
        </p:txBody>
      </p:sp>
    </p:spTree>
    <p:extLst>
      <p:ext uri="{BB962C8B-B14F-4D97-AF65-F5344CB8AC3E}">
        <p14:creationId xmlns:p14="http://schemas.microsoft.com/office/powerpoint/2010/main" val="4241477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04A130CA-991E-4C92-A494-EB7D8666E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FC3C749F-9A26-4B1E-BC2E-572D03DF9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72577" y="1372793"/>
            <a:ext cx="6135300" cy="5537781"/>
          </a:xfrm>
          <a:custGeom>
            <a:avLst/>
            <a:gdLst>
              <a:gd name="connsiteX0" fmla="*/ 0 w 6135300"/>
              <a:gd name="connsiteY0" fmla="*/ 0 h 5537781"/>
              <a:gd name="connsiteX1" fmla="*/ 6135300 w 6135300"/>
              <a:gd name="connsiteY1" fmla="*/ 0 h 5537781"/>
              <a:gd name="connsiteX2" fmla="*/ 6135300 w 6135300"/>
              <a:gd name="connsiteY2" fmla="*/ 3548931 h 5537781"/>
              <a:gd name="connsiteX3" fmla="*/ 4146451 w 6135300"/>
              <a:gd name="connsiteY3" fmla="*/ 5537781 h 5537781"/>
              <a:gd name="connsiteX4" fmla="*/ 0 w 6135300"/>
              <a:gd name="connsiteY4" fmla="*/ 1391331 h 55377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135300" h="5537781">
                <a:moveTo>
                  <a:pt x="0" y="0"/>
                </a:moveTo>
                <a:lnTo>
                  <a:pt x="6135300" y="0"/>
                </a:lnTo>
                <a:lnTo>
                  <a:pt x="6135300" y="3548931"/>
                </a:lnTo>
                <a:lnTo>
                  <a:pt x="4146451" y="5537781"/>
                </a:lnTo>
                <a:lnTo>
                  <a:pt x="0" y="1391331"/>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adlines to submit new or renewal EU MDD CE certificates">
            <a:extLst>
              <a:ext uri="{FF2B5EF4-FFF2-40B4-BE49-F238E27FC236}">
                <a16:creationId xmlns:a16="http://schemas.microsoft.com/office/drawing/2014/main" id="{001B289B-2C66-495B-BCC6-DC5A127E40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6100"/>
          <a:stretch/>
        </p:blipFill>
        <p:spPr bwMode="auto">
          <a:xfrm>
            <a:off x="2747771" y="1"/>
            <a:ext cx="8557447" cy="5347244"/>
          </a:xfrm>
          <a:custGeom>
            <a:avLst/>
            <a:gdLst/>
            <a:ahLst/>
            <a:cxnLst/>
            <a:rect l="l" t="t" r="r" b="b"/>
            <a:pathLst>
              <a:path w="9366779" h="5852967">
                <a:moveTo>
                  <a:pt x="1169579" y="0"/>
                </a:moveTo>
                <a:lnTo>
                  <a:pt x="8197201" y="0"/>
                </a:lnTo>
                <a:lnTo>
                  <a:pt x="9366779" y="1169579"/>
                </a:lnTo>
                <a:lnTo>
                  <a:pt x="4683391" y="5852967"/>
                </a:lnTo>
                <a:lnTo>
                  <a:pt x="0" y="1169579"/>
                </a:lnTo>
                <a:close/>
              </a:path>
            </a:pathLst>
          </a:custGeom>
          <a:noFill/>
          <a:extLst>
            <a:ext uri="{909E8E84-426E-40DD-AFC4-6F175D3DCCD1}">
              <a14:hiddenFill xmlns:a14="http://schemas.microsoft.com/office/drawing/2010/main">
                <a:solidFill>
                  <a:srgbClr val="FFFFFF"/>
                </a:solidFill>
              </a14:hiddenFill>
            </a:ext>
          </a:extLst>
        </p:spPr>
      </p:pic>
      <p:sp>
        <p:nvSpPr>
          <p:cNvPr id="75" name="Freeform: Shape 74">
            <a:extLst>
              <a:ext uri="{FF2B5EF4-FFF2-40B4-BE49-F238E27FC236}">
                <a16:creationId xmlns:a16="http://schemas.microsoft.com/office/drawing/2014/main" id="{F98D51C6-1188-49B8-B829-31D2C2813F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050242" y="292975"/>
            <a:ext cx="5056735" cy="9206602"/>
          </a:xfrm>
          <a:custGeom>
            <a:avLst/>
            <a:gdLst>
              <a:gd name="connsiteX0" fmla="*/ 0 w 5053652"/>
              <a:gd name="connsiteY0" fmla="*/ 209273 h 9200989"/>
              <a:gd name="connsiteX1" fmla="*/ 209274 w 5053652"/>
              <a:gd name="connsiteY1" fmla="*/ 0 h 9200989"/>
              <a:gd name="connsiteX2" fmla="*/ 5053652 w 5053652"/>
              <a:gd name="connsiteY2" fmla="*/ 4844379 h 9200989"/>
              <a:gd name="connsiteX3" fmla="*/ 697042 w 5053652"/>
              <a:gd name="connsiteY3" fmla="*/ 9200989 h 9200989"/>
              <a:gd name="connsiteX4" fmla="*/ 0 w 5053652"/>
              <a:gd name="connsiteY4" fmla="*/ 9200989 h 9200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3652" h="9200989">
                <a:moveTo>
                  <a:pt x="0" y="209273"/>
                </a:moveTo>
                <a:lnTo>
                  <a:pt x="209274" y="0"/>
                </a:lnTo>
                <a:lnTo>
                  <a:pt x="5053652" y="4844379"/>
                </a:lnTo>
                <a:lnTo>
                  <a:pt x="697042" y="9200989"/>
                </a:lnTo>
                <a:lnTo>
                  <a:pt x="0" y="9200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456BA586-8922-4113-BD35-BBF1EB1A1F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36909" y="5272381"/>
            <a:ext cx="3171238" cy="158561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B497CCB5-5FC2-473C-AFCC-2430CEF1DF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861739" y="2074303"/>
            <a:ext cx="3372170" cy="337216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ame 80">
            <a:extLst>
              <a:ext uri="{FF2B5EF4-FFF2-40B4-BE49-F238E27FC236}">
                <a16:creationId xmlns:a16="http://schemas.microsoft.com/office/drawing/2014/main" id="{599C8C75-BFDF-44E7-A028-EEB5EDD588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423102" y="1635666"/>
            <a:ext cx="4249446" cy="4249444"/>
          </a:xfrm>
          <a:prstGeom prst="frame">
            <a:avLst>
              <a:gd name="adj1" fmla="val 1195"/>
            </a:avLst>
          </a:pr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Τίτλος 1">
            <a:extLst>
              <a:ext uri="{FF2B5EF4-FFF2-40B4-BE49-F238E27FC236}">
                <a16:creationId xmlns:a16="http://schemas.microsoft.com/office/drawing/2014/main" id="{7B5DEA0F-E1D5-436E-AEEA-0F5F5360BABA}"/>
              </a:ext>
            </a:extLst>
          </p:cNvPr>
          <p:cNvSpPr>
            <a:spLocks noGrp="1"/>
          </p:cNvSpPr>
          <p:nvPr>
            <p:ph type="ctrTitle"/>
          </p:nvPr>
        </p:nvSpPr>
        <p:spPr>
          <a:xfrm>
            <a:off x="1738683" y="3087528"/>
            <a:ext cx="3618284" cy="1345720"/>
          </a:xfrm>
          <a:noFill/>
        </p:spPr>
        <p:txBody>
          <a:bodyPr anchor="ctr">
            <a:normAutofit/>
          </a:bodyPr>
          <a:lstStyle/>
          <a:p>
            <a:r>
              <a:rPr lang="el-GR" sz="2800">
                <a:solidFill>
                  <a:srgbClr val="080808"/>
                </a:solidFill>
              </a:rPr>
              <a:t>Τα πρότυπα στην Ευρώπη</a:t>
            </a:r>
          </a:p>
        </p:txBody>
      </p:sp>
    </p:spTree>
    <p:extLst>
      <p:ext uri="{BB962C8B-B14F-4D97-AF65-F5344CB8AC3E}">
        <p14:creationId xmlns:p14="http://schemas.microsoft.com/office/powerpoint/2010/main" val="60340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011F246-C8DF-4907-B421-06EF69B972B7}"/>
              </a:ext>
            </a:extLst>
          </p:cNvPr>
          <p:cNvSpPr>
            <a:spLocks noGrp="1"/>
          </p:cNvSpPr>
          <p:nvPr>
            <p:ph type="title"/>
          </p:nvPr>
        </p:nvSpPr>
        <p:spPr>
          <a:xfrm>
            <a:off x="586478" y="1683756"/>
            <a:ext cx="3115265" cy="2396359"/>
          </a:xfrm>
        </p:spPr>
        <p:txBody>
          <a:bodyPr anchor="b">
            <a:normAutofit/>
          </a:bodyPr>
          <a:lstStyle/>
          <a:p>
            <a:pPr algn="r"/>
            <a:r>
              <a:rPr lang="el-GR" sz="4000" dirty="0">
                <a:solidFill>
                  <a:srgbClr val="FFFFFF"/>
                </a:solidFill>
              </a:rPr>
              <a:t>Κανονισμός (ΕΕ) αριθ. 1025/2012 </a:t>
            </a:r>
          </a:p>
        </p:txBody>
      </p:sp>
      <p:graphicFrame>
        <p:nvGraphicFramePr>
          <p:cNvPr id="5" name="Θέση περιεχομένου 2">
            <a:extLst>
              <a:ext uri="{FF2B5EF4-FFF2-40B4-BE49-F238E27FC236}">
                <a16:creationId xmlns:a16="http://schemas.microsoft.com/office/drawing/2014/main" id="{924F6AD7-D7A6-E574-DA5E-4D579E52BDB3}"/>
              </a:ext>
            </a:extLst>
          </p:cNvPr>
          <p:cNvGraphicFramePr>
            <a:graphicFrameLocks noGrp="1"/>
          </p:cNvGraphicFramePr>
          <p:nvPr>
            <p:ph idx="1"/>
            <p:extLst>
              <p:ext uri="{D42A27DB-BD31-4B8C-83A1-F6EECF244321}">
                <p14:modId xmlns:p14="http://schemas.microsoft.com/office/powerpoint/2010/main" val="191819638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838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3"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Τίτλος 1">
            <a:extLst>
              <a:ext uri="{FF2B5EF4-FFF2-40B4-BE49-F238E27FC236}">
                <a16:creationId xmlns:a16="http://schemas.microsoft.com/office/drawing/2014/main" id="{B50C678E-055B-4AFE-AC3D-C5128F06CEDC}"/>
              </a:ext>
            </a:extLst>
          </p:cNvPr>
          <p:cNvSpPr>
            <a:spLocks noGrp="1"/>
          </p:cNvSpPr>
          <p:nvPr>
            <p:ph type="title"/>
          </p:nvPr>
        </p:nvSpPr>
        <p:spPr>
          <a:xfrm>
            <a:off x="767290" y="1166932"/>
            <a:ext cx="3582073" cy="4279709"/>
          </a:xfrm>
        </p:spPr>
        <p:txBody>
          <a:bodyPr anchor="ctr">
            <a:normAutofit/>
          </a:bodyPr>
          <a:lstStyle/>
          <a:p>
            <a:r>
              <a:rPr lang="el-GR" sz="4800">
                <a:solidFill>
                  <a:schemeClr val="bg1"/>
                </a:solidFill>
              </a:rPr>
              <a:t>Κανονισμός (ΕΕ) αριθ. 1025/2012 </a:t>
            </a:r>
          </a:p>
        </p:txBody>
      </p:sp>
      <p:sp>
        <p:nvSpPr>
          <p:cNvPr id="3" name="Θέση περιεχομένου 2">
            <a:extLst>
              <a:ext uri="{FF2B5EF4-FFF2-40B4-BE49-F238E27FC236}">
                <a16:creationId xmlns:a16="http://schemas.microsoft.com/office/drawing/2014/main" id="{60D92CD2-CF35-4B58-A8F1-EECDFB9BC71A}"/>
              </a:ext>
            </a:extLst>
          </p:cNvPr>
          <p:cNvSpPr>
            <a:spLocks noGrp="1"/>
          </p:cNvSpPr>
          <p:nvPr>
            <p:ph idx="1"/>
          </p:nvPr>
        </p:nvSpPr>
        <p:spPr>
          <a:xfrm>
            <a:off x="5573864" y="1166933"/>
            <a:ext cx="5716988" cy="4279709"/>
          </a:xfrm>
        </p:spPr>
        <p:txBody>
          <a:bodyPr anchor="ctr">
            <a:normAutofit/>
          </a:bodyPr>
          <a:lstStyle/>
          <a:p>
            <a:r>
              <a:rPr lang="el-GR" sz="2200"/>
              <a:t>Τα ευρωπαϊκά πρότυπα διαδραματίζουν έναν ιδιαίτερα σημαντικό ρόλο στην εσωτερική αγορά, επί παραδείγματι μέσω της χρήσης εναρμονισμένων προτύπων για τον καθορισμό του τεκμηρίου συμμόρφωσης των προϊόντων που πρόκειται να διατεθούν στην αγορά με τις βασικές απαιτήσεις σχετικά με τα εν λόγω προϊόντα οι οποίες προβλέπονται στη σχετική νομοθεσία εναρμόνισης της Ένωσης. Οι απαιτήσεις αυτές θα πρέπει να ορίζονται επακριβώς προκειμένου να αποφεύγονται παρερμηνείες εκ μέρους των ευρωπαϊκών οργανισμών τυποποίησης.</a:t>
            </a:r>
          </a:p>
        </p:txBody>
      </p:sp>
    </p:spTree>
    <p:extLst>
      <p:ext uri="{BB962C8B-B14F-4D97-AF65-F5344CB8AC3E}">
        <p14:creationId xmlns:p14="http://schemas.microsoft.com/office/powerpoint/2010/main" val="84295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50C678E-055B-4AFE-AC3D-C5128F06CEDC}"/>
              </a:ext>
            </a:extLst>
          </p:cNvPr>
          <p:cNvSpPr>
            <a:spLocks noGrp="1"/>
          </p:cNvSpPr>
          <p:nvPr>
            <p:ph type="title"/>
          </p:nvPr>
        </p:nvSpPr>
        <p:spPr>
          <a:xfrm>
            <a:off x="1383564" y="348865"/>
            <a:ext cx="9718111" cy="1576446"/>
          </a:xfrm>
        </p:spPr>
        <p:txBody>
          <a:bodyPr anchor="ctr">
            <a:normAutofit/>
          </a:bodyPr>
          <a:lstStyle/>
          <a:p>
            <a:r>
              <a:rPr lang="el-GR" sz="4000">
                <a:solidFill>
                  <a:srgbClr val="FFFFFF"/>
                </a:solidFill>
              </a:rPr>
              <a:t>Κανονισμός (ΕΕ) αριθ. 1025/2012 </a:t>
            </a:r>
          </a:p>
        </p:txBody>
      </p:sp>
      <p:graphicFrame>
        <p:nvGraphicFramePr>
          <p:cNvPr id="5" name="Θέση περιεχομένου 2">
            <a:extLst>
              <a:ext uri="{FF2B5EF4-FFF2-40B4-BE49-F238E27FC236}">
                <a16:creationId xmlns:a16="http://schemas.microsoft.com/office/drawing/2014/main" id="{5F0DC0EC-F764-2F7A-B328-3C75B715FD16}"/>
              </a:ext>
            </a:extLst>
          </p:cNvPr>
          <p:cNvGraphicFramePr>
            <a:graphicFrameLocks noGrp="1"/>
          </p:cNvGraphicFramePr>
          <p:nvPr>
            <p:ph idx="1"/>
            <p:extLst>
              <p:ext uri="{D42A27DB-BD31-4B8C-83A1-F6EECF244321}">
                <p14:modId xmlns:p14="http://schemas.microsoft.com/office/powerpoint/2010/main" val="108378531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8429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87FFE04-51FE-49D7-B8CD-0D1FD12BFD4A}"/>
              </a:ext>
            </a:extLst>
          </p:cNvPr>
          <p:cNvSpPr>
            <a:spLocks noGrp="1"/>
          </p:cNvSpPr>
          <p:nvPr>
            <p:ph type="title"/>
          </p:nvPr>
        </p:nvSpPr>
        <p:spPr>
          <a:xfrm>
            <a:off x="1383564" y="348865"/>
            <a:ext cx="9718111" cy="1576446"/>
          </a:xfrm>
        </p:spPr>
        <p:txBody>
          <a:bodyPr anchor="ctr">
            <a:normAutofit/>
          </a:bodyPr>
          <a:lstStyle/>
          <a:p>
            <a:r>
              <a:rPr lang="el-GR" sz="4000">
                <a:solidFill>
                  <a:srgbClr val="FFFFFF"/>
                </a:solidFill>
              </a:rPr>
              <a:t>Ορισμοί</a:t>
            </a:r>
          </a:p>
        </p:txBody>
      </p:sp>
      <p:graphicFrame>
        <p:nvGraphicFramePr>
          <p:cNvPr id="5" name="Θέση περιεχομένου 2">
            <a:extLst>
              <a:ext uri="{FF2B5EF4-FFF2-40B4-BE49-F238E27FC236}">
                <a16:creationId xmlns:a16="http://schemas.microsoft.com/office/drawing/2014/main" id="{C0F0D22B-A1A5-81A8-B274-C816E492A8D0}"/>
              </a:ext>
            </a:extLst>
          </p:cNvPr>
          <p:cNvGraphicFramePr>
            <a:graphicFrameLocks noGrp="1"/>
          </p:cNvGraphicFramePr>
          <p:nvPr>
            <p:ph idx="1"/>
            <p:extLst>
              <p:ext uri="{D42A27DB-BD31-4B8C-83A1-F6EECF244321}">
                <p14:modId xmlns:p14="http://schemas.microsoft.com/office/powerpoint/2010/main" val="207245556"/>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9586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87FFE04-51FE-49D7-B8CD-0D1FD12BFD4A}"/>
              </a:ext>
            </a:extLst>
          </p:cNvPr>
          <p:cNvSpPr>
            <a:spLocks noGrp="1"/>
          </p:cNvSpPr>
          <p:nvPr>
            <p:ph type="title"/>
          </p:nvPr>
        </p:nvSpPr>
        <p:spPr>
          <a:xfrm>
            <a:off x="1383564" y="348865"/>
            <a:ext cx="9718111" cy="1576446"/>
          </a:xfrm>
        </p:spPr>
        <p:txBody>
          <a:bodyPr anchor="ctr">
            <a:normAutofit/>
          </a:bodyPr>
          <a:lstStyle/>
          <a:p>
            <a:r>
              <a:rPr lang="el-GR" sz="4000">
                <a:solidFill>
                  <a:srgbClr val="FFFFFF"/>
                </a:solidFill>
              </a:rPr>
              <a:t>Ορισμοί</a:t>
            </a:r>
          </a:p>
        </p:txBody>
      </p:sp>
      <p:graphicFrame>
        <p:nvGraphicFramePr>
          <p:cNvPr id="5" name="Θέση περιεχομένου 2">
            <a:extLst>
              <a:ext uri="{FF2B5EF4-FFF2-40B4-BE49-F238E27FC236}">
                <a16:creationId xmlns:a16="http://schemas.microsoft.com/office/drawing/2014/main" id="{8F0D55B3-C99A-EE1F-5AB2-28C366B4F6D6}"/>
              </a:ext>
            </a:extLst>
          </p:cNvPr>
          <p:cNvGraphicFramePr>
            <a:graphicFrameLocks noGrp="1"/>
          </p:cNvGraphicFramePr>
          <p:nvPr>
            <p:ph idx="1"/>
            <p:extLst>
              <p:ext uri="{D42A27DB-BD31-4B8C-83A1-F6EECF244321}">
                <p14:modId xmlns:p14="http://schemas.microsoft.com/office/powerpoint/2010/main" val="2913345292"/>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102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79F73C-A68E-4C86-9B2B-4728635F64BD}"/>
              </a:ext>
            </a:extLst>
          </p:cNvPr>
          <p:cNvSpPr>
            <a:spLocks noGrp="1"/>
          </p:cNvSpPr>
          <p:nvPr>
            <p:ph type="title"/>
          </p:nvPr>
        </p:nvSpPr>
        <p:spPr/>
        <p:txBody>
          <a:bodyPr/>
          <a:lstStyle/>
          <a:p>
            <a:r>
              <a:rPr lang="el-GR" dirty="0"/>
              <a:t>Ορισμοί </a:t>
            </a:r>
          </a:p>
        </p:txBody>
      </p:sp>
      <p:graphicFrame>
        <p:nvGraphicFramePr>
          <p:cNvPr id="5" name="Θέση περιεχομένου 2">
            <a:extLst>
              <a:ext uri="{FF2B5EF4-FFF2-40B4-BE49-F238E27FC236}">
                <a16:creationId xmlns:a16="http://schemas.microsoft.com/office/drawing/2014/main" id="{6EC16D5E-4ED5-2247-405A-55FB92CBDCED}"/>
              </a:ext>
            </a:extLst>
          </p:cNvPr>
          <p:cNvGraphicFramePr>
            <a:graphicFrameLocks noGrp="1"/>
          </p:cNvGraphicFramePr>
          <p:nvPr>
            <p:ph idx="1"/>
            <p:extLst>
              <p:ext uri="{D42A27DB-BD31-4B8C-83A1-F6EECF244321}">
                <p14:modId xmlns:p14="http://schemas.microsoft.com/office/powerpoint/2010/main" val="38647473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0060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235444BD-EF24-40B9-80EC-0CA987021ABA}"/>
              </a:ext>
            </a:extLst>
          </p:cNvPr>
          <p:cNvSpPr>
            <a:spLocks noGrp="1"/>
          </p:cNvSpPr>
          <p:nvPr>
            <p:ph type="title"/>
          </p:nvPr>
        </p:nvSpPr>
        <p:spPr>
          <a:xfrm>
            <a:off x="524741" y="620392"/>
            <a:ext cx="3808268" cy="5504688"/>
          </a:xfrm>
        </p:spPr>
        <p:txBody>
          <a:bodyPr>
            <a:normAutofit/>
          </a:bodyPr>
          <a:lstStyle/>
          <a:p>
            <a:r>
              <a:rPr lang="el-GR" sz="4200">
                <a:solidFill>
                  <a:schemeClr val="bg1"/>
                </a:solidFill>
              </a:rPr>
              <a:t>ΑΠΑΙΤΗΣΕΙΣ ΓΙΑ ΤΗΝ ΑΝΑΓΝΩΡΙΣΗ ΤΩΝ ΤΕΧΝΙΚΩΝ ΠΡΟΔΙΑΓΡΑΦΩΝ ΤΩΝ ΤΠΕ</a:t>
            </a:r>
          </a:p>
        </p:txBody>
      </p:sp>
      <p:graphicFrame>
        <p:nvGraphicFramePr>
          <p:cNvPr id="5" name="Θέση περιεχομένου 2">
            <a:extLst>
              <a:ext uri="{FF2B5EF4-FFF2-40B4-BE49-F238E27FC236}">
                <a16:creationId xmlns:a16="http://schemas.microsoft.com/office/drawing/2014/main" id="{FCB1488A-615E-4A21-D24C-F9DD0ED38F7B}"/>
              </a:ext>
            </a:extLst>
          </p:cNvPr>
          <p:cNvGraphicFramePr>
            <a:graphicFrameLocks noGrp="1"/>
          </p:cNvGraphicFramePr>
          <p:nvPr>
            <p:ph idx="1"/>
            <p:extLst>
              <p:ext uri="{D42A27DB-BD31-4B8C-83A1-F6EECF244321}">
                <p14:modId xmlns:p14="http://schemas.microsoft.com/office/powerpoint/2010/main" val="4166999956"/>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9221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Τίτλος 1">
            <a:extLst>
              <a:ext uri="{FF2B5EF4-FFF2-40B4-BE49-F238E27FC236}">
                <a16:creationId xmlns:a16="http://schemas.microsoft.com/office/drawing/2014/main" id="{826D7A21-7CA5-48A1-86C6-FCD86384E81D}"/>
              </a:ext>
            </a:extLst>
          </p:cNvPr>
          <p:cNvSpPr>
            <a:spLocks noGrp="1"/>
          </p:cNvSpPr>
          <p:nvPr>
            <p:ph type="title"/>
          </p:nvPr>
        </p:nvSpPr>
        <p:spPr>
          <a:xfrm>
            <a:off x="535020" y="685800"/>
            <a:ext cx="2780271" cy="5105400"/>
          </a:xfrm>
        </p:spPr>
        <p:txBody>
          <a:bodyPr>
            <a:normAutofit/>
          </a:bodyPr>
          <a:lstStyle/>
          <a:p>
            <a:r>
              <a:rPr lang="el-GR" sz="4000">
                <a:solidFill>
                  <a:srgbClr val="FFFFFF"/>
                </a:solidFill>
              </a:rPr>
              <a:t>ΤΠΕ 3,α-β</a:t>
            </a:r>
          </a:p>
        </p:txBody>
      </p:sp>
      <p:graphicFrame>
        <p:nvGraphicFramePr>
          <p:cNvPr id="5" name="Θέση περιεχομένου 2">
            <a:extLst>
              <a:ext uri="{FF2B5EF4-FFF2-40B4-BE49-F238E27FC236}">
                <a16:creationId xmlns:a16="http://schemas.microsoft.com/office/drawing/2014/main" id="{68090DD3-E418-FCFD-19A2-4413FB0A1647}"/>
              </a:ext>
            </a:extLst>
          </p:cNvPr>
          <p:cNvGraphicFramePr>
            <a:graphicFrameLocks noGrp="1"/>
          </p:cNvGraphicFramePr>
          <p:nvPr>
            <p:ph idx="1"/>
            <p:extLst>
              <p:ext uri="{D42A27DB-BD31-4B8C-83A1-F6EECF244321}">
                <p14:modId xmlns:p14="http://schemas.microsoft.com/office/powerpoint/2010/main" val="35977953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6634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Τίτλος 1">
            <a:extLst>
              <a:ext uri="{FF2B5EF4-FFF2-40B4-BE49-F238E27FC236}">
                <a16:creationId xmlns:a16="http://schemas.microsoft.com/office/drawing/2014/main" id="{EB3C4553-0C74-46D9-BF79-99A7F7DE3CAB}"/>
              </a:ext>
            </a:extLst>
          </p:cNvPr>
          <p:cNvSpPr>
            <a:spLocks noGrp="1"/>
          </p:cNvSpPr>
          <p:nvPr>
            <p:ph type="title"/>
          </p:nvPr>
        </p:nvSpPr>
        <p:spPr>
          <a:xfrm>
            <a:off x="535020" y="685800"/>
            <a:ext cx="2780271" cy="5105400"/>
          </a:xfrm>
        </p:spPr>
        <p:txBody>
          <a:bodyPr>
            <a:normAutofit/>
          </a:bodyPr>
          <a:lstStyle/>
          <a:p>
            <a:r>
              <a:rPr lang="el-GR" sz="4000">
                <a:solidFill>
                  <a:srgbClr val="FFFFFF"/>
                </a:solidFill>
              </a:rPr>
              <a:t>ΤΠΕ 3γ</a:t>
            </a:r>
          </a:p>
        </p:txBody>
      </p:sp>
      <p:graphicFrame>
        <p:nvGraphicFramePr>
          <p:cNvPr id="5" name="Θέση περιεχομένου 2">
            <a:extLst>
              <a:ext uri="{FF2B5EF4-FFF2-40B4-BE49-F238E27FC236}">
                <a16:creationId xmlns:a16="http://schemas.microsoft.com/office/drawing/2014/main" id="{39A78391-7B22-A77C-898E-9E700D9E993E}"/>
              </a:ext>
            </a:extLst>
          </p:cNvPr>
          <p:cNvGraphicFramePr>
            <a:graphicFrameLocks noGrp="1"/>
          </p:cNvGraphicFramePr>
          <p:nvPr>
            <p:ph idx="1"/>
            <p:extLst>
              <p:ext uri="{D42A27DB-BD31-4B8C-83A1-F6EECF244321}">
                <p14:modId xmlns:p14="http://schemas.microsoft.com/office/powerpoint/2010/main" val="4062072857"/>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422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Τίτλος 1">
            <a:extLst>
              <a:ext uri="{FF2B5EF4-FFF2-40B4-BE49-F238E27FC236}">
                <a16:creationId xmlns:a16="http://schemas.microsoft.com/office/drawing/2014/main" id="{B86D9DC6-A636-48CD-AD10-FF7CA28A3B39}"/>
              </a:ext>
            </a:extLst>
          </p:cNvPr>
          <p:cNvSpPr>
            <a:spLocks noGrp="1"/>
          </p:cNvSpPr>
          <p:nvPr>
            <p:ph type="title"/>
          </p:nvPr>
        </p:nvSpPr>
        <p:spPr>
          <a:xfrm>
            <a:off x="535020" y="685800"/>
            <a:ext cx="2780271" cy="5105400"/>
          </a:xfrm>
        </p:spPr>
        <p:txBody>
          <a:bodyPr>
            <a:normAutofit/>
          </a:bodyPr>
          <a:lstStyle/>
          <a:p>
            <a:r>
              <a:rPr lang="el-GR" sz="4000">
                <a:solidFill>
                  <a:srgbClr val="FFFFFF"/>
                </a:solidFill>
              </a:rPr>
              <a:t>ΤΠΕ4 (α-γ)</a:t>
            </a:r>
          </a:p>
        </p:txBody>
      </p:sp>
      <p:graphicFrame>
        <p:nvGraphicFramePr>
          <p:cNvPr id="5" name="Θέση περιεχομένου 2">
            <a:extLst>
              <a:ext uri="{FF2B5EF4-FFF2-40B4-BE49-F238E27FC236}">
                <a16:creationId xmlns:a16="http://schemas.microsoft.com/office/drawing/2014/main" id="{55FEAA06-74CE-90B4-9EF3-BBED0A7F5E4F}"/>
              </a:ext>
            </a:extLst>
          </p:cNvPr>
          <p:cNvGraphicFramePr>
            <a:graphicFrameLocks noGrp="1"/>
          </p:cNvGraphicFramePr>
          <p:nvPr>
            <p:ph idx="1"/>
            <p:extLst>
              <p:ext uri="{D42A27DB-BD31-4B8C-83A1-F6EECF244321}">
                <p14:modId xmlns:p14="http://schemas.microsoft.com/office/powerpoint/2010/main" val="1745274339"/>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7822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Τίτλος 3">
            <a:extLst>
              <a:ext uri="{FF2B5EF4-FFF2-40B4-BE49-F238E27FC236}">
                <a16:creationId xmlns:a16="http://schemas.microsoft.com/office/drawing/2014/main" id="{A8ED8603-B782-48DA-9A0F-D976CEF35DD5}"/>
              </a:ext>
            </a:extLst>
          </p:cNvPr>
          <p:cNvSpPr>
            <a:spLocks noGrp="1"/>
          </p:cNvSpPr>
          <p:nvPr>
            <p:ph type="title"/>
          </p:nvPr>
        </p:nvSpPr>
        <p:spPr>
          <a:xfrm>
            <a:off x="643467" y="321734"/>
            <a:ext cx="10905066" cy="1135737"/>
          </a:xfrm>
        </p:spPr>
        <p:txBody>
          <a:bodyPr>
            <a:normAutofit/>
          </a:bodyPr>
          <a:lstStyle/>
          <a:p>
            <a:r>
              <a:rPr lang="el-GR" sz="3600"/>
              <a:t>Γενικά</a:t>
            </a:r>
          </a:p>
        </p:txBody>
      </p:sp>
      <p:sp>
        <p:nvSpPr>
          <p:cNvPr id="22" name="Θέση περιεχομένου 4">
            <a:extLst>
              <a:ext uri="{FF2B5EF4-FFF2-40B4-BE49-F238E27FC236}">
                <a16:creationId xmlns:a16="http://schemas.microsoft.com/office/drawing/2014/main" id="{E916CFB3-ABFE-4278-ACAA-018FD87F4EE5}"/>
              </a:ext>
            </a:extLst>
          </p:cNvPr>
          <p:cNvSpPr>
            <a:spLocks noGrp="1"/>
          </p:cNvSpPr>
          <p:nvPr>
            <p:ph idx="1"/>
          </p:nvPr>
        </p:nvSpPr>
        <p:spPr>
          <a:xfrm>
            <a:off x="643467" y="1782981"/>
            <a:ext cx="10905066" cy="4393982"/>
          </a:xfrm>
        </p:spPr>
        <p:txBody>
          <a:bodyPr>
            <a:normAutofit/>
          </a:bodyPr>
          <a:lstStyle/>
          <a:p>
            <a:r>
              <a:rPr lang="el-GR" sz="2000" dirty="0"/>
              <a:t>Τα πρότυπα και άλλα έγγραφα τυποποίησης είναι προαιρετικές κατευθυντήριες γραμμές που παρέχουν τεχνικές προδιαγραφές για προϊόντα, υπηρεσίες και διεργασίες - από βιομηχανικά κράνη ασφαλείας ή φορτιστές ηλεκτρονικών συσκευών έως υπηρεσίες υψηλού επιπέδου στις δημόσιες συγκοινωνίες. Τα πρότυπα καταρτίζονται από ιδιωτικούς οργανισμούς τυποποίησης, συνήθως με πρωτοβουλία των ενδιαφερομένων μερών που θεωρούν αναγκαία την εφαρμογή τους.</a:t>
            </a:r>
          </a:p>
          <a:p>
            <a:endParaRPr lang="el-GR" sz="2000" dirty="0"/>
          </a:p>
          <a:p>
            <a:r>
              <a:rPr lang="el-GR" sz="2000" dirty="0"/>
              <a:t>Παρόλο που τα πρότυπα είναι προαιρετικά, η χρήση τους αποδεικνύει ότι τα παρεχόμενα προϊόντα και οι υπηρεσίες χαρακτηρίζονται από ένα ορισμένο επίπεδο ποιότητας, ασφάλειας και αξιοπιστίας.</a:t>
            </a:r>
          </a:p>
          <a:p>
            <a:r>
              <a:rPr lang="el-GR" sz="2000" dirty="0"/>
              <a:t>Σε ορισμένες περιπτώσεις, τα πρότυπα αναφέρονται στη νομοθεσία ως ο προτιμώμενος τρόπος ή ακόμη ως αναγκαία προϋπόθεση για τη συμμόρφωση με τη συγκεκριμένη νομοθεσία (π.χ. νομοθεσία για την ασφάλεια ή απαιτήσεις </a:t>
            </a:r>
            <a:r>
              <a:rPr lang="el-GR" sz="2000" dirty="0" err="1"/>
              <a:t>διαλειτουργικότητας</a:t>
            </a:r>
            <a:r>
              <a:rPr lang="el-GR" sz="2000" dirty="0"/>
              <a:t>).</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94650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Τίτλος 1">
            <a:extLst>
              <a:ext uri="{FF2B5EF4-FFF2-40B4-BE49-F238E27FC236}">
                <a16:creationId xmlns:a16="http://schemas.microsoft.com/office/drawing/2014/main" id="{F2E07A73-32A7-4623-83D8-50543D49A56F}"/>
              </a:ext>
            </a:extLst>
          </p:cNvPr>
          <p:cNvSpPr>
            <a:spLocks noGrp="1"/>
          </p:cNvSpPr>
          <p:nvPr>
            <p:ph type="title"/>
          </p:nvPr>
        </p:nvSpPr>
        <p:spPr>
          <a:xfrm>
            <a:off x="804672" y="640080"/>
            <a:ext cx="3282696" cy="5257800"/>
          </a:xfrm>
        </p:spPr>
        <p:txBody>
          <a:bodyPr>
            <a:normAutofit/>
          </a:bodyPr>
          <a:lstStyle/>
          <a:p>
            <a:r>
              <a:rPr lang="el-GR">
                <a:solidFill>
                  <a:schemeClr val="bg1"/>
                </a:solidFill>
              </a:rPr>
              <a:t>ΤΠΕ 4 (δ-στ)</a:t>
            </a:r>
          </a:p>
        </p:txBody>
      </p:sp>
      <p:sp>
        <p:nvSpPr>
          <p:cNvPr id="3" name="Θέση περιεχομένου 2">
            <a:extLst>
              <a:ext uri="{FF2B5EF4-FFF2-40B4-BE49-F238E27FC236}">
                <a16:creationId xmlns:a16="http://schemas.microsoft.com/office/drawing/2014/main" id="{327BF4A9-6F2C-41D6-A517-3C5C821C3CA3}"/>
              </a:ext>
            </a:extLst>
          </p:cNvPr>
          <p:cNvSpPr>
            <a:spLocks noGrp="1"/>
          </p:cNvSpPr>
          <p:nvPr>
            <p:ph idx="1"/>
          </p:nvPr>
        </p:nvSpPr>
        <p:spPr>
          <a:xfrm>
            <a:off x="5358384" y="640081"/>
            <a:ext cx="6024654" cy="5257800"/>
          </a:xfrm>
        </p:spPr>
        <p:txBody>
          <a:bodyPr anchor="ctr">
            <a:normAutofit/>
          </a:bodyPr>
          <a:lstStyle/>
          <a:p>
            <a:pPr marL="0" indent="0">
              <a:buNone/>
            </a:pPr>
            <a:r>
              <a:rPr lang="el-GR" sz="1300"/>
              <a:t>δ)  συνάφεια:</a:t>
            </a:r>
          </a:p>
          <a:p>
            <a:pPr marL="0" indent="0">
              <a:buNone/>
            </a:pPr>
            <a:r>
              <a:rPr lang="el-GR" sz="1300"/>
              <a:t>i) οι προδιαγραφές είναι αποτελεσματικές και σχετικές·</a:t>
            </a:r>
          </a:p>
          <a:p>
            <a:pPr marL="0" indent="0">
              <a:buNone/>
            </a:pPr>
            <a:r>
              <a:rPr lang="el-GR" sz="1300"/>
              <a:t>ii) οι προδιαγραφές πρέπει να ανταποκρίνονται στις ανάγκες της αγοράς και στις κανονιστικές απαιτήσεις.</a:t>
            </a:r>
          </a:p>
          <a:p>
            <a:pPr marL="0" indent="0">
              <a:buNone/>
            </a:pPr>
            <a:r>
              <a:rPr lang="el-GR" sz="1300"/>
              <a:t>ε) ουδετερότητα και σταθερότητα:</a:t>
            </a:r>
          </a:p>
          <a:p>
            <a:pPr marL="0" indent="0">
              <a:buNone/>
            </a:pPr>
            <a:r>
              <a:rPr lang="el-GR" sz="1300"/>
              <a:t>i) οι προδιαγραφές, αν είναι δυνατόν, έχουν ως γνώμονα τις επιδόσεις και δεν βασίζονται τόσο στον σχεδιασμό ή στα περιγραφικά χαρακτηριστικά·</a:t>
            </a:r>
          </a:p>
          <a:p>
            <a:pPr marL="0" indent="0">
              <a:buNone/>
            </a:pPr>
            <a:r>
              <a:rPr lang="el-GR" sz="1300"/>
              <a:t>ii) οι προδιαγραφές δεν προκαλούν στρεβλώσεις στην αγορά ούτε περιορίζουν τις δυνατότητες που έχουν οι φορείς που τις εφαρμόζουν όσον αφορά την ανάπτυξη ανταγωνισμού και καινοτομίας βάσει των εν λόγω προδιαγραφών·</a:t>
            </a:r>
          </a:p>
          <a:p>
            <a:pPr marL="0" indent="0">
              <a:buNone/>
            </a:pPr>
            <a:r>
              <a:rPr lang="el-GR" sz="1300"/>
              <a:t>iii) τα πρότυπα βασίζονται σε προηγμένες επιστημονικές και τεχνολογικές εξελίξεις·</a:t>
            </a:r>
          </a:p>
          <a:p>
            <a:pPr marL="0" indent="0">
              <a:buNone/>
            </a:pPr>
            <a:r>
              <a:rPr lang="el-GR" sz="1300"/>
              <a:t>στ) ποιότητα:</a:t>
            </a:r>
          </a:p>
          <a:p>
            <a:pPr marL="0" indent="0">
              <a:buNone/>
            </a:pPr>
            <a:r>
              <a:rPr lang="el-GR" sz="1300"/>
              <a:t>i) η ποιότητα και το επίπεδο της λεπτομέρειας επαρκούν για να καταστήσουν δυνατή την ανάπτυξη πολλών ανταγωνιστικών εφαρμογών διαλειτουργικών προϊόντων και υπηρεσιών·</a:t>
            </a:r>
          </a:p>
          <a:p>
            <a:pPr marL="0" indent="0">
              <a:buNone/>
            </a:pPr>
            <a:r>
              <a:rPr lang="el-GR" sz="1300"/>
              <a:t>ii) οι τυποποιημένες διεπαφές δεν αποκρύπτονται ούτε ελέγχονται από κάποιον άλλο πλην των οργανισμών που έχουν εκδώσει τις τεχνικές προδιαγραφές.</a:t>
            </a:r>
          </a:p>
        </p:txBody>
      </p:sp>
    </p:spTree>
    <p:extLst>
      <p:ext uri="{BB962C8B-B14F-4D97-AF65-F5344CB8AC3E}">
        <p14:creationId xmlns:p14="http://schemas.microsoft.com/office/powerpoint/2010/main" val="729020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Freeform 5">
            <a:extLst>
              <a:ext uri="{FF2B5EF4-FFF2-40B4-BE49-F238E27FC236}">
                <a16:creationId xmlns:a16="http://schemas.microsoft.com/office/drawing/2014/main" id="{07322A9E-F1EC-405E-8971-BA906EFFCC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29674" y="1290909"/>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6">
            <a:extLst>
              <a:ext uri="{FF2B5EF4-FFF2-40B4-BE49-F238E27FC236}">
                <a16:creationId xmlns:a16="http://schemas.microsoft.com/office/drawing/2014/main" id="{A5704422-1118-4FD1-95AD-29A064EB80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0451" y="2010741"/>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7">
            <a:extLst>
              <a:ext uri="{FF2B5EF4-FFF2-40B4-BE49-F238E27FC236}">
                <a16:creationId xmlns:a16="http://schemas.microsoft.com/office/drawing/2014/main" id="{A88B2AAA-B805-498E-A9E6-98B885855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51351" y="1780905"/>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8">
            <a:extLst>
              <a:ext uri="{FF2B5EF4-FFF2-40B4-BE49-F238E27FC236}">
                <a16:creationId xmlns:a16="http://schemas.microsoft.com/office/drawing/2014/main" id="{9B8051E0-19D7-43E1-BFD9-E6DBFEB3A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42347"/>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9">
            <a:extLst>
              <a:ext uri="{FF2B5EF4-FFF2-40B4-BE49-F238E27FC236}">
                <a16:creationId xmlns:a16="http://schemas.microsoft.com/office/drawing/2014/main" id="{4EDB2B02-86A2-46F5-A4BE-B7D9B1041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178751"/>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0">
            <a:extLst>
              <a:ext uri="{FF2B5EF4-FFF2-40B4-BE49-F238E27FC236}">
                <a16:creationId xmlns:a16="http://schemas.microsoft.com/office/drawing/2014/main" id="{43954639-FB5D-41F4-9560-6F6DFE7784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59376"/>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2">
            <a:extLst>
              <a:ext uri="{FF2B5EF4-FFF2-40B4-BE49-F238E27FC236}">
                <a16:creationId xmlns:a16="http://schemas.microsoft.com/office/drawing/2014/main" id="{E898931C-0323-41FA-A036-20F818B1FF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4">
            <a:extLst>
              <a:ext uri="{FF2B5EF4-FFF2-40B4-BE49-F238E27FC236}">
                <a16:creationId xmlns:a16="http://schemas.microsoft.com/office/drawing/2014/main" id="{89AFE9DD-0792-4B98-B4EB-97ACA17E6A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701" y="-6705"/>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16">
            <a:extLst>
              <a:ext uri="{FF2B5EF4-FFF2-40B4-BE49-F238E27FC236}">
                <a16:creationId xmlns:a16="http://schemas.microsoft.com/office/drawing/2014/main" id="{3981F5C4-9AE1-404E-AF44-A4E6DB374F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61" y="-1916"/>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11">
            <a:extLst>
              <a:ext uri="{FF2B5EF4-FFF2-40B4-BE49-F238E27FC236}">
                <a16:creationId xmlns:a16="http://schemas.microsoft.com/office/drawing/2014/main" id="{763C1781-8726-4FAC-8C45-FF40376BE4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26601" y="-1916"/>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1">
            <a:extLst>
              <a:ext uri="{FF2B5EF4-FFF2-40B4-BE49-F238E27FC236}">
                <a16:creationId xmlns:a16="http://schemas.microsoft.com/office/drawing/2014/main" id="{301491B5-56C7-43DC-A3D9-861EECCA0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235014" y="2872"/>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Τίτλος 3">
            <a:extLst>
              <a:ext uri="{FF2B5EF4-FFF2-40B4-BE49-F238E27FC236}">
                <a16:creationId xmlns:a16="http://schemas.microsoft.com/office/drawing/2014/main" id="{B153128F-0232-4D94-AD9C-AED32EB031F4}"/>
              </a:ext>
            </a:extLst>
          </p:cNvPr>
          <p:cNvSpPr>
            <a:spLocks noGrp="1"/>
          </p:cNvSpPr>
          <p:nvPr>
            <p:ph type="ctrTitle"/>
          </p:nvPr>
        </p:nvSpPr>
        <p:spPr>
          <a:xfrm>
            <a:off x="8842248" y="1481328"/>
            <a:ext cx="2926080" cy="2468880"/>
          </a:xfrm>
        </p:spPr>
        <p:txBody>
          <a:bodyPr>
            <a:normAutofit/>
          </a:bodyPr>
          <a:lstStyle/>
          <a:p>
            <a:pPr algn="l"/>
            <a:r>
              <a:rPr lang="el-GR" sz="4000" b="1"/>
              <a:t>Σήμανση </a:t>
            </a:r>
            <a:r>
              <a:rPr lang="en-US" sz="4000" b="1"/>
              <a:t>CE</a:t>
            </a:r>
            <a:br>
              <a:rPr lang="en-US" sz="4000" b="1"/>
            </a:br>
            <a:endParaRPr lang="el-GR" sz="4000"/>
          </a:p>
        </p:txBody>
      </p:sp>
      <p:sp>
        <p:nvSpPr>
          <p:cNvPr id="93" name="Freeform 22">
            <a:extLst>
              <a:ext uri="{FF2B5EF4-FFF2-40B4-BE49-F238E27FC236}">
                <a16:creationId xmlns:a16="http://schemas.microsoft.com/office/drawing/2014/main" id="{237E2353-22DF-46E0-A200-FB30F8F39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0020826" y="-1916"/>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23">
            <a:extLst>
              <a:ext uri="{FF2B5EF4-FFF2-40B4-BE49-F238E27FC236}">
                <a16:creationId xmlns:a16="http://schemas.microsoft.com/office/drawing/2014/main" id="{DD6138DB-057B-45F7-A5F4-E7BFDA20D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90826" y="-1916"/>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Freeform: Shape 96">
            <a:extLst>
              <a:ext uri="{FF2B5EF4-FFF2-40B4-BE49-F238E27FC236}">
                <a16:creationId xmlns:a16="http://schemas.microsoft.com/office/drawing/2014/main" id="{79A54AB1-B64F-4843-BFAB-81CB74E66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752078" y="2218040"/>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pic>
        <p:nvPicPr>
          <p:cNvPr id="2050" name="Picture 2" descr="ΣΗΜΑΝΣΗ CE">
            <a:extLst>
              <a:ext uri="{FF2B5EF4-FFF2-40B4-BE49-F238E27FC236}">
                <a16:creationId xmlns:a16="http://schemas.microsoft.com/office/drawing/2014/main" id="{63C2424B-B019-455C-942E-4DD6A4ECE3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8100"/>
          <a:stretch/>
        </p:blipFill>
        <p:spPr bwMode="auto">
          <a:xfrm>
            <a:off x="921910" y="465243"/>
            <a:ext cx="7761924" cy="5343065"/>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542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4CD21E1F-3DA7-4F04-A30E-DB39B0B1A071}"/>
              </a:ext>
            </a:extLst>
          </p:cNvPr>
          <p:cNvSpPr>
            <a:spLocks noGrp="1"/>
          </p:cNvSpPr>
          <p:nvPr>
            <p:ph type="title"/>
          </p:nvPr>
        </p:nvSpPr>
        <p:spPr>
          <a:xfrm>
            <a:off x="466722" y="586855"/>
            <a:ext cx="3201366" cy="3387497"/>
          </a:xfrm>
        </p:spPr>
        <p:txBody>
          <a:bodyPr anchor="b">
            <a:normAutofit/>
          </a:bodyPr>
          <a:lstStyle/>
          <a:p>
            <a:pPr algn="r"/>
            <a:r>
              <a:rPr lang="el-GR" sz="3100">
                <a:solidFill>
                  <a:srgbClr val="FFFFFF"/>
                </a:solidFill>
              </a:rPr>
              <a:t>Υποχρεωτικότητα </a:t>
            </a:r>
            <a:r>
              <a:rPr lang="en-US" sz="3100">
                <a:solidFill>
                  <a:srgbClr val="FFFFFF"/>
                </a:solidFill>
              </a:rPr>
              <a:t>CE</a:t>
            </a:r>
            <a:endParaRPr lang="el-GR" sz="3100">
              <a:solidFill>
                <a:srgbClr val="FFFFFF"/>
              </a:solidFill>
            </a:endParaRPr>
          </a:p>
        </p:txBody>
      </p:sp>
      <p:sp>
        <p:nvSpPr>
          <p:cNvPr id="3" name="Θέση περιεχομένου 2">
            <a:extLst>
              <a:ext uri="{FF2B5EF4-FFF2-40B4-BE49-F238E27FC236}">
                <a16:creationId xmlns:a16="http://schemas.microsoft.com/office/drawing/2014/main" id="{F5CED253-66A6-45CA-8980-E3E466EADE72}"/>
              </a:ext>
            </a:extLst>
          </p:cNvPr>
          <p:cNvSpPr>
            <a:spLocks noGrp="1"/>
          </p:cNvSpPr>
          <p:nvPr>
            <p:ph idx="1"/>
          </p:nvPr>
        </p:nvSpPr>
        <p:spPr>
          <a:xfrm>
            <a:off x="4810259" y="649480"/>
            <a:ext cx="6555347" cy="5546047"/>
          </a:xfrm>
        </p:spPr>
        <p:txBody>
          <a:bodyPr anchor="ctr">
            <a:normAutofit/>
          </a:bodyPr>
          <a:lstStyle/>
          <a:p>
            <a:r>
              <a:rPr lang="el-GR" sz="2000" dirty="0"/>
              <a:t>Πολλά προϊόντα πρέπει να φέρουν σήμανση </a:t>
            </a:r>
            <a:r>
              <a:rPr lang="el-GR" sz="2000" dirty="0" err="1"/>
              <a:t>CE</a:t>
            </a:r>
            <a:r>
              <a:rPr lang="el-GR" sz="2000" dirty="0"/>
              <a:t> για να μπορούν να πωληθούν στην ΕΕ. Η σήμανση </a:t>
            </a:r>
            <a:r>
              <a:rPr lang="el-GR" sz="2000" dirty="0" err="1"/>
              <a:t>CE</a:t>
            </a:r>
            <a:r>
              <a:rPr lang="el-GR" sz="2000" dirty="0"/>
              <a:t> δείχνει ότι ένα προϊόν έχει ελεγχθεί από τον κατασκευαστή και θεωρείται ότι πληροί τις ευρωπαϊκές προδιαγραφές ως προς την ασφάλεια και την προστασία της υγείας και του περιβάλλοντος. Είναι υποχρεωτική για τα προϊόντα που κατασκευάζονται οπουδήποτε στον κόσμο και στη συνέχεια διατίθενται στην αγορά της ΕΕ.</a:t>
            </a:r>
          </a:p>
        </p:txBody>
      </p:sp>
    </p:spTree>
    <p:extLst>
      <p:ext uri="{BB962C8B-B14F-4D97-AF65-F5344CB8AC3E}">
        <p14:creationId xmlns:p14="http://schemas.microsoft.com/office/powerpoint/2010/main" val="2408405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3D6814CC-208E-4ED6-B86A-23BB599A943F}"/>
              </a:ext>
            </a:extLst>
          </p:cNvPr>
          <p:cNvSpPr>
            <a:spLocks noGrp="1"/>
          </p:cNvSpPr>
          <p:nvPr>
            <p:ph type="title"/>
          </p:nvPr>
        </p:nvSpPr>
        <p:spPr>
          <a:xfrm>
            <a:off x="1043631" y="809898"/>
            <a:ext cx="10173010" cy="1554480"/>
          </a:xfrm>
        </p:spPr>
        <p:txBody>
          <a:bodyPr anchor="ctr">
            <a:normAutofit/>
          </a:bodyPr>
          <a:lstStyle/>
          <a:p>
            <a:r>
              <a:rPr lang="el-GR" sz="4800"/>
              <a:t>Πότε είναι υποχρεωτική η σήμανση CE</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43B59F51-4B55-4066-6A38-BFBE719762C3}"/>
              </a:ext>
            </a:extLst>
          </p:cNvPr>
          <p:cNvGraphicFramePr>
            <a:graphicFrameLocks noGrp="1"/>
          </p:cNvGraphicFramePr>
          <p:nvPr>
            <p:ph idx="1"/>
            <p:extLst>
              <p:ext uri="{D42A27DB-BD31-4B8C-83A1-F6EECF244321}">
                <p14:modId xmlns:p14="http://schemas.microsoft.com/office/powerpoint/2010/main" val="1747839724"/>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5742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B3247D8-F08C-441A-ACDC-B14F8BF567B0}"/>
              </a:ext>
            </a:extLst>
          </p:cNvPr>
          <p:cNvSpPr>
            <a:spLocks noGrp="1"/>
          </p:cNvSpPr>
          <p:nvPr>
            <p:ph type="title"/>
          </p:nvPr>
        </p:nvSpPr>
        <p:spPr>
          <a:xfrm>
            <a:off x="808638" y="386930"/>
            <a:ext cx="9236700" cy="1188950"/>
          </a:xfrm>
        </p:spPr>
        <p:txBody>
          <a:bodyPr anchor="b">
            <a:normAutofit/>
          </a:bodyPr>
          <a:lstStyle/>
          <a:p>
            <a:r>
              <a:rPr lang="el-GR" sz="5400"/>
              <a:t>Πώς αποκτάται το σήμα CE</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7C197921-8FD5-4C49-8361-FE2719C8D5D2}"/>
              </a:ext>
            </a:extLst>
          </p:cNvPr>
          <p:cNvSpPr>
            <a:spLocks noGrp="1"/>
          </p:cNvSpPr>
          <p:nvPr>
            <p:ph idx="1"/>
          </p:nvPr>
        </p:nvSpPr>
        <p:spPr>
          <a:xfrm>
            <a:off x="793660" y="2599509"/>
            <a:ext cx="10143668" cy="3435531"/>
          </a:xfrm>
        </p:spPr>
        <p:txBody>
          <a:bodyPr anchor="ctr">
            <a:normAutofit/>
          </a:bodyPr>
          <a:lstStyle/>
          <a:p>
            <a:r>
              <a:rPr lang="el-GR" sz="1500" dirty="0"/>
              <a:t>Ως κατασκευαστής του προϊόντος, έχετε αποκλειστικά την υποχρέωση να δηλώσετε τη συμμόρφωση του προϊόντος προς όλες τις απαιτήσεις. Δεν χρειάζεστε άδεια για την τοποθέτηση του σήματος </a:t>
            </a:r>
            <a:r>
              <a:rPr lang="el-GR" sz="1500" dirty="0" err="1"/>
              <a:t>CE</a:t>
            </a:r>
            <a:r>
              <a:rPr lang="el-GR" sz="1500" dirty="0"/>
              <a:t> στο προϊόν σας, ωστόσο, οφείλετε προηγουμένως:</a:t>
            </a:r>
          </a:p>
          <a:p>
            <a:endParaRPr lang="el-GR" sz="1500" dirty="0"/>
          </a:p>
          <a:p>
            <a:r>
              <a:rPr lang="el-GR" sz="1500" dirty="0"/>
              <a:t>να βεβαιωθείτε για τη συμμόρφωσή του προς όλες τις σχετικές απαιτήσεις που ισχύουν στην ΕΕ</a:t>
            </a:r>
          </a:p>
          <a:p>
            <a:r>
              <a:rPr lang="el-GR" sz="1500" dirty="0"/>
              <a:t>να διευκρινίσετε εάν μπορείτε να αξιολογήσετε το προϊόν σας εσείς ή να ζητήσετε την αξιολόγησή του από κοινοποιημένο οργανισμό</a:t>
            </a:r>
          </a:p>
          <a:p>
            <a:r>
              <a:rPr lang="el-GR" sz="1500" dirty="0"/>
              <a:t>να καταρτίσετε έναν τεχνικό φάκελο που να τεκμηριώνει τη συμμόρφωση: να ενημερωθείτε για την τεχνική τεκμηρίωση</a:t>
            </a:r>
          </a:p>
          <a:p>
            <a:r>
              <a:rPr lang="el-GR" sz="1500" dirty="0"/>
              <a:t>να συντάξετε και να υπογράψετε δήλωση συμμόρφωσης ΕΕ</a:t>
            </a:r>
          </a:p>
          <a:p>
            <a:r>
              <a:rPr lang="el-GR" sz="1500" dirty="0"/>
              <a:t>Από τη στιγμή που το προϊόν σας φέρει το σήμα </a:t>
            </a:r>
            <a:r>
              <a:rPr lang="el-GR" sz="1500" dirty="0" err="1"/>
              <a:t>CE</a:t>
            </a:r>
            <a:r>
              <a:rPr lang="el-GR" sz="1500" dirty="0"/>
              <a:t> οφείλετε – εάν το ζητήσει η αρμόδια εθνική αρχή – να προσκομίσετε όλες τις πληροφορίες και τα δικαιολογητικά έγγραφα που αφορούν τη σήμανση </a:t>
            </a:r>
            <a:r>
              <a:rPr lang="el-GR" sz="1500" dirty="0" err="1"/>
              <a:t>CE</a:t>
            </a:r>
            <a:r>
              <a:rPr lang="el-GR" sz="1500" dirty="0"/>
              <a:t>.</a:t>
            </a:r>
          </a:p>
        </p:txBody>
      </p:sp>
    </p:spTree>
    <p:extLst>
      <p:ext uri="{BB962C8B-B14F-4D97-AF65-F5344CB8AC3E}">
        <p14:creationId xmlns:p14="http://schemas.microsoft.com/office/powerpoint/2010/main" val="1246113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14F7C5-160A-4155-A2FA-608F13B2757D}"/>
              </a:ext>
            </a:extLst>
          </p:cNvPr>
          <p:cNvSpPr>
            <a:spLocks noGrp="1"/>
          </p:cNvSpPr>
          <p:nvPr>
            <p:ph type="title"/>
          </p:nvPr>
        </p:nvSpPr>
        <p:spPr/>
        <p:txBody>
          <a:bodyPr/>
          <a:lstStyle/>
          <a:p>
            <a:r>
              <a:rPr lang="el-GR" dirty="0"/>
              <a:t>Αξιολόγηση από ανεξάρτητο οργανισμό</a:t>
            </a:r>
          </a:p>
        </p:txBody>
      </p:sp>
      <p:sp>
        <p:nvSpPr>
          <p:cNvPr id="3" name="Θέση περιεχομένου 2">
            <a:extLst>
              <a:ext uri="{FF2B5EF4-FFF2-40B4-BE49-F238E27FC236}">
                <a16:creationId xmlns:a16="http://schemas.microsoft.com/office/drawing/2014/main" id="{EC426012-2A09-4DFA-AA23-FBAD5B8D9BA8}"/>
              </a:ext>
            </a:extLst>
          </p:cNvPr>
          <p:cNvSpPr>
            <a:spLocks noGrp="1"/>
          </p:cNvSpPr>
          <p:nvPr>
            <p:ph idx="1"/>
          </p:nvPr>
        </p:nvSpPr>
        <p:spPr/>
        <p:txBody>
          <a:bodyPr>
            <a:normAutofit fontScale="62500" lnSpcReduction="20000"/>
          </a:bodyPr>
          <a:lstStyle/>
          <a:p>
            <a:r>
              <a:rPr lang="el-GR" dirty="0"/>
              <a:t>Θα πρέπει να ελέγξετε εάν το προϊόν σας χρειάζεται να εξεταστεί από κοινοποιημένο οργανισμό. Μπορείτε να βρείτε αυτή την πληροφορία στη σχετική νομοθεσία που ισχύει για το προϊόν σας</a:t>
            </a:r>
          </a:p>
          <a:p>
            <a:endParaRPr lang="el-GR" dirty="0"/>
          </a:p>
          <a:p>
            <a:r>
              <a:rPr lang="el-GR" dirty="0"/>
              <a:t>Αυτό το στάδιο δεν είναι υποχρεωτικό για όλα τα προϊόντα.</a:t>
            </a:r>
          </a:p>
          <a:p>
            <a:endParaRPr lang="el-GR" dirty="0"/>
          </a:p>
          <a:p>
            <a:r>
              <a:rPr lang="el-GR" dirty="0"/>
              <a:t>Αν χρειάζεται να ζητήσετε την παρέμβαση κοινοποιημένου οργανισμού, το σήμα </a:t>
            </a:r>
            <a:r>
              <a:rPr lang="el-GR" dirty="0" err="1"/>
              <a:t>CE</a:t>
            </a:r>
            <a:r>
              <a:rPr lang="el-GR" dirty="0"/>
              <a:t> πρέπει να συνοδεύεται από τον αναγνωριστικό αριθμό του εν λόγω οργανισμού. Το σήμα </a:t>
            </a:r>
            <a:r>
              <a:rPr lang="el-GR" dirty="0" err="1"/>
              <a:t>CE</a:t>
            </a:r>
            <a:r>
              <a:rPr lang="el-GR" dirty="0"/>
              <a:t> και ο αναγνωριστικός αριθμός μπορούν να τοποθετούνται χωριστά, θα πρέπει όμως να συνδέονται σαφώς μεταξύ τους.</a:t>
            </a:r>
          </a:p>
          <a:p>
            <a:endParaRPr lang="el-GR" dirty="0"/>
          </a:p>
          <a:p>
            <a:r>
              <a:rPr lang="el-GR" dirty="0"/>
              <a:t>Μπορείτε να χρησιμοποιείτε τη βάση δεδομένων </a:t>
            </a:r>
            <a:r>
              <a:rPr lang="el-GR" dirty="0" err="1"/>
              <a:t>Nando</a:t>
            </a:r>
            <a:r>
              <a:rPr lang="el-GR" dirty="0"/>
              <a:t> για την αναζήτηση κοινοποιημένου οργανισμού που μπορεί να πιστοποιήσει το προϊόν σας.</a:t>
            </a:r>
          </a:p>
          <a:p>
            <a:endParaRPr lang="el-GR" dirty="0"/>
          </a:p>
          <a:p>
            <a:r>
              <a:rPr lang="el-GR" dirty="0"/>
              <a:t>Εάν το προϊόν σας δεν χρειάζεται να ελεγχθεί από ανεξάρτητο οργανισμό, εναπόκειται σε εσάς να ελέγξετε εάν ανταποκρίνεται στις τεχνικές απαιτήσεις. Αυτό σημαίνει, μεταξύ άλλων, ότι θα πρέπει να αξιολογήσετε και να τεκμηριώσετε τους πιθανούς κινδύνους από τη χρήση του προϊόντος σας.</a:t>
            </a:r>
          </a:p>
        </p:txBody>
      </p:sp>
    </p:spTree>
    <p:extLst>
      <p:ext uri="{BB962C8B-B14F-4D97-AF65-F5344CB8AC3E}">
        <p14:creationId xmlns:p14="http://schemas.microsoft.com/office/powerpoint/2010/main" val="4985490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D288796-6D13-4272-AA0A-86EC8581BE4A}"/>
              </a:ext>
            </a:extLst>
          </p:cNvPr>
          <p:cNvSpPr>
            <a:spLocks noGrp="1"/>
          </p:cNvSpPr>
          <p:nvPr>
            <p:ph type="title"/>
          </p:nvPr>
        </p:nvSpPr>
        <p:spPr>
          <a:xfrm>
            <a:off x="808638" y="386930"/>
            <a:ext cx="9236700" cy="1188950"/>
          </a:xfrm>
        </p:spPr>
        <p:txBody>
          <a:bodyPr anchor="b">
            <a:normAutofit/>
          </a:bodyPr>
          <a:lstStyle/>
          <a:p>
            <a:r>
              <a:rPr lang="el-GR" sz="5400"/>
              <a:t>Πληρωμή τελών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Θέση περιεχομένου 2">
            <a:extLst>
              <a:ext uri="{FF2B5EF4-FFF2-40B4-BE49-F238E27FC236}">
                <a16:creationId xmlns:a16="http://schemas.microsoft.com/office/drawing/2014/main" id="{2B847D10-35C0-492F-A48F-1F3D3DA4812C}"/>
              </a:ext>
            </a:extLst>
          </p:cNvPr>
          <p:cNvSpPr>
            <a:spLocks noGrp="1"/>
          </p:cNvSpPr>
          <p:nvPr>
            <p:ph idx="1"/>
          </p:nvPr>
        </p:nvSpPr>
        <p:spPr>
          <a:xfrm>
            <a:off x="793660" y="2599509"/>
            <a:ext cx="10143668" cy="3435531"/>
          </a:xfrm>
        </p:spPr>
        <p:txBody>
          <a:bodyPr anchor="ctr">
            <a:normAutofit/>
          </a:bodyPr>
          <a:lstStyle/>
          <a:p>
            <a:r>
              <a:rPr lang="el-GR" sz="2400" dirty="0"/>
              <a:t>Εάν, ως κατασκευαστής, πραγματοποιήσετε ο ίδιος την αξιολόγηση της συμμόρφωσης, δεν θα χρειαστεί να πληρώσετε τέλη. Ωστόσο, εάν προσφύγετε στις υπηρεσίες κοινοποιημένου οργανισμού, ή εάν οι προδιαγραφές που εφαρμόζει η ΕΕ στο προϊόν σας απαιτούν την ανεξάρτητη αξιολόγηση από κοινοποιημένο οργανισμό, οφείλετε να πληρώσετε τον εν λόγω οργανισμό για τις υπηρεσίες που θα παράσχει. Το κόστος εξαρτάται από τη διαδικασία πιστοποίησης που ισχύει για το προϊόν σας, από την πολυπλοκότητα του προϊόντος κ.λπ.</a:t>
            </a:r>
          </a:p>
        </p:txBody>
      </p:sp>
    </p:spTree>
    <p:extLst>
      <p:ext uri="{BB962C8B-B14F-4D97-AF65-F5344CB8AC3E}">
        <p14:creationId xmlns:p14="http://schemas.microsoft.com/office/powerpoint/2010/main" val="2657984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340441" y="2666183"/>
            <a:ext cx="5860051" cy="527712"/>
            <a:chOff x="6081624" y="1998368"/>
            <a:chExt cx="5613457" cy="782175"/>
          </a:xfrm>
          <a:solidFill>
            <a:schemeClr val="accent4"/>
          </a:solidFill>
        </p:grpSpPr>
        <p:sp>
          <p:nvSpPr>
            <p:cNvPr id="18"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922919"/>
            <a:ext cx="11111729"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86C9730B-7008-4DCB-989B-A8D6D835A2F5}"/>
              </a:ext>
            </a:extLst>
          </p:cNvPr>
          <p:cNvSpPr>
            <a:spLocks noGrp="1"/>
          </p:cNvSpPr>
          <p:nvPr>
            <p:ph type="title"/>
          </p:nvPr>
        </p:nvSpPr>
        <p:spPr>
          <a:xfrm>
            <a:off x="1282963" y="1238080"/>
            <a:ext cx="9849751" cy="1349671"/>
          </a:xfrm>
        </p:spPr>
        <p:txBody>
          <a:bodyPr anchor="b">
            <a:normAutofit/>
          </a:bodyPr>
          <a:lstStyle/>
          <a:p>
            <a:r>
              <a:rPr lang="el-GR" sz="5400"/>
              <a:t>Πώς τοποθετείται το σήμα CE;</a:t>
            </a:r>
          </a:p>
        </p:txBody>
      </p:sp>
      <p:sp>
        <p:nvSpPr>
          <p:cNvPr id="3" name="Θέση περιεχομένου 2">
            <a:extLst>
              <a:ext uri="{FF2B5EF4-FFF2-40B4-BE49-F238E27FC236}">
                <a16:creationId xmlns:a16="http://schemas.microsoft.com/office/drawing/2014/main" id="{AD6F39D7-05F1-44FE-A05E-88B80A15C3F7}"/>
              </a:ext>
            </a:extLst>
          </p:cNvPr>
          <p:cNvSpPr>
            <a:spLocks noGrp="1"/>
          </p:cNvSpPr>
          <p:nvPr>
            <p:ph idx="1"/>
          </p:nvPr>
        </p:nvSpPr>
        <p:spPr>
          <a:xfrm>
            <a:off x="1282964" y="2587751"/>
            <a:ext cx="9856092" cy="3347330"/>
          </a:xfrm>
        </p:spPr>
        <p:txBody>
          <a:bodyPr anchor="ctr">
            <a:normAutofit/>
          </a:bodyPr>
          <a:lstStyle/>
          <a:p>
            <a:r>
              <a:rPr lang="el-GR" sz="1300" dirty="0"/>
              <a:t>Το σήμα </a:t>
            </a:r>
            <a:r>
              <a:rPr lang="el-GR" sz="1300" dirty="0" err="1"/>
              <a:t>CE</a:t>
            </a:r>
            <a:r>
              <a:rPr lang="el-GR" sz="1300" dirty="0"/>
              <a:t> πρέπει να είναι ευδιάκριτο, ευανάγνωστο και ανεξίτηλο.</a:t>
            </a:r>
          </a:p>
          <a:p>
            <a:endParaRPr lang="el-GR" sz="1300" dirty="0"/>
          </a:p>
          <a:p>
            <a:r>
              <a:rPr lang="el-GR" sz="1300" dirty="0"/>
              <a:t>Πρέπει να αποτελείται από τα αρχικά «</a:t>
            </a:r>
            <a:r>
              <a:rPr lang="el-GR" sz="1300" dirty="0" err="1"/>
              <a:t>CE</a:t>
            </a:r>
            <a:r>
              <a:rPr lang="el-GR" sz="1300" dirty="0"/>
              <a:t>». Και τα δύο γράμματα επιβάλλεται να έχουν την ίδια κατακόρυφη διάσταση και να μην είναι μικρότερα από 5 </a:t>
            </a:r>
            <a:r>
              <a:rPr lang="el-GR" sz="1300" dirty="0" err="1"/>
              <a:t>mm</a:t>
            </a:r>
            <a:r>
              <a:rPr lang="el-GR" sz="1300" dirty="0"/>
              <a:t> (εκτός αν ορίζεται διαφορετικά στις απαιτήσεις για το συγκεκριμένο προϊόν).</a:t>
            </a:r>
          </a:p>
          <a:p>
            <a:endParaRPr lang="el-GR" sz="1300" dirty="0"/>
          </a:p>
          <a:p>
            <a:r>
              <a:rPr lang="el-GR" sz="1300" dirty="0"/>
              <a:t>Εάν επιθυμείτε να μικρύνετε ή να μεγαλώσετε το σήμα </a:t>
            </a:r>
            <a:r>
              <a:rPr lang="el-GR" sz="1300" dirty="0" err="1"/>
              <a:t>CE</a:t>
            </a:r>
            <a:r>
              <a:rPr lang="el-GR" sz="1300" dirty="0"/>
              <a:t> στο προϊόν σας, θα πρέπει να τηρήσετε τις αναλογίες των δύο γραμμάτων. Εφόσον τα αρχικά παραμένουν ευδιάκριτα, το σήμα </a:t>
            </a:r>
            <a:r>
              <a:rPr lang="el-GR" sz="1300" dirty="0" err="1"/>
              <a:t>CE</a:t>
            </a:r>
            <a:r>
              <a:rPr lang="el-GR" sz="1300" dirty="0"/>
              <a:t> μπορεί να λάβει διάφορες μορφές (π.χ. έγχρωμο, συμπαγές ή με περίγραμμα).</a:t>
            </a:r>
          </a:p>
          <a:p>
            <a:endParaRPr lang="el-GR" sz="1300" dirty="0"/>
          </a:p>
          <a:p>
            <a:r>
              <a:rPr lang="el-GR" sz="1300" dirty="0"/>
              <a:t>Εάν το σήμα </a:t>
            </a:r>
            <a:r>
              <a:rPr lang="el-GR" sz="1300" dirty="0" err="1"/>
              <a:t>CE</a:t>
            </a:r>
            <a:r>
              <a:rPr lang="el-GR" sz="1300" dirty="0"/>
              <a:t> δεν μπορεί να τοποθετηθεί στο ίδιο το προϊόν, μπορείτε να το τοποθετήσετε στη συσκευασία του, εφόσον υπάρχει, ή σε οποιοδήποτε από τα συνοδευτικά έγγραφα. Εάν το προϊόν σας υπόκειται σε διάφορες οδηγίες/κανονισμούς της ΕΕ που καθιστούν υποχρεωτική τη σήμανση </a:t>
            </a:r>
            <a:r>
              <a:rPr lang="el-GR" sz="1300" dirty="0" err="1"/>
              <a:t>CE</a:t>
            </a:r>
            <a:r>
              <a:rPr lang="el-GR" sz="1300" dirty="0"/>
              <a:t>, τα συνοδευτικά έγγραφα πρέπει να αναφέρουν ότι το προϊόν σας συμμορφώνεται προς όλες τις ισχύουσες οδηγίες/κανονισμούς της ΕΕ.</a:t>
            </a:r>
          </a:p>
        </p:txBody>
      </p:sp>
    </p:spTree>
    <p:extLst>
      <p:ext uri="{BB962C8B-B14F-4D97-AF65-F5344CB8AC3E}">
        <p14:creationId xmlns:p14="http://schemas.microsoft.com/office/powerpoint/2010/main" val="176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7DD9FD5-EA1A-4770-458E-CC19AE34D746}"/>
              </a:ext>
            </a:extLst>
          </p:cNvPr>
          <p:cNvPicPr>
            <a:picLocks noChangeAspect="1"/>
          </p:cNvPicPr>
          <p:nvPr/>
        </p:nvPicPr>
        <p:blipFill rotWithShape="1">
          <a:blip r:embed="rId2">
            <a:duotone>
              <a:schemeClr val="bg2">
                <a:shade val="45000"/>
                <a:satMod val="135000"/>
              </a:schemeClr>
              <a:prstClr val="white"/>
            </a:duotone>
          </a:blip>
          <a:srcRect t="15413"/>
          <a:stretch/>
        </p:blipFill>
        <p:spPr>
          <a:xfrm>
            <a:off x="20" y="10"/>
            <a:ext cx="12191980" cy="6857990"/>
          </a:xfrm>
          <a:prstGeom prst="rect">
            <a:avLst/>
          </a:prstGeom>
        </p:spPr>
      </p:pic>
      <p:sp>
        <p:nvSpPr>
          <p:cNvPr id="18"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80DC60C-85E5-4D5E-BBFA-349B0A7D18A0}"/>
              </a:ext>
            </a:extLst>
          </p:cNvPr>
          <p:cNvSpPr>
            <a:spLocks noGrp="1"/>
          </p:cNvSpPr>
          <p:nvPr>
            <p:ph type="title"/>
          </p:nvPr>
        </p:nvSpPr>
        <p:spPr>
          <a:xfrm>
            <a:off x="838200" y="365125"/>
            <a:ext cx="10515600" cy="1325563"/>
          </a:xfrm>
        </p:spPr>
        <p:txBody>
          <a:bodyPr>
            <a:normAutofit/>
          </a:bodyPr>
          <a:lstStyle/>
          <a:p>
            <a:r>
              <a:rPr lang="el-GR"/>
              <a:t>Βασικά οφέλη της χρήσης προτύπων</a:t>
            </a:r>
            <a:endParaRPr lang="el-GR" dirty="0"/>
          </a:p>
        </p:txBody>
      </p:sp>
      <p:graphicFrame>
        <p:nvGraphicFramePr>
          <p:cNvPr id="5" name="Θέση περιεχομένου 2">
            <a:extLst>
              <a:ext uri="{FF2B5EF4-FFF2-40B4-BE49-F238E27FC236}">
                <a16:creationId xmlns:a16="http://schemas.microsoft.com/office/drawing/2014/main" id="{490FFF29-0CF8-F410-2BB6-25B02D5FCD67}"/>
              </a:ext>
            </a:extLst>
          </p:cNvPr>
          <p:cNvGraphicFramePr>
            <a:graphicFrameLocks noGrp="1"/>
          </p:cNvGraphicFramePr>
          <p:nvPr>
            <p:ph idx="1"/>
            <p:extLst>
              <p:ext uri="{D42A27DB-BD31-4B8C-83A1-F6EECF244321}">
                <p14:modId xmlns:p14="http://schemas.microsoft.com/office/powerpoint/2010/main" val="27018015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4021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80DC60C-85E5-4D5E-BBFA-349B0A7D18A0}"/>
              </a:ext>
            </a:extLst>
          </p:cNvPr>
          <p:cNvSpPr>
            <a:spLocks noGrp="1"/>
          </p:cNvSpPr>
          <p:nvPr>
            <p:ph type="title"/>
          </p:nvPr>
        </p:nvSpPr>
        <p:spPr>
          <a:xfrm>
            <a:off x="586478" y="1683756"/>
            <a:ext cx="3115265" cy="2396359"/>
          </a:xfrm>
        </p:spPr>
        <p:txBody>
          <a:bodyPr anchor="b">
            <a:normAutofit/>
          </a:bodyPr>
          <a:lstStyle/>
          <a:p>
            <a:pPr algn="r"/>
            <a:r>
              <a:rPr lang="el-GR" sz="4000">
                <a:solidFill>
                  <a:srgbClr val="FFFFFF"/>
                </a:solidFill>
              </a:rPr>
              <a:t>Βασικά οφέλη της χρήσης προτύπων</a:t>
            </a:r>
          </a:p>
        </p:txBody>
      </p:sp>
      <p:graphicFrame>
        <p:nvGraphicFramePr>
          <p:cNvPr id="5" name="Θέση περιεχομένου 2">
            <a:extLst>
              <a:ext uri="{FF2B5EF4-FFF2-40B4-BE49-F238E27FC236}">
                <a16:creationId xmlns:a16="http://schemas.microsoft.com/office/drawing/2014/main" id="{28AE3BBE-88F7-BD82-E2B4-FA1C42B294B4}"/>
              </a:ext>
            </a:extLst>
          </p:cNvPr>
          <p:cNvGraphicFramePr>
            <a:graphicFrameLocks noGrp="1"/>
          </p:cNvGraphicFramePr>
          <p:nvPr>
            <p:ph idx="1"/>
            <p:extLst>
              <p:ext uri="{D42A27DB-BD31-4B8C-83A1-F6EECF244321}">
                <p14:modId xmlns:p14="http://schemas.microsoft.com/office/powerpoint/2010/main" val="68335323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323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57340ED1-5EDC-4DA6-A580-7DFE281BE8E7}"/>
              </a:ext>
            </a:extLst>
          </p:cNvPr>
          <p:cNvSpPr>
            <a:spLocks noGrp="1"/>
          </p:cNvSpPr>
          <p:nvPr>
            <p:ph type="title"/>
          </p:nvPr>
        </p:nvSpPr>
        <p:spPr>
          <a:xfrm>
            <a:off x="524741" y="620392"/>
            <a:ext cx="3808268" cy="5504688"/>
          </a:xfrm>
        </p:spPr>
        <p:txBody>
          <a:bodyPr>
            <a:normAutofit/>
          </a:bodyPr>
          <a:lstStyle/>
          <a:p>
            <a:r>
              <a:rPr lang="el-GR" sz="6000">
                <a:solidFill>
                  <a:schemeClr val="bg1"/>
                </a:solidFill>
              </a:rPr>
              <a:t>Ευρωπαϊκά πρότυπα</a:t>
            </a:r>
          </a:p>
        </p:txBody>
      </p:sp>
      <p:graphicFrame>
        <p:nvGraphicFramePr>
          <p:cNvPr id="5" name="Θέση περιεχομένου 2">
            <a:extLst>
              <a:ext uri="{FF2B5EF4-FFF2-40B4-BE49-F238E27FC236}">
                <a16:creationId xmlns:a16="http://schemas.microsoft.com/office/drawing/2014/main" id="{A55F0ED5-2C07-CF8D-5134-097472836D92}"/>
              </a:ext>
            </a:extLst>
          </p:cNvPr>
          <p:cNvGraphicFramePr>
            <a:graphicFrameLocks noGrp="1"/>
          </p:cNvGraphicFramePr>
          <p:nvPr>
            <p:ph idx="1"/>
            <p:extLst>
              <p:ext uri="{D42A27DB-BD31-4B8C-83A1-F6EECF244321}">
                <p14:modId xmlns:p14="http://schemas.microsoft.com/office/powerpoint/2010/main" val="146036809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71164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E7D7BE1-9FE9-4BC9-82D7-9C7F9310232F}"/>
              </a:ext>
            </a:extLst>
          </p:cNvPr>
          <p:cNvSpPr>
            <a:spLocks noGrp="1"/>
          </p:cNvSpPr>
          <p:nvPr>
            <p:ph type="title"/>
          </p:nvPr>
        </p:nvSpPr>
        <p:spPr>
          <a:xfrm>
            <a:off x="586478" y="1683756"/>
            <a:ext cx="3115265" cy="2396359"/>
          </a:xfrm>
        </p:spPr>
        <p:txBody>
          <a:bodyPr anchor="b">
            <a:normAutofit/>
          </a:bodyPr>
          <a:lstStyle/>
          <a:p>
            <a:pPr algn="r"/>
            <a:r>
              <a:rPr lang="el-GR" sz="4000">
                <a:solidFill>
                  <a:srgbClr val="FFFFFF"/>
                </a:solidFill>
              </a:rPr>
              <a:t>Κατηγορίες προτύπων</a:t>
            </a:r>
          </a:p>
        </p:txBody>
      </p:sp>
      <p:graphicFrame>
        <p:nvGraphicFramePr>
          <p:cNvPr id="5" name="Θέση περιεχομένου 2">
            <a:extLst>
              <a:ext uri="{FF2B5EF4-FFF2-40B4-BE49-F238E27FC236}">
                <a16:creationId xmlns:a16="http://schemas.microsoft.com/office/drawing/2014/main" id="{BBB56126-67C9-E80B-1D44-CCA5D50F6984}"/>
              </a:ext>
            </a:extLst>
          </p:cNvPr>
          <p:cNvGraphicFramePr>
            <a:graphicFrameLocks noGrp="1"/>
          </p:cNvGraphicFramePr>
          <p:nvPr>
            <p:ph idx="1"/>
            <p:extLst>
              <p:ext uri="{D42A27DB-BD31-4B8C-83A1-F6EECF244321}">
                <p14:modId xmlns:p14="http://schemas.microsoft.com/office/powerpoint/2010/main" val="231119123"/>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8735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72F2D27-2F05-47BD-9740-71F7C1361BD1}"/>
              </a:ext>
            </a:extLst>
          </p:cNvPr>
          <p:cNvSpPr>
            <a:spLocks noGrp="1"/>
          </p:cNvSpPr>
          <p:nvPr>
            <p:ph type="title"/>
          </p:nvPr>
        </p:nvSpPr>
        <p:spPr>
          <a:xfrm>
            <a:off x="586478" y="1683756"/>
            <a:ext cx="3115265" cy="2396359"/>
          </a:xfrm>
        </p:spPr>
        <p:txBody>
          <a:bodyPr anchor="b">
            <a:normAutofit/>
          </a:bodyPr>
          <a:lstStyle/>
          <a:p>
            <a:pPr algn="r"/>
            <a:r>
              <a:rPr lang="el-GR" sz="3400">
                <a:solidFill>
                  <a:srgbClr val="FFFFFF"/>
                </a:solidFill>
              </a:rPr>
              <a:t>Εναρμονισμένα πρότυπα</a:t>
            </a:r>
          </a:p>
        </p:txBody>
      </p:sp>
      <p:graphicFrame>
        <p:nvGraphicFramePr>
          <p:cNvPr id="5" name="Θέση περιεχομένου 2">
            <a:extLst>
              <a:ext uri="{FF2B5EF4-FFF2-40B4-BE49-F238E27FC236}">
                <a16:creationId xmlns:a16="http://schemas.microsoft.com/office/drawing/2014/main" id="{46899546-ACBD-DCE7-ECBE-A898BF46BA22}"/>
              </a:ext>
            </a:extLst>
          </p:cNvPr>
          <p:cNvGraphicFramePr>
            <a:graphicFrameLocks noGrp="1"/>
          </p:cNvGraphicFramePr>
          <p:nvPr>
            <p:ph idx="1"/>
            <p:extLst>
              <p:ext uri="{D42A27DB-BD31-4B8C-83A1-F6EECF244321}">
                <p14:modId xmlns:p14="http://schemas.microsoft.com/office/powerpoint/2010/main" val="104852808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2082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528F9AA8-36DE-400E-A717-02E1DE33592E}"/>
              </a:ext>
            </a:extLst>
          </p:cNvPr>
          <p:cNvSpPr>
            <a:spLocks noGrp="1"/>
          </p:cNvSpPr>
          <p:nvPr>
            <p:ph type="title"/>
          </p:nvPr>
        </p:nvSpPr>
        <p:spPr>
          <a:xfrm>
            <a:off x="826396" y="586855"/>
            <a:ext cx="4230100" cy="3387497"/>
          </a:xfrm>
        </p:spPr>
        <p:txBody>
          <a:bodyPr anchor="b">
            <a:normAutofit/>
          </a:bodyPr>
          <a:lstStyle/>
          <a:p>
            <a:pPr algn="r"/>
            <a:r>
              <a:rPr lang="el-GR" sz="4000">
                <a:solidFill>
                  <a:srgbClr val="FFFFFF"/>
                </a:solidFill>
              </a:rPr>
              <a:t>Πώς μπορείτε να βρείτε ένα πρότυπο</a:t>
            </a:r>
          </a:p>
        </p:txBody>
      </p:sp>
      <p:sp>
        <p:nvSpPr>
          <p:cNvPr id="20" name="Θέση περιεχομένου 2">
            <a:extLst>
              <a:ext uri="{FF2B5EF4-FFF2-40B4-BE49-F238E27FC236}">
                <a16:creationId xmlns:a16="http://schemas.microsoft.com/office/drawing/2014/main" id="{C8A0BB8B-D002-4FC1-AF91-15E66586F29C}"/>
              </a:ext>
            </a:extLst>
          </p:cNvPr>
          <p:cNvSpPr>
            <a:spLocks noGrp="1"/>
          </p:cNvSpPr>
          <p:nvPr>
            <p:ph idx="1"/>
          </p:nvPr>
        </p:nvSpPr>
        <p:spPr>
          <a:xfrm>
            <a:off x="6503158" y="649480"/>
            <a:ext cx="4862447" cy="5546047"/>
          </a:xfrm>
        </p:spPr>
        <p:txBody>
          <a:bodyPr anchor="ctr">
            <a:normAutofit/>
          </a:bodyPr>
          <a:lstStyle/>
          <a:p>
            <a:r>
              <a:rPr lang="el-GR" sz="2000"/>
              <a:t>Για να αναζητήσετε ένα ευρωπαϊκό πρότυπο, μπορείτε να χρησιμοποιήσετε μία από τις μηχανές αναζήτησης στις διαδικτυακές πύλες των ευρωπαϊκών οργανισμών τυποποίησης:</a:t>
            </a:r>
          </a:p>
          <a:p>
            <a:endParaRPr lang="el-GR" sz="2000"/>
          </a:p>
          <a:p>
            <a:r>
              <a:rPr lang="el-GR" sz="2000"/>
              <a:t>Cenelec για τα ηλεκτροτεχνικά πρότυπα</a:t>
            </a:r>
          </a:p>
          <a:p>
            <a:r>
              <a:rPr lang="el-GR" sz="2000"/>
              <a:t>ETSI για τηλεπικοινωνιακά πρότυπα</a:t>
            </a:r>
          </a:p>
          <a:p>
            <a:r>
              <a:rPr lang="el-GR" sz="2000"/>
              <a:t>CEN για τα πρότυπα όλων των άλλων τομέων</a:t>
            </a:r>
          </a:p>
          <a:p>
            <a:r>
              <a:rPr lang="el-GR" sz="2000"/>
              <a:t>Κάθε ένας από τους εθνικούς φορείς τυποποίησης (ΕΦΤ) διαθέτει τη δική του μηχανή αναζήτησης. Για περισσότερες πληροφορίες σχετικά με τα πρότυπα που ισχύουν σε κάθε χώρα, επιλέξτε μια χώρα από τον ανωτέρω κατάλογο και ακολουθήστε τις οδηγίες.</a:t>
            </a:r>
          </a:p>
        </p:txBody>
      </p:sp>
    </p:spTree>
    <p:extLst>
      <p:ext uri="{BB962C8B-B14F-4D97-AF65-F5344CB8AC3E}">
        <p14:creationId xmlns:p14="http://schemas.microsoft.com/office/powerpoint/2010/main" val="1104269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9">
            <a:extLst>
              <a:ext uri="{FF2B5EF4-FFF2-40B4-BE49-F238E27FC236}">
                <a16:creationId xmlns:a16="http://schemas.microsoft.com/office/drawing/2014/main" id="{3B2069EE-A08E-44F0-B3F9-3CF8CC2DCA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6740" cy="6857542"/>
          </a:xfrm>
          <a:custGeom>
            <a:avLst/>
            <a:gdLst>
              <a:gd name="connsiteX0" fmla="*/ 0 w 6126740"/>
              <a:gd name="connsiteY0" fmla="*/ 0 h 6857542"/>
              <a:gd name="connsiteX1" fmla="*/ 4980067 w 6126740"/>
              <a:gd name="connsiteY1" fmla="*/ 0 h 6857542"/>
              <a:gd name="connsiteX2" fmla="*/ 4992714 w 6126740"/>
              <a:gd name="connsiteY2" fmla="*/ 31774 h 6857542"/>
              <a:gd name="connsiteX3" fmla="*/ 6047722 w 6126740"/>
              <a:gd name="connsiteY3" fmla="*/ 2682457 h 6857542"/>
              <a:gd name="connsiteX4" fmla="*/ 6047722 w 6126740"/>
              <a:gd name="connsiteY4" fmla="*/ 3752208 h 6857542"/>
              <a:gd name="connsiteX5" fmla="*/ 4890218 w 6126740"/>
              <a:gd name="connsiteY5" fmla="*/ 6660411 h 6857542"/>
              <a:gd name="connsiteX6" fmla="*/ 4811756 w 6126740"/>
              <a:gd name="connsiteY6" fmla="*/ 6857542 h 6857542"/>
              <a:gd name="connsiteX7" fmla="*/ 0 w 6126740"/>
              <a:gd name="connsiteY7" fmla="*/ 6857542 h 6857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126740" h="6857542">
                <a:moveTo>
                  <a:pt x="0" y="0"/>
                </a:moveTo>
                <a:lnTo>
                  <a:pt x="4980067" y="0"/>
                </a:lnTo>
                <a:lnTo>
                  <a:pt x="4992714" y="31774"/>
                </a:lnTo>
                <a:cubicBezTo>
                  <a:pt x="6047722" y="2682457"/>
                  <a:pt x="6047722" y="2682457"/>
                  <a:pt x="6047722" y="2682457"/>
                </a:cubicBezTo>
                <a:cubicBezTo>
                  <a:pt x="6153080" y="2988100"/>
                  <a:pt x="6153080" y="3446565"/>
                  <a:pt x="6047722" y="3752208"/>
                </a:cubicBezTo>
                <a:cubicBezTo>
                  <a:pt x="5563735" y="4968215"/>
                  <a:pt x="5185620" y="5918220"/>
                  <a:pt x="4890218" y="6660411"/>
                </a:cubicBezTo>
                <a:lnTo>
                  <a:pt x="4811756" y="6857542"/>
                </a:lnTo>
                <a:lnTo>
                  <a:pt x="0" y="6857542"/>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Τίτλος 1">
            <a:extLst>
              <a:ext uri="{FF2B5EF4-FFF2-40B4-BE49-F238E27FC236}">
                <a16:creationId xmlns:a16="http://schemas.microsoft.com/office/drawing/2014/main" id="{F6822BE8-7277-43C0-8D7F-C59572054850}"/>
              </a:ext>
            </a:extLst>
          </p:cNvPr>
          <p:cNvSpPr>
            <a:spLocks noGrp="1"/>
          </p:cNvSpPr>
          <p:nvPr>
            <p:ph type="title"/>
          </p:nvPr>
        </p:nvSpPr>
        <p:spPr>
          <a:xfrm>
            <a:off x="767290" y="1289146"/>
            <a:ext cx="4153626" cy="4279709"/>
          </a:xfrm>
        </p:spPr>
        <p:txBody>
          <a:bodyPr anchor="ctr">
            <a:normAutofit/>
          </a:bodyPr>
          <a:lstStyle/>
          <a:p>
            <a:pPr algn="r"/>
            <a:r>
              <a:rPr lang="el-GR" sz="3000" dirty="0">
                <a:solidFill>
                  <a:schemeClr val="bg1"/>
                </a:solidFill>
              </a:rPr>
              <a:t>Κανονισμός (ΕΕ) αριθ. 1025/2012 του Ευρωπαϊκού Κοινοβουλίου και του Συμβουλίου, της 25ης Οκτωβρίου 2012 , σχετικά με την ευρωπαϊκή τυποποίηση,</a:t>
            </a:r>
          </a:p>
        </p:txBody>
      </p:sp>
      <p:grpSp>
        <p:nvGrpSpPr>
          <p:cNvPr id="12" name="Group 11">
            <a:extLst>
              <a:ext uri="{FF2B5EF4-FFF2-40B4-BE49-F238E27FC236}">
                <a16:creationId xmlns:a16="http://schemas.microsoft.com/office/drawing/2014/main" id="{E12BF2FB-8A96-4B53-86A0-04755C545E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3027" y="681628"/>
            <a:ext cx="1562267" cy="1172973"/>
            <a:chOff x="7493121" y="1000124"/>
            <a:chExt cx="1562267" cy="1172973"/>
          </a:xfrm>
        </p:grpSpPr>
        <p:sp>
          <p:nvSpPr>
            <p:cNvPr id="13" name="Freeform 5">
              <a:extLst>
                <a:ext uri="{FF2B5EF4-FFF2-40B4-BE49-F238E27FC236}">
                  <a16:creationId xmlns:a16="http://schemas.microsoft.com/office/drawing/2014/main" id="{893D4739-55F8-4E73-8F98-AF42D54BD4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7493121" y="1348782"/>
              <a:ext cx="935037" cy="8243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sp>
          <p:nvSpPr>
            <p:cNvPr id="14" name="Freeform 5">
              <a:extLst>
                <a:ext uri="{FF2B5EF4-FFF2-40B4-BE49-F238E27FC236}">
                  <a16:creationId xmlns:a16="http://schemas.microsoft.com/office/drawing/2014/main" id="{A1AA190F-FB42-4BED-8AA1-A5A01B43C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293221" y="1000124"/>
              <a:ext cx="762167" cy="671915"/>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tx1"/>
              </a:solidFill>
            </a:ln>
          </p:spPr>
          <p:txBody>
            <a:bodyPr vert="horz" wrap="square" lIns="91440" tIns="45720" rIns="91440" bIns="45720" numCol="1" anchor="t" anchorCtr="0" compatLnSpc="1">
              <a:prstTxWarp prst="textNoShape">
                <a:avLst/>
              </a:prstTxWarp>
            </a:bodyPr>
            <a:lstStyle/>
            <a:p>
              <a:endParaRPr lang="en-US"/>
            </a:p>
          </p:txBody>
        </p:sp>
      </p:grpSp>
      <p:sp>
        <p:nvSpPr>
          <p:cNvPr id="3" name="Θέση περιεχομένου 2">
            <a:extLst>
              <a:ext uri="{FF2B5EF4-FFF2-40B4-BE49-F238E27FC236}">
                <a16:creationId xmlns:a16="http://schemas.microsoft.com/office/drawing/2014/main" id="{21BB04D6-4D65-4485-90F9-23FE4FFE0A12}"/>
              </a:ext>
            </a:extLst>
          </p:cNvPr>
          <p:cNvSpPr>
            <a:spLocks noGrp="1"/>
          </p:cNvSpPr>
          <p:nvPr>
            <p:ph idx="1"/>
          </p:nvPr>
        </p:nvSpPr>
        <p:spPr>
          <a:xfrm>
            <a:off x="6514140" y="1854601"/>
            <a:ext cx="4776711" cy="3148798"/>
          </a:xfrm>
        </p:spPr>
        <p:txBody>
          <a:bodyPr anchor="ctr">
            <a:normAutofit lnSpcReduction="10000"/>
          </a:bodyPr>
          <a:lstStyle/>
          <a:p>
            <a:r>
              <a:rPr lang="el-GR" sz="1700" dirty="0"/>
              <a:t>Ο πρωταρχικός στόχος της τυποποίησης είναι ο καθορισμός προαιρετικών τεχνικών ή ποιοτικών προδιαγραφών με τις οποίες μπορούν να συμμορφώνονται υφιστάμενα ή μελλοντικά προϊόντα, διαδικασίες παραγωγής ή υπηρεσίες. </a:t>
            </a:r>
          </a:p>
          <a:p>
            <a:r>
              <a:rPr lang="el-GR" sz="1700" dirty="0"/>
              <a:t>Η τυποποίηση μπορεί να καλύπτει ποικίλα θέματα, όπως η τυποποίηση των διαφόρων βαθμών ή μεγεθών ενός συγκεκριμένου προϊόντος ή των τεχνικών προδιαγραφών σε αγορές προϊόντων ή υπηρεσιών στις οποίες έχει καθοριστική σημασία η συμβατότητα και η </a:t>
            </a:r>
            <a:r>
              <a:rPr lang="el-GR" sz="1700" dirty="0" err="1"/>
              <a:t>διαλειτουργικότητα</a:t>
            </a:r>
            <a:r>
              <a:rPr lang="el-GR" sz="1700" dirty="0"/>
              <a:t> με άλλα προϊόντα ή συστήματα.</a:t>
            </a:r>
          </a:p>
        </p:txBody>
      </p:sp>
    </p:spTree>
    <p:extLst>
      <p:ext uri="{BB962C8B-B14F-4D97-AF65-F5344CB8AC3E}">
        <p14:creationId xmlns:p14="http://schemas.microsoft.com/office/powerpoint/2010/main" val="36032475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2620</Words>
  <Application>Microsoft Office PowerPoint</Application>
  <PresentationFormat>Ευρεία οθόνη</PresentationFormat>
  <Paragraphs>138</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Calibri</vt:lpstr>
      <vt:lpstr>Calibri Light</vt:lpstr>
      <vt:lpstr>Rockwell</vt:lpstr>
      <vt:lpstr>Θέμα του Office</vt:lpstr>
      <vt:lpstr>Τα πρότυπα στην Ευρώπη</vt:lpstr>
      <vt:lpstr>Γενικά</vt:lpstr>
      <vt:lpstr>Βασικά οφέλη της χρήσης προτύπων</vt:lpstr>
      <vt:lpstr>Βασικά οφέλη της χρήσης προτύπων</vt:lpstr>
      <vt:lpstr>Ευρωπαϊκά πρότυπα</vt:lpstr>
      <vt:lpstr>Κατηγορίες προτύπων</vt:lpstr>
      <vt:lpstr>Εναρμονισμένα πρότυπα</vt:lpstr>
      <vt:lpstr>Πώς μπορείτε να βρείτε ένα πρότυπο</vt:lpstr>
      <vt:lpstr>Κανονισμός (ΕΕ) αριθ. 1025/2012 του Ευρωπαϊκού Κοινοβουλίου και του Συμβουλίου, της 25ης Οκτωβρίου 2012 , σχετικά με την ευρωπαϊκή τυποποίηση,</vt:lpstr>
      <vt:lpstr>Κανονισμός (ΕΕ) αριθ. 1025/2012 </vt:lpstr>
      <vt:lpstr>Κανονισμός (ΕΕ) αριθ. 1025/2012 </vt:lpstr>
      <vt:lpstr>Κανονισμός (ΕΕ) αριθ. 1025/2012 </vt:lpstr>
      <vt:lpstr>Ορισμοί</vt:lpstr>
      <vt:lpstr>Ορισμοί</vt:lpstr>
      <vt:lpstr>Ορισμοί </vt:lpstr>
      <vt:lpstr>ΑΠΑΙΤΗΣΕΙΣ ΓΙΑ ΤΗΝ ΑΝΑΓΝΩΡΙΣΗ ΤΩΝ ΤΕΧΝΙΚΩΝ ΠΡΟΔΙΑΓΡΑΦΩΝ ΤΩΝ ΤΠΕ</vt:lpstr>
      <vt:lpstr>ΤΠΕ 3,α-β</vt:lpstr>
      <vt:lpstr>ΤΠΕ 3γ</vt:lpstr>
      <vt:lpstr>ΤΠΕ4 (α-γ)</vt:lpstr>
      <vt:lpstr>ΤΠΕ 4 (δ-στ)</vt:lpstr>
      <vt:lpstr>Σήμανση CE </vt:lpstr>
      <vt:lpstr>Υποχρεωτικότητα CE</vt:lpstr>
      <vt:lpstr>Πότε είναι υποχρεωτική η σήμανση CE</vt:lpstr>
      <vt:lpstr>Πώς αποκτάται το σήμα CE</vt:lpstr>
      <vt:lpstr>Αξιολόγηση από ανεξάρτητο οργανισμό</vt:lpstr>
      <vt:lpstr>Πληρωμή τελών </vt:lpstr>
      <vt:lpstr>Πώς τοποθετείται το σήμα 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πρότυπα στην Ευρώπη</dc:title>
  <dc:creator>vasileios mamalis</dc:creator>
  <cp:lastModifiedBy>vasileios mamalis</cp:lastModifiedBy>
  <cp:revision>4</cp:revision>
  <dcterms:created xsi:type="dcterms:W3CDTF">2022-06-03T12:44:23Z</dcterms:created>
  <dcterms:modified xsi:type="dcterms:W3CDTF">2022-06-03T13:49:48Z</dcterms:modified>
</cp:coreProperties>
</file>