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1573-2CCE-4A6B-A67B-FE24FEAA47E5}" type="datetimeFigureOut">
              <a:rPr lang="el-GR" smtClean="0"/>
              <a:t>12/10/2024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A7213-4548-4A07-8684-3B830CCD21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70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9388" indent="-179388" eaLnBrk="1" hangingPunct="1">
              <a:buFontTx/>
              <a:buChar char="•"/>
            </a:pPr>
            <a:endParaRPr lang="el-GR" altLang="el-GR">
              <a:solidFill>
                <a:srgbClr val="FF0000"/>
              </a:solidFill>
            </a:endParaRPr>
          </a:p>
        </p:txBody>
      </p:sp>
      <p:sp>
        <p:nvSpPr>
          <p:cNvPr id="5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06DD25-D660-403E-AAF2-704D4314A8AD}" type="slidenum">
              <a:rPr lang="el-GR" altLang="el-GR" smtClean="0"/>
              <a:pPr/>
              <a:t>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99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7213-4548-4A07-8684-3B830CCD214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36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7213-4548-4A07-8684-3B830CCD214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27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57C0-2D44-44C9-B17B-EFE02FF50ECD}" type="datetime1">
              <a:rPr lang="el-GR" smtClean="0"/>
              <a:t>12/10/2024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9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5258-A304-4D92-AFA0-1D413EEDAFC2}" type="datetime1">
              <a:rPr lang="el-GR" smtClean="0"/>
              <a:t>12/10/2024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38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69A-2FDE-4809-AC05-03476184F1F2}" type="datetime1">
              <a:rPr lang="el-GR" smtClean="0"/>
              <a:t>12/10/2024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41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A7CD-637A-4771-B902-736ADECCB245}" type="datetime1">
              <a:rPr lang="el-GR" smtClean="0"/>
              <a:t>12/10/2024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88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73-B9E9-4D23-96A0-69F72F253E76}" type="datetime1">
              <a:rPr lang="el-GR" smtClean="0"/>
              <a:t>12/10/2024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10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6A87-BF23-453C-B19F-6F773605B57C}" type="datetime1">
              <a:rPr lang="el-GR" smtClean="0"/>
              <a:t>12/10/2024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5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8D4B-A860-4D98-94CF-B807FA6ABD26}" type="datetime1">
              <a:rPr lang="el-GR" smtClean="0"/>
              <a:t>12/10/2024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49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1B6B-6C88-4A54-ACF2-321C956E6722}" type="datetime1">
              <a:rPr lang="el-GR" smtClean="0"/>
              <a:t>12/10/2024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95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3560-D364-490B-B8ED-7A1CC998B33B}" type="datetime1">
              <a:rPr lang="el-GR" smtClean="0"/>
              <a:t>12/10/2024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50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C5B0-C09C-4069-A0F0-B34596E7C1AC}" type="datetime1">
              <a:rPr lang="el-GR" smtClean="0"/>
              <a:t>12/10/2024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07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EDE8-2CB6-41D2-A5F1-C0E702405A40}" type="datetime1">
              <a:rPr lang="el-GR" smtClean="0"/>
              <a:t>12/10/2024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03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2132A-B989-44D2-AA03-2DE001B7FD69}" type="datetime1">
              <a:rPr lang="el-GR" smtClean="0"/>
              <a:t>12/10/2024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6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50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ctrTitle"/>
          </p:nvPr>
        </p:nvSpPr>
        <p:spPr>
          <a:xfrm>
            <a:off x="3863976" y="476251"/>
            <a:ext cx="6403975" cy="1470025"/>
          </a:xfrm>
        </p:spPr>
        <p:txBody>
          <a:bodyPr/>
          <a:lstStyle/>
          <a:p>
            <a:pPr marL="342900" indent="-342900"/>
            <a:r>
              <a:rPr lang="el-GR" altLang="el-GR" sz="3200">
                <a:latin typeface="Arial" panose="020B0604020202020204" pitchFamily="34" charset="0"/>
              </a:rPr>
              <a:t>ΝΑΥΠΗΓΙΚΟ </a:t>
            </a:r>
            <a:br>
              <a:rPr lang="en-US" altLang="el-GR" sz="3200">
                <a:latin typeface="Arial" panose="020B0604020202020204" pitchFamily="34" charset="0"/>
              </a:rPr>
            </a:br>
            <a:r>
              <a:rPr lang="el-GR" altLang="el-GR" sz="3200">
                <a:latin typeface="Arial" panose="020B0604020202020204" pitchFamily="34" charset="0"/>
              </a:rPr>
              <a:t>ΚΑΤΑΣΚΕΥΑΣΤΙΚΟ </a:t>
            </a:r>
            <a:br>
              <a:rPr lang="en-US" altLang="el-GR" sz="3200">
                <a:latin typeface="Arial" panose="020B0604020202020204" pitchFamily="34" charset="0"/>
              </a:rPr>
            </a:br>
            <a:r>
              <a:rPr lang="el-GR" altLang="el-GR" sz="3200">
                <a:latin typeface="Arial" panose="020B0604020202020204" pitchFamily="34" charset="0"/>
              </a:rPr>
              <a:t>ΣΧΕΔΙΟ</a:t>
            </a:r>
          </a:p>
        </p:txBody>
      </p:sp>
      <p:sp>
        <p:nvSpPr>
          <p:cNvPr id="4099" name="Υπότιτλος 2"/>
          <p:cNvSpPr>
            <a:spLocks noGrp="1"/>
          </p:cNvSpPr>
          <p:nvPr>
            <p:ph type="subTitle" idx="1"/>
          </p:nvPr>
        </p:nvSpPr>
        <p:spPr>
          <a:xfrm>
            <a:off x="2281238" y="3471863"/>
            <a:ext cx="7993062" cy="7493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l-GR" altLang="el-GR" b="1" dirty="0">
                <a:latin typeface="Arial" panose="020B0604020202020204" pitchFamily="34" charset="0"/>
              </a:rPr>
              <a:t>ΠΙΝΑΚΕΣ - ΒΑΡΟΣ - ΕΛΑΧΙΣΤΕΣ ΔΙΑΣΤΑΣΕΙΣ </a:t>
            </a:r>
            <a:r>
              <a:rPr lang="en-US" altLang="el-GR" b="1" dirty="0">
                <a:latin typeface="Arial" panose="020B0604020202020204" pitchFamily="34" charset="0"/>
              </a:rPr>
              <a:t>–</a:t>
            </a:r>
            <a:r>
              <a:rPr lang="el-GR" altLang="el-GR" b="1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l-GR" altLang="el-GR" b="1" dirty="0">
                <a:latin typeface="Arial" panose="020B0604020202020204" pitchFamily="34" charset="0"/>
              </a:rPr>
              <a:t>ΔΙΕΛΕΥΣΗ / ΔΙΑΚΟΠΗ ΕΝΙΣΧΥΤΙΚΟΥ</a:t>
            </a:r>
            <a:endParaRPr lang="en-US" altLang="el-GR" dirty="0">
              <a:latin typeface="Arial" panose="020B0604020202020204" pitchFamily="34" charset="0"/>
            </a:endParaRPr>
          </a:p>
        </p:txBody>
      </p:sp>
      <p:pic>
        <p:nvPicPr>
          <p:cNvPr id="410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6" y="109539"/>
            <a:ext cx="1674813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1927226" y="5589588"/>
            <a:ext cx="7985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latin typeface="Arial" panose="020B0604020202020204" pitchFamily="34" charset="0"/>
              </a:rPr>
              <a:t>Γεώργιος Κ. </a:t>
            </a:r>
            <a:r>
              <a:rPr lang="el-GR" altLang="el-GR" sz="1600" dirty="0" err="1">
                <a:latin typeface="Arial" panose="020B0604020202020204" pitchFamily="34" charset="0"/>
              </a:rPr>
              <a:t>Χατζηκωνσταντής</a:t>
            </a:r>
            <a:r>
              <a:rPr lang="el-GR" altLang="el-GR" sz="1600" dirty="0">
                <a:latin typeface="Arial" panose="020B0604020202020204" pitchFamily="34" charset="0"/>
              </a:rPr>
              <a:t> Επίκουρος Καθηγητής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 err="1">
                <a:latin typeface="Arial" panose="020B0604020202020204" pitchFamily="34" charset="0"/>
              </a:rPr>
              <a:t>Διπλ</a:t>
            </a:r>
            <a:r>
              <a:rPr lang="el-GR" altLang="el-GR" sz="1600" dirty="0">
                <a:latin typeface="Arial" panose="020B0604020202020204" pitchFamily="34" charset="0"/>
              </a:rPr>
              <a:t>. Ναυπηγός Μηχανολόγος Μηχανικός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 err="1">
                <a:latin typeface="Arial" panose="020B0604020202020204" pitchFamily="34" charset="0"/>
              </a:rPr>
              <a:t>M.Sc</a:t>
            </a:r>
            <a:r>
              <a:rPr lang="el-GR" altLang="el-GR" sz="1600" dirty="0">
                <a:latin typeface="Arial" panose="020B0604020202020204" pitchFamily="34" charset="0"/>
              </a:rPr>
              <a:t>. ‘’Διασφάλιση Ποιότητας’’, Τμήμα Ναυπηγών Μηχανικών Π.Α.Δ.Α.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5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511" y="1962150"/>
            <a:ext cx="2406133" cy="13418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31" y="0"/>
            <a:ext cx="6885037" cy="64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52" y="0"/>
            <a:ext cx="9305163" cy="63454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40" y="1453514"/>
            <a:ext cx="2834849" cy="2533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40" y="1424812"/>
            <a:ext cx="2976116" cy="2659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665" y="1453514"/>
            <a:ext cx="3188716" cy="27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3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90" y="83996"/>
            <a:ext cx="6773814" cy="6454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389" y="1824037"/>
            <a:ext cx="2490599" cy="24553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</p:spTree>
    <p:extLst>
      <p:ext uri="{BB962C8B-B14F-4D97-AF65-F5344CB8AC3E}">
        <p14:creationId xmlns:p14="http://schemas.microsoft.com/office/powerpoint/2010/main" val="278549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03"/>
            <a:ext cx="3594333" cy="5066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476" y="124503"/>
            <a:ext cx="3521180" cy="4978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190" y="5259705"/>
            <a:ext cx="1009650" cy="132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994" y="5357241"/>
            <a:ext cx="1162812" cy="14138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03904" y="0"/>
            <a:ext cx="0" cy="6583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5562" y="124503"/>
            <a:ext cx="3600000" cy="59047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534656" y="124503"/>
            <a:ext cx="0" cy="6459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9251" y="1316489"/>
            <a:ext cx="3786311" cy="2950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8092" y="4567047"/>
            <a:ext cx="1295400" cy="17716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5</a:t>
            </a:fld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6349214" y="6576587"/>
            <a:ext cx="4270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</p:spTree>
    <p:extLst>
      <p:ext uri="{BB962C8B-B14F-4D97-AF65-F5344CB8AC3E}">
        <p14:creationId xmlns:p14="http://schemas.microsoft.com/office/powerpoint/2010/main" val="288606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" y="451104"/>
            <a:ext cx="356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ΥΠΟΛΟΓΙΣΜΟΣ ΒΑΡΟΥΣ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61360" y="543437"/>
                <a:ext cx="21532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60" y="543437"/>
                <a:ext cx="2153282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983" b="-217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58315" y="1136610"/>
            <a:ext cx="60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(kg)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61360" y="1068162"/>
                <a:ext cx="586314" cy="506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60" y="1068162"/>
                <a:ext cx="586314" cy="5062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56785" y="1254221"/>
                <a:ext cx="1109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785" y="1254221"/>
                <a:ext cx="1109984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44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endCxn id="7" idx="0"/>
          </p:cNvCxnSpPr>
          <p:nvPr/>
        </p:nvCxnSpPr>
        <p:spPr>
          <a:xfrm flipH="1">
            <a:off x="3554517" y="820436"/>
            <a:ext cx="182101" cy="247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0"/>
          </p:cNvCxnSpPr>
          <p:nvPr/>
        </p:nvCxnSpPr>
        <p:spPr>
          <a:xfrm flipH="1">
            <a:off x="2959838" y="820436"/>
            <a:ext cx="301522" cy="31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198" y="2252228"/>
            <a:ext cx="3923319" cy="15559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3253" y="1882896"/>
            <a:ext cx="146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Έλασμα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113" y="2532821"/>
            <a:ext cx="3600890" cy="26281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5800" y="3492765"/>
            <a:ext cx="2301995" cy="13849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6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959838" y="6356350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96512" y="820436"/>
            <a:ext cx="660273" cy="31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11346" y="808844"/>
            <a:ext cx="252097" cy="43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63443" y="808844"/>
            <a:ext cx="371725" cy="43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6645" y="4024564"/>
                <a:ext cx="3143746" cy="968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l-GR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=…….(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5" y="4024564"/>
                <a:ext cx="3143746" cy="968535"/>
              </a:xfrm>
              <a:prstGeom prst="rect">
                <a:avLst/>
              </a:prstGeom>
              <a:blipFill rotWithShape="0">
                <a:blip r:embed="rId9"/>
                <a:stretch>
                  <a:fillRect l="-2713" t="-8805" r="-3295" b="-94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68824" y="5181235"/>
            <a:ext cx="874750" cy="124868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8314944" y="4924557"/>
            <a:ext cx="36537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9212" y="556762"/>
            <a:ext cx="1323975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2087" y="4988456"/>
            <a:ext cx="2214251" cy="1424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13722" y="4284995"/>
            <a:ext cx="476250" cy="447675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8229600" y="3464559"/>
            <a:ext cx="37628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29600" y="3464559"/>
            <a:ext cx="0" cy="4524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55176" y="2093202"/>
                <a:ext cx="3234796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…(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176" y="2093202"/>
                <a:ext cx="3234796" cy="52411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568496" y="2694814"/>
                <a:ext cx="30100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𝑏𝑟𝑎𝑐𝑘𝑒𝑡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𝛼𝛾𝜅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ώ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𝜈𝛼𝜍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496" y="2694814"/>
                <a:ext cx="3010055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706612" y="5181235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Πίνακας : </a:t>
            </a:r>
            <a:r>
              <a:rPr lang="en-US" dirty="0"/>
              <a:t>(kg / m)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136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158</Words>
  <Application>Microsoft Office PowerPoint</Application>
  <PresentationFormat>Ευρεία οθόνη</PresentationFormat>
  <Paragraphs>32</Paragraphs>
  <Slides>6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ΝΑΥΠΗΓΙΚΟ  ΚΑΤΑΣΚΕΥΑΣΤΙΚΟ  ΣΧΕΔΙΟ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ΝΑΥΠΗΓΙΚΟ  ΚΑΤΑΣΚΕΥΑΣΤΙΚΟ  ΣΧΕΔΙΟ</dc:title>
  <dc:creator>user</dc:creator>
  <cp:lastModifiedBy>UNIWA</cp:lastModifiedBy>
  <cp:revision>45</cp:revision>
  <dcterms:created xsi:type="dcterms:W3CDTF">2020-10-29T06:04:46Z</dcterms:created>
  <dcterms:modified xsi:type="dcterms:W3CDTF">2024-10-12T14:40:15Z</dcterms:modified>
</cp:coreProperties>
</file>