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9B94F-21F5-4221-9E03-38996587140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33EC0-C343-43A1-801B-5F079E9992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1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19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1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8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9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14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94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57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82BB-CBFA-4808-8F71-9E2DDE8F31A9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5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ΠΑΡΑΔΕΙΓΜΑΤΑ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πίεση 40 </a:t>
            </a:r>
            <a:r>
              <a:rPr lang="en-US" dirty="0" smtClean="0"/>
              <a:t>(bar)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6864" y="2023872"/>
                <a:ext cx="2296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2023872"/>
                <a:ext cx="2296398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61" r="-531"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32688" y="2804160"/>
                <a:ext cx="141224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2804160"/>
                <a:ext cx="1412246" cy="516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864" y="4102608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</a:t>
            </a:r>
            <a:r>
              <a:rPr lang="el-GR" dirty="0" smtClean="0"/>
              <a:t>θερμοκρασία 110 </a:t>
            </a:r>
            <a:r>
              <a:rPr lang="en-US" dirty="0" smtClean="0"/>
              <a:t>(C) </a:t>
            </a:r>
            <a:r>
              <a:rPr lang="el-GR" dirty="0" smtClean="0"/>
              <a:t>περιέχεται </a:t>
            </a:r>
            <a:r>
              <a:rPr lang="el-GR" dirty="0" smtClean="0"/>
              <a:t>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76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200 </a:t>
            </a:r>
            <a:r>
              <a:rPr lang="en-US" dirty="0" smtClean="0"/>
              <a:t>(kg)</a:t>
            </a:r>
            <a:r>
              <a:rPr lang="el-GR" dirty="0" smtClean="0"/>
              <a:t> είναι σε πίεση 30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0,42.  Να υπολογιστεί ο βαθμός ξηρότητας του μίγματος όταν θερμανθεί με 18.000 (</a:t>
            </a:r>
            <a:r>
              <a:rPr lang="en-US" dirty="0" smtClean="0"/>
              <a:t>kJ)</a:t>
            </a:r>
            <a:r>
              <a:rPr lang="el-GR" dirty="0" smtClean="0"/>
              <a:t>  στην ίδια πίεση , το έργο  και η θερμότητα μετά τη μεταβολή.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644" r="-81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920" r="-73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060704" y="2670048"/>
            <a:ext cx="256032" cy="67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99" r="-108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072384" y="2206752"/>
            <a:ext cx="0" cy="261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169408" y="3159921"/>
            <a:ext cx="1133856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)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57" t="-2817" r="-3493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870161" y="5464306"/>
                <a:ext cx="2475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161" y="5464306"/>
                <a:ext cx="24755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85" r="-49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690902" y="3738932"/>
            <a:ext cx="0" cy="52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μάζας  1 </a:t>
            </a:r>
            <a:r>
              <a:rPr lang="en-US" dirty="0" smtClean="0"/>
              <a:t>(kg)</a:t>
            </a:r>
            <a:r>
              <a:rPr lang="el-GR" dirty="0" smtClean="0"/>
              <a:t> είναι σε πίεση 20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0,35.  </a:t>
            </a:r>
          </a:p>
          <a:p>
            <a:r>
              <a:rPr lang="el-GR" dirty="0" smtClean="0"/>
              <a:t>- Πόση θερμότητα απαιτείται ώστε το μίγμα να γίνει ξηρός ατμός ;</a:t>
            </a:r>
          </a:p>
          <a:p>
            <a:r>
              <a:rPr lang="el-GR" dirty="0" smtClean="0"/>
              <a:t>- Πόση θερμότητα απαιτείται ώστε από ξηρός ατμός να γίνει υπέρθερμος σε θερμοκρασία 400 (</a:t>
            </a:r>
            <a:r>
              <a:rPr lang="en-US" dirty="0" smtClean="0"/>
              <a:t>C)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93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672" y="438912"/>
            <a:ext cx="871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σε πίεση 20</a:t>
            </a:r>
            <a:r>
              <a:rPr lang="en-US" dirty="0" smtClean="0"/>
              <a:t> (bar)</a:t>
            </a:r>
            <a:r>
              <a:rPr lang="el-GR" dirty="0" smtClean="0"/>
              <a:t>και θερμοκρασία 440</a:t>
            </a:r>
            <a:r>
              <a:rPr lang="en-US" dirty="0" smtClean="0"/>
              <a:t> (C)</a:t>
            </a:r>
            <a:r>
              <a:rPr lang="el-GR" dirty="0" smtClean="0"/>
              <a:t> εκτονώνεται μέχρι πίεση 0,5 </a:t>
            </a:r>
            <a:r>
              <a:rPr lang="en-US" dirty="0" smtClean="0"/>
              <a:t>(bar)</a:t>
            </a:r>
            <a:r>
              <a:rPr lang="el-GR" dirty="0" smtClean="0"/>
              <a:t>  . </a:t>
            </a:r>
            <a:endParaRPr lang="en-US" dirty="0" smtClean="0"/>
          </a:p>
          <a:p>
            <a:r>
              <a:rPr lang="el-GR" dirty="0" smtClean="0"/>
              <a:t>Να βρεθεί η τελική κατάσταση του συστήματος.</a:t>
            </a:r>
          </a:p>
          <a:p>
            <a:r>
              <a:rPr lang="el-GR" dirty="0" smtClean="0"/>
              <a:t>Ποια είναι ι τελική κατάσταση του συστήματος  εάν ο βαθμός εκτόνωσης είναι ο,85 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876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408" y="365760"/>
            <a:ext cx="10107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1 </a:t>
            </a:r>
            <a:r>
              <a:rPr lang="en-US" dirty="0" smtClean="0"/>
              <a:t>(kg) </a:t>
            </a:r>
            <a:r>
              <a:rPr lang="el-GR" dirty="0" smtClean="0"/>
              <a:t>εκτελεί τον κύκλο </a:t>
            </a:r>
            <a:r>
              <a:rPr lang="en-US" dirty="0" smtClean="0"/>
              <a:t>Rankine </a:t>
            </a:r>
            <a:r>
              <a:rPr lang="el-GR" dirty="0" smtClean="0"/>
              <a:t>σε πίεση 70 </a:t>
            </a:r>
            <a:r>
              <a:rPr lang="en-US" dirty="0" smtClean="0"/>
              <a:t>(bar)</a:t>
            </a:r>
            <a:r>
              <a:rPr lang="el-GR" dirty="0" smtClean="0"/>
              <a:t>. Να βρεθεί ο θερμικός βαθμός απόδοσης.</a:t>
            </a:r>
          </a:p>
          <a:p>
            <a:r>
              <a:rPr lang="el-GR" dirty="0" smtClean="0"/>
              <a:t>Εάν το σύστημα γίνει υπέρθερμος ατμός στην ίδια πίεση και σε θερμοκρασία 600 </a:t>
            </a:r>
            <a:r>
              <a:rPr lang="en-US" dirty="0" smtClean="0"/>
              <a:t>(C)</a:t>
            </a:r>
            <a:r>
              <a:rPr lang="el-GR" dirty="0" smtClean="0"/>
              <a:t>, να βρεθεί ο θερμικός βαθμός απόδοσης.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136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259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2020-12-01T13:09:34Z</dcterms:created>
  <dcterms:modified xsi:type="dcterms:W3CDTF">2020-12-01T15:03:52Z</dcterms:modified>
</cp:coreProperties>
</file>