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56" r:id="rId4"/>
    <p:sldId id="258" r:id="rId5"/>
    <p:sldId id="264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3638-C0FC-4897-9B66-10F0F26DF3E1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1A143-0356-4643-BABB-C663809CF3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30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104-AECC-4F55-901C-CBCB8DE708D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40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24F2-C2BF-4F1D-8CA4-A2E8585BB5B1}" type="datetime1">
              <a:rPr lang="el-GR" smtClean="0"/>
              <a:t>24/1/2021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8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BD09-F8BF-4A20-9F14-5F0A89665465}" type="datetime1">
              <a:rPr lang="el-GR" smtClean="0"/>
              <a:t>24/1/2021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65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2804-4C41-4F8D-B19D-EB0928F7ADEA}" type="datetime1">
              <a:rPr lang="el-GR" smtClean="0"/>
              <a:t>24/1/2021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7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7950-EFC3-4421-9E8F-1518095E1714}" type="datetime1">
              <a:rPr lang="el-GR" smtClean="0"/>
              <a:t>24/1/2021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8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1FF0-3578-401A-9D7A-FC8579A3DE9A}" type="datetime1">
              <a:rPr lang="el-GR" smtClean="0"/>
              <a:t>24/1/2021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0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F1BC-9F79-41E3-AB5E-A15B53A081DA}" type="datetime1">
              <a:rPr lang="el-GR" smtClean="0"/>
              <a:t>24/1/2021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67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FFB2-37F6-422C-87CE-1078E82666AE}" type="datetime1">
              <a:rPr lang="el-GR" smtClean="0"/>
              <a:t>24/1/2021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34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C965-2718-443E-B283-87A95AFFEB80}" type="datetime1">
              <a:rPr lang="el-GR" smtClean="0"/>
              <a:t>24/1/2021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5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9C6-BC3A-4FF2-BDBA-F987C2DAE001}" type="datetime1">
              <a:rPr lang="el-GR" smtClean="0"/>
              <a:t>24/1/2021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17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648-81A8-461C-A189-BAF4F2D42DAE}" type="datetime1">
              <a:rPr lang="el-GR" smtClean="0"/>
              <a:t>24/1/2021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14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6CA1-A052-4E36-87A7-5F6336D19538}" type="datetime1">
              <a:rPr lang="el-GR" smtClean="0"/>
              <a:t>24/1/2021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6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3310-830A-4CB5-A06E-7157755902BA}" type="datetime1">
              <a:rPr lang="el-GR" smtClean="0"/>
              <a:t>24/1/2021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8E921-D5CE-452C-8BE0-81EC40394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6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81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7363" y="482600"/>
            <a:ext cx="5976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ΠΑΝΕΠΙΣΤΗΜΙΟ ΔΥΤΙΚΗΣ ΑΤΤΙΚΗΣ</a:t>
            </a:r>
          </a:p>
          <a:p>
            <a:pPr algn="ctr"/>
            <a:endParaRPr lang="el-GR" altLang="el-GR" sz="2400" b="1" dirty="0">
              <a:latin typeface="Calibri" panose="020F0502020204030204" pitchFamily="34" charset="0"/>
            </a:endParaRPr>
          </a:p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ΤΜΗΜΑ ΝΑΥΠΗΓΩΝ ΜΗΧΑΝΙΚΩΝ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88418" y="2167199"/>
            <a:ext cx="56210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 dirty="0" smtClean="0"/>
              <a:t>ΘΕΡΜΟΔΥΝΑΜΙΚΗ</a:t>
            </a:r>
          </a:p>
          <a:p>
            <a:pPr algn="ctr"/>
            <a:endParaRPr lang="el-GR" altLang="el-GR" sz="2800" b="1" dirty="0"/>
          </a:p>
          <a:p>
            <a:pPr algn="ctr"/>
            <a:r>
              <a:rPr lang="el-GR" altLang="el-GR" sz="2800" b="1" smtClean="0"/>
              <a:t>ΑΤΜΟΣΤΡΟΒΙΛΟΙ </a:t>
            </a:r>
            <a:r>
              <a:rPr lang="el-GR" altLang="el-GR" sz="2800" b="1" dirty="0" smtClean="0"/>
              <a:t>(ΓΕΝΙΚΑ)</a:t>
            </a:r>
            <a:endParaRPr lang="el-GR" altLang="el-GR" sz="24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8475" y="4021159"/>
            <a:ext cx="7235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Γεώργιος Κ. </a:t>
            </a: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 Επίκουρος Καθηγητής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Διπλ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M.Sc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Τμήμα</a:t>
            </a:r>
            <a:r>
              <a:rPr lang="en-US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Ναυπηγικών</a:t>
            </a: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Μηχανικών 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Πανεπιστημίου Δυτικής Αττικής (ΠΑ.Δ.Α.)</a:t>
            </a:r>
            <a:endParaRPr lang="en-US" altLang="el-GR" sz="14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6413-4B72-4CB5-9007-BE651532B8D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" y="1568239"/>
            <a:ext cx="277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 smtClean="0"/>
              <a:t>Ατμοστρόβιλος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683" y="762583"/>
            <a:ext cx="476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err="1" smtClean="0"/>
              <a:t>θερμοκινητήρας</a:t>
            </a:r>
            <a:r>
              <a:rPr lang="el-GR" sz="2400" dirty="0" smtClean="0"/>
              <a:t> εξωτερικής καύσης </a:t>
            </a:r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4668584" y="1799071"/>
            <a:ext cx="499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Εκτονώνεται ατμός παράγοντας μηχανική ενέργεια περιστροφής</a:t>
            </a:r>
            <a:endParaRPr lang="el-GR" sz="2400" dirty="0"/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3084100" y="993416"/>
            <a:ext cx="1487583" cy="83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3181001" y="1799071"/>
            <a:ext cx="1487583" cy="41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72640" y="3751512"/>
            <a:ext cx="291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Στρόβιλοι ΔΡΑΣΕΩΣ</a:t>
            </a:r>
            <a:endParaRPr lang="el-GR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2072640" y="4716421"/>
            <a:ext cx="328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/>
              <a:t>Στρόβιλοι </a:t>
            </a:r>
            <a:r>
              <a:rPr lang="el-GR" sz="2400" b="1" u="sng" dirty="0" smtClean="0"/>
              <a:t>ΑΝΤΙΔΡΑΣΕΩΣ</a:t>
            </a:r>
            <a:endParaRPr lang="el-GR" sz="24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2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33" y="369332"/>
            <a:ext cx="5533333" cy="5266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522" y="369332"/>
            <a:ext cx="5828571" cy="297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3584" y="0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 Ρ Α Σ Η</a:t>
            </a:r>
            <a:endParaRPr lang="el-GR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13320" y="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 Ν Τ Ι Δ Ρ Α Σ Η</a:t>
            </a:r>
            <a:endParaRPr lang="el-G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3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071756" y="3448483"/>
            <a:ext cx="497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 smtClean="0"/>
              <a:t>ΑΤΜΟΜΗΧΑΝΕΣ / Γ.Φ.ΔΑΝΙΗΛ – Κ.Η.ΜΙΜΗΚΟΠΟΥΛΟΥ</a:t>
            </a:r>
            <a:endParaRPr lang="el-GR" sz="11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47612" y="5604714"/>
            <a:ext cx="497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 smtClean="0"/>
              <a:t>ΑΤΜΟΜΗΧΑΝΕΣ / Γ.Φ.ΔΑΝΙΗΛ – Κ.Η.ΜΙΜΗΚΟΠΟΥΛΟΥ</a:t>
            </a:r>
            <a:endParaRPr lang="el-GR" sz="1100" b="1" i="1" dirty="0"/>
          </a:p>
        </p:txBody>
      </p:sp>
    </p:spTree>
    <p:extLst>
      <p:ext uri="{BB962C8B-B14F-4D97-AF65-F5344CB8AC3E}">
        <p14:creationId xmlns:p14="http://schemas.microsoft.com/office/powerpoint/2010/main" val="360251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66" y="526617"/>
            <a:ext cx="6816687" cy="5130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2368" y="157285"/>
            <a:ext cx="681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              ΣΤΡΟΒΙΛΟΣ ΔΡΑΣΗΣ</a:t>
            </a:r>
            <a:r>
              <a:rPr lang="el-GR" dirty="0" smtClean="0"/>
              <a:t>                             </a:t>
            </a:r>
            <a:r>
              <a:rPr lang="el-GR" b="1" u="sng" dirty="0" smtClean="0"/>
              <a:t>ΣΤΡΟΒΙΛΟΣ ΑΝΤΙΔΡΑΣΗΣ</a:t>
            </a:r>
            <a:endParaRPr lang="el-GR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840876" y="5764920"/>
            <a:ext cx="497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 smtClean="0"/>
              <a:t>ΑΤΜΟΜΗΧΑΝΕΣ / Γ.Φ.ΔΑΝΙΗΛ – Κ.Η.ΜΙΜΗΚΟΠΟΥΛΟΥ</a:t>
            </a:r>
            <a:endParaRPr lang="el-GR" sz="1100" b="1" i="1" dirty="0"/>
          </a:p>
        </p:txBody>
      </p:sp>
    </p:spTree>
    <p:extLst>
      <p:ext uri="{BB962C8B-B14F-4D97-AF65-F5344CB8AC3E}">
        <p14:creationId xmlns:p14="http://schemas.microsoft.com/office/powerpoint/2010/main" val="355494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65632" y="22249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ΑΚΡΟΦΥΣΙΑ</a:t>
            </a:r>
            <a:endParaRPr lang="el-GR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63" y="2175454"/>
            <a:ext cx="6210300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0832" y="1524000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Πλαγιοκομμένο</a:t>
            </a:r>
            <a:endParaRPr lang="el-GR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5" y="770953"/>
            <a:ext cx="5394289" cy="1825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04" y="3731925"/>
            <a:ext cx="6427803" cy="17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63072" y="6356350"/>
            <a:ext cx="490728" cy="365125"/>
          </a:xfrm>
        </p:spPr>
        <p:txBody>
          <a:bodyPr/>
          <a:lstStyle/>
          <a:p>
            <a:fld id="{8F98E921-D5CE-452C-8BE0-81EC40394E7C}" type="slidenum">
              <a:rPr lang="el-GR" smtClean="0"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53568" y="377952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Κρίσιμη Πίεση</a:t>
            </a:r>
            <a:endParaRPr lang="el-GR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53568" y="1280160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Κρίσιμη ταχύτητα ή Ηχητική ταχύτητα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8115" y="906433"/>
                <a:ext cx="2131801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=0,577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15" y="906433"/>
                <a:ext cx="2131801" cy="301686"/>
              </a:xfrm>
              <a:prstGeom prst="rect">
                <a:avLst/>
              </a:prstGeom>
              <a:blipFill rotWithShape="0">
                <a:blip r:embed="rId2"/>
                <a:stretch>
                  <a:fillRect l="-2286" r="-857" b="-224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65781" y="1671197"/>
                <a:ext cx="2316467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=0,5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81" y="1671197"/>
                <a:ext cx="2316467" cy="394019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4194048" y="1057276"/>
            <a:ext cx="964067" cy="40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4048" y="1464826"/>
            <a:ext cx="964067" cy="41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3048" y="838787"/>
            <a:ext cx="37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ξηρό (κορεσμένο ατμό)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7623048" y="1695884"/>
            <a:ext cx="21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υπέρθερμο  ατμό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65781" y="2343628"/>
                <a:ext cx="465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781" y="2343628"/>
                <a:ext cx="46583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531614" y="2343628"/>
            <a:ext cx="18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 αρχική πίεση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" y="3377184"/>
            <a:ext cx="220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Εξίσωση συνέχειας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85183" y="3347231"/>
                <a:ext cx="3052449" cy="472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σταθερή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183" y="3347231"/>
                <a:ext cx="3052449" cy="4724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42010" y="3798095"/>
                <a:ext cx="1077218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010" y="3798095"/>
                <a:ext cx="1077218" cy="4724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964818" y="3301064"/>
                <a:ext cx="64056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818" y="3301064"/>
                <a:ext cx="640560" cy="5647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Up Arrow 27"/>
          <p:cNvSpPr/>
          <p:nvPr/>
        </p:nvSpPr>
        <p:spPr>
          <a:xfrm>
            <a:off x="8605378" y="3377184"/>
            <a:ext cx="197246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985504" y="3583449"/>
            <a:ext cx="597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627872" y="3398783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872" y="3398783"/>
                <a:ext cx="3856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wn Arrow 31"/>
          <p:cNvSpPr/>
          <p:nvPr/>
        </p:nvSpPr>
        <p:spPr>
          <a:xfrm>
            <a:off x="10013554" y="3398783"/>
            <a:ext cx="215534" cy="3477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971761" y="4160545"/>
                <a:ext cx="64056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761" y="4160545"/>
                <a:ext cx="640560" cy="5647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wn Arrow 34"/>
          <p:cNvSpPr/>
          <p:nvPr/>
        </p:nvSpPr>
        <p:spPr>
          <a:xfrm>
            <a:off x="8612321" y="4239211"/>
            <a:ext cx="190303" cy="435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985504" y="4442930"/>
            <a:ext cx="5974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596518" y="4201164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518" y="4201164"/>
                <a:ext cx="385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Up Arrow 38"/>
          <p:cNvSpPr/>
          <p:nvPr/>
        </p:nvSpPr>
        <p:spPr>
          <a:xfrm>
            <a:off x="10013554" y="4239211"/>
            <a:ext cx="215534" cy="33128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5" name="Elbow Connector 44"/>
          <p:cNvCxnSpPr/>
          <p:nvPr/>
        </p:nvCxnSpPr>
        <p:spPr>
          <a:xfrm>
            <a:off x="5065781" y="3583449"/>
            <a:ext cx="944875" cy="4521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4" idx="3"/>
          </p:cNvCxnSpPr>
          <p:nvPr/>
        </p:nvCxnSpPr>
        <p:spPr>
          <a:xfrm flipV="1">
            <a:off x="7119228" y="4034313"/>
            <a:ext cx="7202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558272" y="3398783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(α)</a:t>
            </a:r>
            <a:endParaRPr lang="el-GR" dirty="0"/>
          </a:p>
        </p:txBody>
      </p:sp>
      <p:sp>
        <p:nvSpPr>
          <p:cNvPr id="59" name="TextBox 58"/>
          <p:cNvSpPr txBox="1"/>
          <p:nvPr/>
        </p:nvSpPr>
        <p:spPr>
          <a:xfrm>
            <a:off x="10558272" y="4239211"/>
            <a:ext cx="53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(β)</a:t>
            </a:r>
            <a:endParaRPr lang="el-GR" dirty="0"/>
          </a:p>
        </p:txBody>
      </p:sp>
      <p:sp>
        <p:nvSpPr>
          <p:cNvPr id="60" name="TextBox 59"/>
          <p:cNvSpPr txBox="1"/>
          <p:nvPr/>
        </p:nvSpPr>
        <p:spPr>
          <a:xfrm>
            <a:off x="1427988" y="4986495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(α)</a:t>
            </a:r>
            <a:endParaRPr lang="el-GR" dirty="0"/>
          </a:p>
        </p:txBody>
      </p:sp>
      <p:sp>
        <p:nvSpPr>
          <p:cNvPr id="61" name="TextBox 60"/>
          <p:cNvSpPr txBox="1"/>
          <p:nvPr/>
        </p:nvSpPr>
        <p:spPr>
          <a:xfrm>
            <a:off x="1427988" y="5659579"/>
            <a:ext cx="53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(β)</a:t>
            </a:r>
            <a:endParaRPr lang="el-GR" dirty="0"/>
          </a:p>
        </p:txBody>
      </p:sp>
      <p:sp>
        <p:nvSpPr>
          <p:cNvPr id="64" name="Right Arrow 63"/>
          <p:cNvSpPr/>
          <p:nvPr/>
        </p:nvSpPr>
        <p:spPr>
          <a:xfrm>
            <a:off x="1964436" y="5171161"/>
            <a:ext cx="6385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Right Arrow 64"/>
          <p:cNvSpPr/>
          <p:nvPr/>
        </p:nvSpPr>
        <p:spPr>
          <a:xfrm>
            <a:off x="1964436" y="5844245"/>
            <a:ext cx="6385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TextBox 65"/>
          <p:cNvSpPr txBox="1"/>
          <p:nvPr/>
        </p:nvSpPr>
        <p:spPr>
          <a:xfrm>
            <a:off x="3011424" y="49583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συγκλίνον</a:t>
            </a:r>
            <a:endParaRPr lang="el-GR" dirty="0"/>
          </a:p>
        </p:txBody>
      </p:sp>
      <p:sp>
        <p:nvSpPr>
          <p:cNvPr id="67" name="TextBox 66"/>
          <p:cNvSpPr txBox="1"/>
          <p:nvPr/>
        </p:nvSpPr>
        <p:spPr>
          <a:xfrm>
            <a:off x="2987040" y="5682438"/>
            <a:ext cx="309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l-GR" dirty="0" smtClean="0"/>
              <a:t>υγκλίνον - αποκλίνον</a:t>
            </a:r>
            <a:endParaRPr lang="el-GR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7971761" y="3398783"/>
            <a:ext cx="0" cy="132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7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" y="286321"/>
            <a:ext cx="5150698" cy="1713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8944" y="1004404"/>
                <a:ext cx="842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944" y="1004404"/>
                <a:ext cx="84234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522" r="-2174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6871289" y="1142903"/>
            <a:ext cx="6389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13634" y="982090"/>
                <a:ext cx="721608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𝛼𝜏𝜇𝜊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ύ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34" y="982090"/>
                <a:ext cx="721608" cy="299313"/>
              </a:xfrm>
              <a:prstGeom prst="rect">
                <a:avLst/>
              </a:prstGeom>
              <a:blipFill rotWithShape="0">
                <a:blip r:embed="rId4"/>
                <a:stretch>
                  <a:fillRect l="-4202" r="-6723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/>
          <p:cNvSpPr/>
          <p:nvPr/>
        </p:nvSpPr>
        <p:spPr>
          <a:xfrm>
            <a:off x="8520684" y="982090"/>
            <a:ext cx="179832" cy="2993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009888" y="1142903"/>
            <a:ext cx="341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75648" y="698930"/>
            <a:ext cx="0" cy="86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84820" y="514264"/>
                <a:ext cx="10799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20" y="514264"/>
                <a:ext cx="1079911" cy="394019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84820" y="1004404"/>
                <a:ext cx="1115947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20" y="1004404"/>
                <a:ext cx="1115947" cy="394019"/>
              </a:xfrm>
              <a:prstGeom prst="rect">
                <a:avLst/>
              </a:prstGeom>
              <a:blipFill rotWithShape="0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82" y="2575000"/>
            <a:ext cx="6580505" cy="13773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195" y="2074086"/>
            <a:ext cx="4333605" cy="393887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65760" y="1999488"/>
            <a:ext cx="11472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13634" y="6031575"/>
            <a:ext cx="497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 smtClean="0"/>
              <a:t>ΑΤΜΟΜΗΧΑΝΕΣ / Γ.Φ.ΔΑΝΙΗΛ – Κ.Η.ΜΙΜΗΚΟΠΟΥΛΟΥ</a:t>
            </a:r>
            <a:endParaRPr lang="el-GR" sz="1100" b="1" i="1" dirty="0"/>
          </a:p>
        </p:txBody>
      </p:sp>
    </p:spTree>
    <p:extLst>
      <p:ext uri="{BB962C8B-B14F-4D97-AF65-F5344CB8AC3E}">
        <p14:creationId xmlns:p14="http://schemas.microsoft.com/office/powerpoint/2010/main" val="314486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E921-D5CE-452C-8BE0-81EC40394E7C}" type="slidenum">
              <a:rPr lang="el-GR" smtClean="0"/>
              <a:t>8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" y="815624"/>
            <a:ext cx="4161023" cy="1774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304800"/>
            <a:ext cx="27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ΙΣΟΕΝΤΡΟΠΙΚΗ ΡΟΗ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272" y="2909076"/>
                <a:ext cx="2744597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2909076"/>
                <a:ext cx="2744597" cy="558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2272" y="3608926"/>
                <a:ext cx="2106859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3608926"/>
                <a:ext cx="2106859" cy="558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2272" y="4486656"/>
                <a:ext cx="2114746" cy="56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=1,41∙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4486656"/>
                <a:ext cx="2114746" cy="567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640" y="5333094"/>
                <a:ext cx="3306290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𝜃𝜀𝜔𝜌𝜂𝜏𝜄𝜅𝜂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44,72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333094"/>
                <a:ext cx="3306290" cy="6668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18170" y="297112"/>
            <a:ext cx="27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ΠΡΑΓΜΑΤΙΚΗ ΡΟΗ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67572" y="1228928"/>
                <a:ext cx="1678408" cy="56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𝜋𝜌𝛼𝛾𝜇𝛼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𝜏𝜄𝜅𝜂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𝜃𝜀𝜔𝜌𝜂𝜏𝜄𝜅𝜂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572" y="1228928"/>
                <a:ext cx="1678408" cy="5632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9583674" y="1775816"/>
            <a:ext cx="649224" cy="3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32898" y="1865084"/>
            <a:ext cx="188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(χωρίς απώλειες)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8067572" y="815624"/>
            <a:ext cx="27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Συντελεστής ταχύτητας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894320" y="2425439"/>
                <a:ext cx="3743461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𝜋𝜌𝛼𝛾𝜇𝛼𝜏𝜄𝜅𝜂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44,72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20" y="2425439"/>
                <a:ext cx="3743461" cy="6668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067572" y="3637763"/>
            <a:ext cx="374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Βαθμός απόδοσης </a:t>
            </a:r>
            <a:r>
              <a:rPr lang="el-GR" b="1" u="sng" dirty="0" err="1" smtClean="0"/>
              <a:t>ακροφυσίο</a:t>
            </a:r>
            <a:r>
              <a:rPr lang="el-GR" u="sng" dirty="0" err="1" smtClean="0"/>
              <a:t>υ</a:t>
            </a:r>
            <a:endParaRPr lang="el-G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544" y="4332771"/>
                <a:ext cx="2896755" cy="563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𝜋𝜌𝛼𝛾𝜇𝛼𝜏𝜄𝜅𝜂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𝜃𝜀𝜔𝜌𝜂𝜏𝜄𝜅𝜂</m:t>
                                  </m:r>
                                </m:sub>
                              </m:sSub>
                            </m:den>
                          </m:f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544" y="4332771"/>
                <a:ext cx="2896755" cy="5632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410801" y="3133438"/>
                <a:ext cx="2034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=(0,93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÷0,97)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801" y="3133438"/>
                <a:ext cx="203466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382543" y="5333094"/>
            <a:ext cx="325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Καλά σχεδιασμένο </a:t>
            </a:r>
            <a:r>
              <a:rPr lang="el-GR" b="1" u="sng" dirty="0" err="1" smtClean="0"/>
              <a:t>ακροφύσιο</a:t>
            </a:r>
            <a:r>
              <a:rPr lang="el-GR" b="1" u="sng" dirty="0" smtClean="0"/>
              <a:t> 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382543" y="5745434"/>
                <a:ext cx="123335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=0,94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543" y="5745434"/>
                <a:ext cx="1233351" cy="394019"/>
              </a:xfrm>
              <a:prstGeom prst="rect">
                <a:avLst/>
              </a:prstGeom>
              <a:blipFill rotWithShape="0"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39302" y="5734657"/>
                <a:ext cx="1133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=0,97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302" y="5734657"/>
                <a:ext cx="113377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5750" y="674132"/>
            <a:ext cx="2362200" cy="21240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4299" y="3842740"/>
            <a:ext cx="2428875" cy="216217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95750" y="304800"/>
            <a:ext cx="16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u="sng" dirty="0"/>
              <a:t>ΙΣΟΕΝΤΡΟΠΙΚΗ ΡΟΗ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04299" y="3318104"/>
            <a:ext cx="1536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u="sng" dirty="0"/>
              <a:t>ΠΡΑΓΜΑΤΙΚΗ ΡΟΗ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53309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2" y="93292"/>
            <a:ext cx="4088483" cy="61494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36300" y="6356350"/>
            <a:ext cx="317500" cy="365125"/>
          </a:xfrm>
        </p:spPr>
        <p:txBody>
          <a:bodyPr/>
          <a:lstStyle/>
          <a:p>
            <a:fld id="{8F98E921-D5CE-452C-8BE0-81EC40394E7C}" type="slidenum">
              <a:rPr lang="el-GR" smtClean="0"/>
              <a:t>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73034" y="6277302"/>
            <a:ext cx="4974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 smtClean="0"/>
              <a:t>ΑΤΜΟΜΗΧΑΝΕΣ / Γ.Φ.ΔΑΝΙΗΛ – Κ.Η.ΜΙΜΗΚΟΠΟΥΛΟΥ</a:t>
            </a:r>
            <a:endParaRPr lang="el-GR" sz="11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42815" y="55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 = μέγιστο της καμπύλης </a:t>
            </a:r>
            <a:r>
              <a:rPr lang="en-US" dirty="0" smtClean="0"/>
              <a:t>(w/</a:t>
            </a:r>
            <a:r>
              <a:rPr lang="el-GR" dirty="0" smtClean="0"/>
              <a:t>υ)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786482" y="281801"/>
            <a:ext cx="136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Ελάχιστη </a:t>
            </a:r>
          </a:p>
          <a:p>
            <a:r>
              <a:rPr lang="el-GR" dirty="0" smtClean="0"/>
              <a:t>διατομή </a:t>
            </a:r>
          </a:p>
          <a:p>
            <a:r>
              <a:rPr lang="el-GR" dirty="0" err="1" smtClean="0"/>
              <a:t>ακροφυσίου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0099405" y="539109"/>
            <a:ext cx="190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= </a:t>
            </a:r>
            <a:r>
              <a:rPr lang="el-GR" dirty="0"/>
              <a:t>κρίσιμη διατομή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9052195" y="539109"/>
            <a:ext cx="104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= λαιμός </a:t>
            </a: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7378700" y="743466"/>
            <a:ext cx="407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2815" y="908441"/>
            <a:ext cx="3046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5651500" y="928132"/>
            <a:ext cx="1282700" cy="12181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0594" y="1390003"/>
            <a:ext cx="309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Κρίσιμη πίεση ………………….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Κρίσιμη ταχύτητα …………….</a:t>
            </a:r>
          </a:p>
          <a:p>
            <a:endParaRPr lang="el-GR" dirty="0" smtClean="0"/>
          </a:p>
          <a:p>
            <a:r>
              <a:rPr lang="el-GR" dirty="0" smtClean="0"/>
              <a:t>Κρίσιμος ειδικός όγκος …….</a:t>
            </a:r>
          </a:p>
          <a:p>
            <a:endParaRPr lang="el-GR" dirty="0" smtClean="0"/>
          </a:p>
          <a:p>
            <a:r>
              <a:rPr lang="el-GR" dirty="0" smtClean="0"/>
              <a:t>Κρίσιμη διατομή ………………  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530393" y="1370312"/>
                <a:ext cx="10799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93" y="1370312"/>
                <a:ext cx="1079911" cy="394019"/>
              </a:xfrm>
              <a:prstGeom prst="rect">
                <a:avLst/>
              </a:prstGeom>
              <a:blipFill rotWithShape="0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9530393" y="1925021"/>
                <a:ext cx="1115947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93" y="1925021"/>
                <a:ext cx="1115947" cy="39401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530393" y="2479730"/>
                <a:ext cx="227107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𝜅𝜌𝜄𝜎𝜄𝜇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𝜀𝜄𝛿𝜄𝜅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𝛾𝜅𝜊𝜍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93" y="2479730"/>
                <a:ext cx="2271071" cy="394019"/>
              </a:xfrm>
              <a:prstGeom prst="rect">
                <a:avLst/>
              </a:prstGeom>
              <a:blipFill rotWithShape="0"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530393" y="3046809"/>
                <a:ext cx="1759008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𝜅𝜌𝜄𝜎𝜄𝜇𝜂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διατομή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93" y="3046809"/>
                <a:ext cx="1759008" cy="394210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940594" y="1390003"/>
            <a:ext cx="0" cy="1853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47371" y="4158653"/>
            <a:ext cx="119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συγκλίνον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4263505" y="4967506"/>
            <a:ext cx="236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l-GR" dirty="0" smtClean="0"/>
              <a:t>υγκλίνον - αποκλίνον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566324" y="4041684"/>
                <a:ext cx="64056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4" y="4041684"/>
                <a:ext cx="640560" cy="5647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Up Arrow 25"/>
          <p:cNvSpPr/>
          <p:nvPr/>
        </p:nvSpPr>
        <p:spPr>
          <a:xfrm>
            <a:off x="7206488" y="4123692"/>
            <a:ext cx="166624" cy="393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36470" y="4320049"/>
            <a:ext cx="350012" cy="10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7786482" y="412369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82" y="4123692"/>
                <a:ext cx="3856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own Arrow 29"/>
          <p:cNvSpPr/>
          <p:nvPr/>
        </p:nvSpPr>
        <p:spPr>
          <a:xfrm>
            <a:off x="8199852" y="4146182"/>
            <a:ext cx="215534" cy="3477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593726" y="4845207"/>
                <a:ext cx="64056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726" y="4845207"/>
                <a:ext cx="640560" cy="5647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wn Arrow 31"/>
          <p:cNvSpPr/>
          <p:nvPr/>
        </p:nvSpPr>
        <p:spPr>
          <a:xfrm>
            <a:off x="7182809" y="4934253"/>
            <a:ext cx="190303" cy="435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436470" y="5128730"/>
            <a:ext cx="350012" cy="27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7739244" y="496055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244" y="4960559"/>
                <a:ext cx="385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Up Arrow 35"/>
          <p:cNvSpPr/>
          <p:nvPr/>
        </p:nvSpPr>
        <p:spPr>
          <a:xfrm>
            <a:off x="8092085" y="4957240"/>
            <a:ext cx="215534" cy="33128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470829" y="5152172"/>
            <a:ext cx="444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8899330" y="4952367"/>
                <a:ext cx="358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330" y="4952367"/>
                <a:ext cx="35856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Up Arrow 39"/>
          <p:cNvSpPr/>
          <p:nvPr/>
        </p:nvSpPr>
        <p:spPr>
          <a:xfrm>
            <a:off x="9204933" y="4971390"/>
            <a:ext cx="215534" cy="33128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530393" y="5152172"/>
            <a:ext cx="444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82413" y="4829006"/>
            <a:ext cx="16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Μεγαλύτερη εκτόνωση</a:t>
            </a:r>
            <a:endParaRPr lang="el-GR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547014" y="5409977"/>
            <a:ext cx="3727286" cy="59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24963" y="6039527"/>
            <a:ext cx="37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Μεγαλύτερη ταχύτητα ατμού</a:t>
            </a:r>
            <a:endParaRPr lang="el-GR" dirty="0"/>
          </a:p>
        </p:txBody>
      </p:sp>
      <p:sp>
        <p:nvSpPr>
          <p:cNvPr id="46" name="Right Arrow 45"/>
          <p:cNvSpPr/>
          <p:nvPr/>
        </p:nvSpPr>
        <p:spPr>
          <a:xfrm>
            <a:off x="8092085" y="6150770"/>
            <a:ext cx="505815" cy="18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8839200" y="5954136"/>
            <a:ext cx="287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Υψηλότερη απόδοση στροβίλου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7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221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2021-01-17T08:36:59Z</dcterms:created>
  <dcterms:modified xsi:type="dcterms:W3CDTF">2021-01-24T10:53:27Z</dcterms:modified>
</cp:coreProperties>
</file>