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35"/>
  </p:notesMasterIdLst>
  <p:handoutMasterIdLst>
    <p:handoutMasterId r:id="rId36"/>
  </p:handoutMasterIdLst>
  <p:sldIdLst>
    <p:sldId id="264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80" r:id="rId17"/>
    <p:sldId id="281" r:id="rId18"/>
    <p:sldId id="277" r:id="rId19"/>
    <p:sldId id="278" r:id="rId20"/>
    <p:sldId id="282" r:id="rId21"/>
    <p:sldId id="283" r:id="rId22"/>
    <p:sldId id="284" r:id="rId23"/>
    <p:sldId id="285" r:id="rId24"/>
    <p:sldId id="286" r:id="rId25"/>
    <p:sldId id="287" r:id="rId26"/>
    <p:sldId id="279" r:id="rId27"/>
    <p:sldId id="288" r:id="rId28"/>
    <p:sldId id="289" r:id="rId29"/>
    <p:sldId id="290" r:id="rId30"/>
    <p:sldId id="291" r:id="rId31"/>
    <p:sldId id="292" r:id="rId32"/>
    <p:sldId id="293" r:id="rId33"/>
    <p:sldId id="296" r:id="rId34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95" autoAdjust="0"/>
  </p:normalViewPr>
  <p:slideViewPr>
    <p:cSldViewPr snapToGrid="0">
      <p:cViewPr varScale="1">
        <p:scale>
          <a:sx n="52" d="100"/>
          <a:sy n="52" d="100"/>
        </p:scale>
        <p:origin x="62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FCBF580-EA46-4DD8-9F43-239CFF7C47F1}" type="datetime1">
              <a:rPr lang="el-GR" smtClean="0"/>
              <a:t>11/12/2024</a:t>
            </a:fld>
            <a:endParaRPr lang="el-GR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D9C5148-8ED6-434E-BA59-EF48324382B2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69D0BEC-858D-4A23-B23F-AFA6D78B06CB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ED33291-C0D9-4415-AEC4-F67D377A5ADC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365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Ορθογώνιο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F45A33-8A04-4037-81CA-B39D19243E4B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616775-0F5E-459B-AC98-FB129F4987E9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BD1A9A-5C24-4646-B696-B973A7B50337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1C741B-004E-4538-B1EF-01F694B66F28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A1AB0A-A004-4D7E-8F25-327F7D3C2DC6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BE69B8-356A-4BA2-A222-9EA355E0E6A6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5F9E92-30B9-4086-BB44-AA9CFED3CE92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11" name="Θέση υποσέλιδου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2" name="Θέση αριθμού διαφάνειας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6D98D9-A939-43B1-98E8-812A5A45D844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2562CC-4DAA-4B3D-AEB8-774C9E2DCE83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BC65B0-F88B-4684-BE46-215BFADAB308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B863E2-996B-420C-9084-E6EB79EBF7EF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8" name="Ορθογώνιο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3742891D-20E0-4DEB-92AD-929D41D259B5}" type="datetime1">
              <a:rPr lang="el-GR" noProof="0" smtClean="0"/>
              <a:t>11/12/2024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Ορθογώνιο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6" r="9092" b="20447"/>
          <a:stretch/>
        </p:blipFill>
        <p:spPr>
          <a:xfrm>
            <a:off x="20" y="162231"/>
            <a:ext cx="12188932" cy="6858000"/>
          </a:xfrm>
          <a:prstGeom prst="rect">
            <a:avLst/>
          </a:prstGeom>
        </p:spPr>
      </p:pic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Τίτλος 5">
            <a:extLst>
              <a:ext uri="{FF2B5EF4-FFF2-40B4-BE49-F238E27FC236}">
                <a16:creationId xmlns:a16="http://schemas.microsoft.com/office/drawing/2014/main" id="{2E7CAD4B-F6C0-4E17-8DDB-80E273D8C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69" y="1045841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l-GR" sz="7200" b="1" i="0" u="none" strike="noStrike" baseline="0" dirty="0">
                <a:latin typeface="UB-Helvetica-Bold"/>
              </a:rPr>
              <a:t>Παθήσεις του Εγκεφάλου</a:t>
            </a:r>
            <a:br>
              <a:rPr lang="el-GR" sz="7200" b="1" i="0" u="none" strike="noStrike" baseline="0" dirty="0">
                <a:latin typeface="UB-Helvetica-Bold"/>
              </a:rPr>
            </a:br>
            <a:r>
              <a:rPr lang="el-GR" sz="7200" b="1" i="0" u="none" strike="noStrike" baseline="0" dirty="0">
                <a:latin typeface="UB-Helvetica-Bold"/>
              </a:rPr>
              <a:t>και των </a:t>
            </a:r>
            <a:br>
              <a:rPr lang="en-US" sz="7200" b="1" i="0" u="none" strike="noStrike" baseline="0" dirty="0">
                <a:latin typeface="UB-Helvetica-Bold"/>
              </a:rPr>
            </a:br>
            <a:r>
              <a:rPr lang="el-GR" sz="7200" b="1" i="0" u="none" strike="noStrike" baseline="0" dirty="0">
                <a:latin typeface="UB-Helvetica-Bold"/>
              </a:rPr>
              <a:t>Μηνίγγων</a:t>
            </a:r>
            <a:endParaRPr lang="el-GR" sz="28700" dirty="0"/>
          </a:p>
        </p:txBody>
      </p:sp>
      <p:sp>
        <p:nvSpPr>
          <p:cNvPr id="8" name="Υπότιτλος 7">
            <a:extLst>
              <a:ext uri="{FF2B5EF4-FFF2-40B4-BE49-F238E27FC236}">
                <a16:creationId xmlns:a16="http://schemas.microsoft.com/office/drawing/2014/main" id="{3C9EE896-C36D-4B21-87B4-FCA003E4A7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4400" b="1" i="0" u="none" strike="noStrike" baseline="0" dirty="0" err="1">
                <a:solidFill>
                  <a:srgbClr val="0066FF"/>
                </a:solidFill>
                <a:latin typeface="UB-Helvetica-Bold"/>
              </a:rPr>
              <a:t>Κρανιοεγκεφαλικές</a:t>
            </a:r>
            <a:r>
              <a:rPr lang="el-GR" sz="4400" b="1" i="0" u="none" strike="noStrike" baseline="0" dirty="0">
                <a:solidFill>
                  <a:srgbClr val="0066FF"/>
                </a:solidFill>
                <a:latin typeface="UB-Helvetica-Bold"/>
              </a:rPr>
              <a:t> Κακώσεις</a:t>
            </a:r>
            <a:endParaRPr lang="el-GR" sz="4800" dirty="0"/>
          </a:p>
        </p:txBody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415FC0-375A-421C-8FD7-CCCA7C6A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FFD6F4-5FF4-4230-9369-968A20671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437DCA-7AB2-444C-AF88-D861469FD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810" y="1698088"/>
            <a:ext cx="6353454" cy="33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88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D2DCDD-C27C-445C-8B7F-5DC0EE65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2CFF450-0010-42AE-A869-CD998D9CE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A659F13-8449-4802-B49A-DB87E435E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9" b="6272"/>
          <a:stretch/>
        </p:blipFill>
        <p:spPr>
          <a:xfrm>
            <a:off x="3480620" y="1764130"/>
            <a:ext cx="6297561" cy="24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7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46B36E-2A16-4E02-856D-AD18D199D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0432665-4399-49AD-A255-465F38B7A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9594" y="1620977"/>
            <a:ext cx="5829895" cy="3291598"/>
          </a:xfrm>
        </p:spPr>
      </p:pic>
    </p:spTree>
    <p:extLst>
      <p:ext uri="{BB962C8B-B14F-4D97-AF65-F5344CB8AC3E}">
        <p14:creationId xmlns:p14="http://schemas.microsoft.com/office/powerpoint/2010/main" val="1090865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2B27E7-2376-4F51-86C8-96E0A1FE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101E6E5-3AB8-41B6-B07D-AAD84C2BF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1" y="1019662"/>
            <a:ext cx="6116887" cy="3400078"/>
          </a:xfrm>
        </p:spPr>
      </p:pic>
    </p:spTree>
    <p:extLst>
      <p:ext uri="{BB962C8B-B14F-4D97-AF65-F5344CB8AC3E}">
        <p14:creationId xmlns:p14="http://schemas.microsoft.com/office/powerpoint/2010/main" val="1625515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D12C71-B4C6-484C-A71B-EA688D3D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CA3A12-6E9D-4480-A5A0-1DEE9F219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C76C683-9C8E-4B53-ABAA-C0CC9402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88" y="748838"/>
            <a:ext cx="11095526" cy="53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77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56BFA3-4374-4097-899B-F104B645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0C41CBB-963E-443D-ADE1-260C42FBD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428" y="1448301"/>
            <a:ext cx="5464572" cy="4434366"/>
          </a:xfrm>
        </p:spPr>
      </p:pic>
    </p:spTree>
    <p:extLst>
      <p:ext uri="{BB962C8B-B14F-4D97-AF65-F5344CB8AC3E}">
        <p14:creationId xmlns:p14="http://schemas.microsoft.com/office/powerpoint/2010/main" val="1696029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C0FBDD-8665-4EAF-AC22-44A64D622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E636CD-86C0-42FA-BA81-F34DBCD93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4F70AE-E5EE-4A78-B683-15019D86B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7" y="1529823"/>
            <a:ext cx="5929086" cy="40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8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DF827F2E-96E5-4956-82A4-9F66E4233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4653" y="2947921"/>
            <a:ext cx="6897846" cy="1948544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E69FADE-9C69-456F-A350-E5A5E456D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2" y="1506329"/>
            <a:ext cx="5451295" cy="13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62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8AA64E-280A-4572-A81C-441E20A5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4442C63-727B-4438-8489-294DF5BA2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F648C63-2304-4883-9416-CBF4D9992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77" y="1902542"/>
            <a:ext cx="10603667" cy="318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2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F36D0B-614B-48C6-9F12-3EC4F8BC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CAC0C875-1FA8-4CFB-8CD5-EFD5D5DC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1215" y="661792"/>
            <a:ext cx="3410426" cy="2762636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AD647DC-7EF0-4F3E-B494-7E35BC80E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18" y="864107"/>
            <a:ext cx="4405427" cy="130390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D8B1817-7D8B-4AEA-BCF4-F7CD2E79B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18" y="2168012"/>
            <a:ext cx="4528309" cy="327689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3E4AC6D-AD73-4676-B8F9-F9EF4CD42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583" y="3758748"/>
            <a:ext cx="3458058" cy="168616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DAD0C33-C044-4E5C-AAD8-DB1F746E3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584" y="5471872"/>
            <a:ext cx="3277057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6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BB9DA2-10F8-4B2E-8390-AE08ECCE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68C430A-E30B-42A6-AF06-CEC912345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5743" y="1123837"/>
            <a:ext cx="6102597" cy="4221099"/>
          </a:xfrm>
        </p:spPr>
      </p:pic>
    </p:spTree>
    <p:extLst>
      <p:ext uri="{BB962C8B-B14F-4D97-AF65-F5344CB8AC3E}">
        <p14:creationId xmlns:p14="http://schemas.microsoft.com/office/powerpoint/2010/main" val="261803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C1B728-AF74-474C-B189-F3927A4D7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BE82BA4-E20E-4B45-A6A6-2CAA115A3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637" y="1123837"/>
            <a:ext cx="5610964" cy="4985696"/>
          </a:xfrm>
        </p:spPr>
      </p:pic>
    </p:spTree>
    <p:extLst>
      <p:ext uri="{BB962C8B-B14F-4D97-AF65-F5344CB8AC3E}">
        <p14:creationId xmlns:p14="http://schemas.microsoft.com/office/powerpoint/2010/main" val="2026264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88B81E-2852-4A83-967A-7C672D90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8044AD6-F8B7-4DF4-B9CC-ABACF9935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2347" y="1123837"/>
            <a:ext cx="3343742" cy="4763165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68D1E65-E35D-40D8-A0BD-090990F74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750" y="335280"/>
            <a:ext cx="4203269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6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46DDE4-603E-4F06-A66B-087F8777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F85E74-8A2E-4020-BB61-78E0C82E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437D72-734C-40A8-9164-8A2419EB7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927181"/>
            <a:ext cx="4731298" cy="38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01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E2286B-36CC-4BEF-B10C-0F8AA77A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8BB347-3B19-4AEE-B349-903F20B40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2785086"/>
            <a:ext cx="4203325" cy="64391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D14C8BE-A272-44A5-8EBC-6D4E5AE97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29" y="489066"/>
            <a:ext cx="4858787" cy="115685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0A67035-2103-44AB-A20F-1BE5B89C0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22855"/>
            <a:ext cx="4031219" cy="86223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BFF7C78-C804-481C-993D-91A831382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85086"/>
            <a:ext cx="3983587" cy="40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34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C5609FC-1AF4-4600-8A71-F0E9433F9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966" y="198708"/>
            <a:ext cx="4327754" cy="6510447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AD0A0CB-88AC-4B57-82D3-612600CF0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4" y="2670791"/>
            <a:ext cx="3013989" cy="4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8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016B4C-E118-4873-A470-1A191335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77AC6D5-8C36-498D-A6AF-0B7E2F671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4776" y="562925"/>
            <a:ext cx="4942447" cy="5732149"/>
          </a:xfrm>
        </p:spPr>
      </p:pic>
    </p:spTree>
    <p:extLst>
      <p:ext uri="{BB962C8B-B14F-4D97-AF65-F5344CB8AC3E}">
        <p14:creationId xmlns:p14="http://schemas.microsoft.com/office/powerpoint/2010/main" val="4164466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353E7D-3BE5-4031-8E7F-E9594D0C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115685A-56C0-4290-B253-6B3458C4E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2945CC2-9ADF-411A-8238-24AE58B5D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2626"/>
            <a:ext cx="5392143" cy="100873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2D04159-3462-4595-86F1-C6E88C041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798" y="473626"/>
            <a:ext cx="3453431" cy="100873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A12A221-A899-4C6A-B72E-83DDAF9DF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221" y="1457177"/>
            <a:ext cx="3575956" cy="18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15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B19323-46D4-4EA7-9AE6-4A187906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8D7710D0-B74F-428D-9054-1F968FB65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4022" y="991100"/>
            <a:ext cx="3771925" cy="4435001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D7587E-3B81-4A92-A17E-BA95680E1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23" y="1123836"/>
            <a:ext cx="4238767" cy="33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1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446DE8-B476-449B-969A-401E9D1D1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11E8036-9B77-4B5F-8D22-CF875648C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2692324"/>
            <a:ext cx="3156514" cy="89153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2C846E1-97E2-49B5-BE1E-B4DE48874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68" y="1902542"/>
            <a:ext cx="5243567" cy="268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83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C81CBF-E95C-41A8-9B98-A54F8D7F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22BCCB8-7977-4B47-8633-E3C32AF7F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749CC58-FC87-448B-9F86-E1D97B312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2" y="281839"/>
            <a:ext cx="7620009" cy="629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5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73926D8F-C700-4142-9771-251655A4F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6529" y="701871"/>
            <a:ext cx="4915495" cy="4156079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F2C8D2D-E7F3-473B-93C1-5B280AC67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1402614"/>
            <a:ext cx="3625639" cy="63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82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DEBA-4B57-4787-A267-3F449EE01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8578A82B-8FE0-4076-B8C6-CAF45E632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1491" y="676099"/>
            <a:ext cx="4119399" cy="1321582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3785AD0-2B20-494C-83AA-6F463AEE4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35" y="2711108"/>
            <a:ext cx="3074650" cy="71332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57CC95C-0F68-4BC8-A12C-9944CB63C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491" y="1825159"/>
            <a:ext cx="4291586" cy="13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6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A25A0C-F66E-419E-B513-E331BE1E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A5B0D52-4767-4C6C-A492-FFB72E6A9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567" y="474481"/>
            <a:ext cx="5987723" cy="6123929"/>
          </a:xfrm>
        </p:spPr>
      </p:pic>
    </p:spTree>
    <p:extLst>
      <p:ext uri="{BB962C8B-B14F-4D97-AF65-F5344CB8AC3E}">
        <p14:creationId xmlns:p14="http://schemas.microsoft.com/office/powerpoint/2010/main" val="120361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3A98C7-9C1E-415D-B565-BAA4989B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1D4F2B66-C213-44A6-AD48-2C2DAE27D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9486" y="831843"/>
            <a:ext cx="4672115" cy="2381566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A60A14E-4DF3-46A9-B348-E5DF34F5E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2450494"/>
            <a:ext cx="4292815" cy="110386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BE60E19-934A-4531-8673-CE85AD9C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9" y="3213408"/>
            <a:ext cx="4706989" cy="14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57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32199B-3CAD-4CB2-9F69-89C1FF442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9C54E08-5FB1-4D8D-9E11-D82B8611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2928" y="756201"/>
            <a:ext cx="6327485" cy="5594640"/>
          </a:xfrm>
        </p:spPr>
      </p:pic>
    </p:spTree>
    <p:extLst>
      <p:ext uri="{BB962C8B-B14F-4D97-AF65-F5344CB8AC3E}">
        <p14:creationId xmlns:p14="http://schemas.microsoft.com/office/powerpoint/2010/main" val="233127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601749-7BE0-4EB1-ACAA-C45169AB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22C71DE6-F366-4993-9C0E-DA6A1AABD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404645"/>
            <a:ext cx="5024621" cy="3558513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F5AA9E0-DA51-448B-9FD3-16CB0DA18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809" y="1018865"/>
            <a:ext cx="5128191" cy="481112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92D717D-E8B9-4352-A8F3-3A14F70CF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3963158"/>
            <a:ext cx="5055114" cy="18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2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B9A9EE-594E-43EA-AFDA-BE509FF9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E6B56D6-9A8F-43C3-81A5-ABF97AC2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26" y="1123837"/>
            <a:ext cx="4242469" cy="94093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0D543A0-CBAB-46F4-8B8C-65F434B5E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71" y="2627895"/>
            <a:ext cx="5828487" cy="216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576518-EAE8-4562-9016-2C799740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92EDD1-CA63-4EDC-B361-DE19D983A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873252"/>
            <a:ext cx="4468599" cy="1575704"/>
          </a:xfrm>
          <a:prstGeom prst="rect">
            <a:avLst/>
          </a:prstGeom>
        </p:spPr>
      </p:pic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E4105A40-20C4-4814-B5D5-9CB8D516E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0374" y="0"/>
            <a:ext cx="5953715" cy="68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53916"/>
      </p:ext>
    </p:extLst>
  </p:cSld>
  <p:clrMapOvr>
    <a:masterClrMapping/>
  </p:clrMapOvr>
</p:sld>
</file>

<file path=ppt/theme/theme1.xml><?xml version="1.0" encoding="utf-8"?>
<a:theme xmlns:a="http://schemas.openxmlformats.org/drawingml/2006/main" name="Πλαίσιο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196_TF00804820.potx" id="{3558FF3D-AC1B-4298-A598-BE893E76F607}" vid="{61321D3B-68C6-4D07-82F6-BD2D7C37FD2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Σχεδίαση Πλαίσιο</Template>
  <TotalTime>95</TotalTime>
  <Words>11</Words>
  <Application>Microsoft Office PowerPoint</Application>
  <PresentationFormat>Ευρεία οθόνη</PresentationFormat>
  <Paragraphs>3</Paragraphs>
  <Slides>30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5" baseType="lpstr">
      <vt:lpstr>Calibri</vt:lpstr>
      <vt:lpstr>Corbel</vt:lpstr>
      <vt:lpstr>UB-Helvetica-Bold</vt:lpstr>
      <vt:lpstr>Wingdings 2</vt:lpstr>
      <vt:lpstr>Πλαίσιο</vt:lpstr>
      <vt:lpstr>Παθήσεις του Εγκεφάλου και των  Μηνίγγων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Παθήσεις του Εγκεφάλου και των  Μηνίγγων</dc:title>
  <dc:creator>Pinelopi vlotinou</dc:creator>
  <cp:lastModifiedBy>Pinelopi vlotinou</cp:lastModifiedBy>
  <cp:revision>8</cp:revision>
  <dcterms:created xsi:type="dcterms:W3CDTF">2024-12-04T20:42:56Z</dcterms:created>
  <dcterms:modified xsi:type="dcterms:W3CDTF">2024-12-11T17:04:00Z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