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2" r:id="rId10"/>
    <p:sldId id="269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1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7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1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4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7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3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3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39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D58776-27B8-44AB-854A-F9DE2743C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756D63-8E41-4CA3-83CC-A43418F7E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B2A215-671D-4A69-8B17-C4C7A03D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9" y="2026495"/>
            <a:ext cx="10922534" cy="14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1D60A15-62B9-48AA-A561-D345BDEDF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30" y="160452"/>
            <a:ext cx="6274862" cy="653709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A697355-9D94-467B-9AE9-B3D338F7E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729" y="2323117"/>
            <a:ext cx="534427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ABF20D-F0EC-4B6B-9283-1B0C334F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CEC1A8-1FB5-463F-BC42-59235B874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72" y="169688"/>
            <a:ext cx="5099173" cy="381709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8DD68C1-5A16-4B8C-BACB-EC8539240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64" y="169688"/>
            <a:ext cx="5239361" cy="67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0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3FA00-1CA4-4DA1-A4A0-56C84C65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02E4D0-055E-4A09-BD52-42B2E9513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99" y="721094"/>
            <a:ext cx="6227923" cy="139308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65E87B-1B51-4AF5-8D2C-E5468C23C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2043896"/>
            <a:ext cx="6227923" cy="481410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892ACDF-A1CB-4BAA-8B7B-62A947117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922" y="1583061"/>
            <a:ext cx="5130772" cy="2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13BCE-7539-46E6-AEB1-E007FBFA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EA39FCD-C086-4728-A693-2D7E015B0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8608" y="2653566"/>
            <a:ext cx="5232131" cy="2063785"/>
          </a:xfrm>
        </p:spPr>
      </p:pic>
    </p:spTree>
    <p:extLst>
      <p:ext uri="{BB962C8B-B14F-4D97-AF65-F5344CB8AC3E}">
        <p14:creationId xmlns:p14="http://schemas.microsoft.com/office/powerpoint/2010/main" val="294671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866060-6A53-484B-8E20-47795C1C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4FE3EF5-A98D-49FD-8FFB-F0615870C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16" y="92285"/>
            <a:ext cx="3725424" cy="676571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F6A0A9C-887B-4611-8681-B8E808A0F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66" y="92285"/>
            <a:ext cx="4186272" cy="338029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A40B592-42BC-4971-8123-BAC1A1522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065" y="2450591"/>
            <a:ext cx="3987935" cy="43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7FDD9-B58F-4912-933E-4B254B0B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B6FAC1F-87FC-4923-81E2-EB37F818F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368" y="1780338"/>
            <a:ext cx="4111386" cy="2567953"/>
          </a:xfrm>
        </p:spPr>
      </p:pic>
    </p:spTree>
    <p:extLst>
      <p:ext uri="{BB962C8B-B14F-4D97-AF65-F5344CB8AC3E}">
        <p14:creationId xmlns:p14="http://schemas.microsoft.com/office/powerpoint/2010/main" val="203222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8D353C-536F-4E3A-A44D-7D6CD262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6EA30-67CF-46AE-B521-13F5489F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916AB1-8955-4EFE-AF4A-209005C7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12" y="447188"/>
            <a:ext cx="3723143" cy="599634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EAB5C0C-1E56-48C8-AC82-18712A39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534" y="2492110"/>
            <a:ext cx="4673426" cy="18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40053E-62CB-4FC8-9861-B4C69FD1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129F74-CDDD-4B4B-9239-46710CBE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617CA9-14A0-4163-8B2B-075D71C0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3" y="447188"/>
            <a:ext cx="4602342" cy="221314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5645B75-D792-4B3B-BF52-804FF2D2A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74" y="2838041"/>
            <a:ext cx="9452538" cy="38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534EE5-D117-4CD2-BBF9-C8D829CC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5210A5A-6A76-4B49-99EA-4BBD8B78F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052" y="932412"/>
            <a:ext cx="10413364" cy="5478399"/>
          </a:xfrm>
        </p:spPr>
      </p:pic>
    </p:spTree>
    <p:extLst>
      <p:ext uri="{BB962C8B-B14F-4D97-AF65-F5344CB8AC3E}">
        <p14:creationId xmlns:p14="http://schemas.microsoft.com/office/powerpoint/2010/main" val="324343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4BF58C-A129-490D-B2F6-0B65C26F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0B44809-8980-4158-80BA-3EC18D421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578" y="447188"/>
            <a:ext cx="4728267" cy="353959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C97CB0-9725-4A27-AD72-4309EC90E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3" y="3986784"/>
            <a:ext cx="4522932" cy="5519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390363F-D48C-4F16-8C2A-34A1686B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57" y="3072256"/>
            <a:ext cx="5045261" cy="25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6D9CE2-07C4-4273-954B-E3034DBE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12BE8A3-0974-44B0-93CB-90F29DE4B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0466" y="1591313"/>
            <a:ext cx="5017006" cy="447462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2B116C-114A-49FD-8E19-1CC6FFE8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9" y="447188"/>
            <a:ext cx="4770737" cy="59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DCA84A-FBFA-44A8-B27B-F2F5E973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F2BC3F3-2251-4560-B474-080568B48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586" y="247591"/>
            <a:ext cx="9231094" cy="6362817"/>
          </a:xfrm>
        </p:spPr>
      </p:pic>
    </p:spTree>
    <p:extLst>
      <p:ext uri="{BB962C8B-B14F-4D97-AF65-F5344CB8AC3E}">
        <p14:creationId xmlns:p14="http://schemas.microsoft.com/office/powerpoint/2010/main" val="373658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59</TotalTime>
  <Words>1</Words>
  <Application>Microsoft Office PowerPoint</Application>
  <PresentationFormat>Ευρεία οθόνη</PresentationFormat>
  <Paragraphs>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Αξιομνημόνευτο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5</cp:revision>
  <dcterms:created xsi:type="dcterms:W3CDTF">2024-11-13T21:09:11Z</dcterms:created>
  <dcterms:modified xsi:type="dcterms:W3CDTF">2024-11-14T14:38:29Z</dcterms:modified>
</cp:coreProperties>
</file>