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E47D90-4635-4865-A8AD-3B4CAD060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F011FD8-557F-47A4-A560-9E560976B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26774E-3E4D-48EE-AFB8-DA779890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08F50C-B46A-4862-9AD8-B17B969E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E114DD-A114-44CD-99F5-614A0361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97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6EDE36-922C-45B1-B983-E9CDD37E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C03F0D4-C2BC-4F01-804D-8632D881B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84E01B-75F2-4C4F-B7F5-8F4C1977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04CC67-14EC-42EA-B855-072F33229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AB3842E-D319-44BA-9671-E19C7FB1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77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89EAB7A-FD7D-4996-90E2-A27855202A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824E4D-067C-4675-9CBA-F9F9F9F0E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C3F4E9-662E-4D6F-9C49-60A15F52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9FB8191-008A-47A3-AF55-A37D8FFA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A0E21C-F3FE-4458-A29A-FC166308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037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D711C1-FEBD-445D-8A49-EBB2ACB75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18B8F4-060A-4C7F-804E-B740C8F4E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22E482-200A-4844-8C9A-63899E4F9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53ACAB-CDD0-4AAC-9312-8445C833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96F56E-BAF5-4BC0-BEC0-E335E8DD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50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6363FB-27DB-4CD9-9F4E-CFF0391A6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B59D2B-A5F5-4584-9042-477F8D08E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96287F3-0A61-42C0-979D-4D34E65BD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44E92D-ECB3-4F03-A0F9-178C37AC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1E9A23-18FB-4E19-A5B1-2188C93F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749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D91249-BC49-4841-9347-1BFAAD8CD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82A216-4B05-48C6-AAED-D09690152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CA1BC20-D6E2-439F-97CA-36C411A66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7D0253-3736-4694-B564-945551C1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44E3F2F-8C67-40D1-9F16-4CAD34D0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0DABF61-0D8A-4ABA-BAB4-634430F4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59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533443-4077-4908-8711-08E368425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F004DCF-1118-43AA-A16E-F5F670D9B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1A30F81-D532-4557-99C8-10001AE87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97DD905-5E64-406D-A473-08FCE12A3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8586697-5922-4ECF-9C70-B1393A11B2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A17D1D9-7914-434F-9262-00C55027F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7C1C2C4-07F8-4891-923A-29E43253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081EC88-E462-4F61-A107-447F22CF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896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8AB4D5-7696-48F7-80A4-26102EFA1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E236BE9-A9C9-4F69-8F44-947560EBF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39C56FE-1C19-4D23-921F-0226D11D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479CEDE-9EBA-4A86-BD30-4BC8F511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029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CB70B48-2884-4A24-9B03-42EE1149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9BAC64F-EA33-4AD1-8B54-C8337823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3797743-6140-4AA7-8935-70265304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99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55B184-01AA-404F-9B48-A6C277EE3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5588D7-42C0-4AC7-859F-97690518B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BD1F57A-9E14-487F-BD29-93CEBFE96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F53000-FBF9-4936-9201-C9DD7D26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1046710-12DB-4846-A857-7F7DCEDFA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8C3A2F-AA9D-4FEB-A68E-26B44B16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46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4BC76A-D747-4991-8CA0-164E30EE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BCF502-E393-47CD-BDD4-CE79FA419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E5A8DF0-0BB7-42C5-897D-BEDCDAED7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34318F4-296F-4E80-AA5A-C4A843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80A8C5F-BDF1-4FD6-A1A3-F6AF8CFA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2899454-56B5-424B-B071-591032CB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21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E493D40-5DF4-489C-816A-197F2C8A5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3417931-A22F-4A53-9736-799E74A8E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F0246B6-79FE-46FE-9480-97D1B24A9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E6C2-1721-4483-BC33-05BDFE126413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BEEA47-9BB7-4E62-9DEC-053A137FC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E8547FE-66BA-49B0-975E-09FAF82FC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D82B-3FD3-4AD2-8A0C-A6938A5C5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6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F42ADD-29FE-4B30-B695-3BB1476918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Πίνακας Ανάλυσης Σωματικών Λειτουργιών, Δομών και Άλλων Στοιχείων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A76F27B-C539-4A70-A835-02796EA17F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4208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61F2E3-A9AB-4940-A2B6-41A44CCB2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72418DAC-371D-474E-8E28-F4B3E85BA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0559" y="130036"/>
            <a:ext cx="7524392" cy="3652143"/>
          </a:xfr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35F31190-71B7-4956-8EEA-05E3EF5F8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59" y="3738951"/>
            <a:ext cx="7524392" cy="311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948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6078CB-60C2-48B2-AE62-512CAC866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E8F8A55-ED3E-4BD3-B765-5AB67E4781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309" y="1962659"/>
            <a:ext cx="8821381" cy="4077269"/>
          </a:xfrm>
        </p:spPr>
      </p:pic>
    </p:spTree>
    <p:extLst>
      <p:ext uri="{BB962C8B-B14F-4D97-AF65-F5344CB8AC3E}">
        <p14:creationId xmlns:p14="http://schemas.microsoft.com/office/powerpoint/2010/main" val="82432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0B9A23-E026-49C3-A3B5-CC45F48FB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8245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Εσείς σε ποια δραστηριότητα θα εντάξετε τον ασθενή σας?</a:t>
            </a:r>
          </a:p>
        </p:txBody>
      </p:sp>
    </p:spTree>
    <p:extLst>
      <p:ext uri="{BB962C8B-B14F-4D97-AF65-F5344CB8AC3E}">
        <p14:creationId xmlns:p14="http://schemas.microsoft.com/office/powerpoint/2010/main" val="72831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C0A33E-CB83-4E11-ABD2-AEBF36693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4" name="Θέση περιεχομένου 13">
            <a:extLst>
              <a:ext uri="{FF2B5EF4-FFF2-40B4-BE49-F238E27FC236}">
                <a16:creationId xmlns:a16="http://schemas.microsoft.com/office/drawing/2014/main" id="{90F2CE54-8126-4415-AC5E-B8FC93D15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792" y="1"/>
            <a:ext cx="6486092" cy="3710354"/>
          </a:xfr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289901BD-3230-4613-989B-88FD56D12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92" y="3686043"/>
            <a:ext cx="6386018" cy="317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0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EBA9AC-A73F-4E77-981C-20B64D6C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CEC3EFE2-9572-4239-B389-83E5F3C649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9585352" cy="4839921"/>
          </a:xfrm>
        </p:spPr>
      </p:pic>
    </p:spTree>
    <p:extLst>
      <p:ext uri="{BB962C8B-B14F-4D97-AF65-F5344CB8AC3E}">
        <p14:creationId xmlns:p14="http://schemas.microsoft.com/office/powerpoint/2010/main" val="173260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11244A-94D2-48DB-B18E-5BFC3D6F9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C49E346D-D10C-4084-99E2-01A5E1CF7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489" y="365125"/>
            <a:ext cx="9930431" cy="6127750"/>
          </a:xfrm>
        </p:spPr>
      </p:pic>
    </p:spTree>
    <p:extLst>
      <p:ext uri="{BB962C8B-B14F-4D97-AF65-F5344CB8AC3E}">
        <p14:creationId xmlns:p14="http://schemas.microsoft.com/office/powerpoint/2010/main" val="160339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B11FBE-B340-4725-B72F-CB9BC180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C7BC8C-5B2A-4153-BF88-C24194241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A2806B19-FDD5-41BA-B86B-50E2F4871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75" y="326781"/>
            <a:ext cx="10955425" cy="458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40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BCDE20-6430-4E40-8CAD-021532B0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51AC8BB-E8A5-442B-8E21-DBB06ED2E5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027906"/>
            <a:ext cx="11236617" cy="2981386"/>
          </a:xfrm>
        </p:spPr>
      </p:pic>
    </p:spTree>
    <p:extLst>
      <p:ext uri="{BB962C8B-B14F-4D97-AF65-F5344CB8AC3E}">
        <p14:creationId xmlns:p14="http://schemas.microsoft.com/office/powerpoint/2010/main" val="167788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517B92F8-A5B9-4EDE-9C4F-3DF15DA2C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52" y="365124"/>
            <a:ext cx="10889910" cy="23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6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7051D7-C141-44A5-B064-921C51B9E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4009F013-2D54-407D-9512-28A03CE18B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3467" y="3267766"/>
            <a:ext cx="8345065" cy="1467055"/>
          </a:xfr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95475FA-529E-4DE7-9E62-690EC548A8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0"/>
            <a:ext cx="8878539" cy="476316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2EB5370-2576-4E7E-95A5-C976630D4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36" y="4818176"/>
            <a:ext cx="8345065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0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E0FC21-4AE7-4574-828B-C45C36B4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05FFA85F-DF41-44D8-84D3-3CE63DF29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27906"/>
            <a:ext cx="9316750" cy="3458058"/>
          </a:xfrm>
        </p:spPr>
      </p:pic>
    </p:spTree>
    <p:extLst>
      <p:ext uri="{BB962C8B-B14F-4D97-AF65-F5344CB8AC3E}">
        <p14:creationId xmlns:p14="http://schemas.microsoft.com/office/powerpoint/2010/main" val="232544696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Ευρεία οθόνη</PresentationFormat>
  <Paragraphs>2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Πίνακας Ανάλυσης Σωματικών Λειτουργιών, Δομών και Άλλων Στοιχείων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Εσείς σε ποια δραστηριότητα θα εντάξετε τον ασθενή σας?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Πίνακας Ανάλυσης Σωματικών Λειτουργιών, Δομών και Άλλων Στοιχείων</dc:title>
  <dc:creator>Pinelopi vlotinou</dc:creator>
  <cp:lastModifiedBy>Pinelopi vlotinou</cp:lastModifiedBy>
  <cp:revision>3</cp:revision>
  <dcterms:created xsi:type="dcterms:W3CDTF">2024-11-26T21:56:59Z</dcterms:created>
  <dcterms:modified xsi:type="dcterms:W3CDTF">2024-11-26T22:02:25Z</dcterms:modified>
</cp:coreProperties>
</file>