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1" r:id="rId9"/>
    <p:sldId id="262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C6D063-20A8-45A3-B85E-6609E9FA60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ΑΣΚΗΣΗ 8</a:t>
            </a:r>
            <a:r>
              <a:rPr lang="el-GR" baseline="30000" dirty="0"/>
              <a:t>η</a:t>
            </a:r>
            <a:r>
              <a:rPr lang="el-GR" dirty="0"/>
              <a:t>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A2F4167-54E6-4D50-A7CB-E1C6454AA0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8185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390BCC-EDAF-4B05-BA56-A7E76699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F7030F-607F-407E-97CE-43BF02584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9F4EB38-BF78-41E0-8D86-D252D5975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203" y="1885285"/>
            <a:ext cx="8872936" cy="318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3BC330-9167-46A8-8BCF-92FDCBCC3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C2BA97DA-BC2B-4283-BA35-E6EFBDC1D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858" y="610101"/>
            <a:ext cx="10201430" cy="4435428"/>
          </a:xfrm>
        </p:spPr>
      </p:pic>
    </p:spTree>
    <p:extLst>
      <p:ext uri="{BB962C8B-B14F-4D97-AF65-F5344CB8AC3E}">
        <p14:creationId xmlns:p14="http://schemas.microsoft.com/office/powerpoint/2010/main" val="410337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6B1157-0291-45F2-B466-C6E75E53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EEF84B-3051-4E6D-A553-906BC23F4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D8981EB-C94F-4199-BA6D-963BCB4458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48" t="-221" b="-1"/>
          <a:stretch/>
        </p:blipFill>
        <p:spPr>
          <a:xfrm>
            <a:off x="489856" y="228600"/>
            <a:ext cx="10800567" cy="630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6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92A48A-0DBC-400E-B85B-C80288D7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620630-249F-4205-9B5D-11E02195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6395ECA-9CA2-4478-A95D-F37479CC9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48" y="587829"/>
            <a:ext cx="10809479" cy="546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5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D1F615-F941-4CE3-9E35-4F87E456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36F3E0-DD70-4922-8E72-5271477EE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F4AD94E-90E5-402D-96FC-1EA1A07D1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14" y="381878"/>
            <a:ext cx="10695662" cy="596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9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5A69D2-BA0A-4E2E-BD24-9A084907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D27DD23-B33A-454F-8228-F7907EFF8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1686AFA-BA3B-4CD6-A3BC-394942D24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861" y="292463"/>
            <a:ext cx="8806430" cy="627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1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BD031E-29CD-4935-B31F-6266B1EB2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374" y="2098974"/>
            <a:ext cx="4295178" cy="1077229"/>
          </a:xfrm>
        </p:spPr>
        <p:txBody>
          <a:bodyPr>
            <a:normAutofit fontScale="90000"/>
          </a:bodyPr>
          <a:lstStyle/>
          <a:p>
            <a:r>
              <a:rPr lang="el-GR" sz="7200" b="1" dirty="0"/>
              <a:t>ΑΣΚΗΣΗ</a:t>
            </a:r>
          </a:p>
        </p:txBody>
      </p:sp>
    </p:spTree>
    <p:extLst>
      <p:ext uri="{BB962C8B-B14F-4D97-AF65-F5344CB8AC3E}">
        <p14:creationId xmlns:p14="http://schemas.microsoft.com/office/powerpoint/2010/main" val="45840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F2558D-2825-40BE-A0B3-CFBDF31C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A75BBB-24BA-4B64-BC5A-8A5891E6E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2CB96E88-D9E4-4949-98C3-08F4DFE6D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00" y="277585"/>
            <a:ext cx="10291186" cy="630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553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C162D6-AAEA-44E5-BCDD-DA734512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951D27-CE1E-4881-B225-BF913C709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438D9E12-33AC-42E5-9454-7710BC619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29" y="88113"/>
            <a:ext cx="10718271" cy="5134854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ED97D2E0-E9C6-4096-8BA5-3B0BC420B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30" y="5190309"/>
            <a:ext cx="10718272" cy="148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385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άντισον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TM16401375[[fn=Μάντισον]]</Template>
  <TotalTime>16</TotalTime>
  <Words>3</Words>
  <Application>Microsoft Office PowerPoint</Application>
  <PresentationFormat>Ευρεία οθόνη</PresentationFormat>
  <Paragraphs>2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Μάντισον</vt:lpstr>
      <vt:lpstr>ΑΣΚΗΣΗ 8η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ΑΣΚΗΣΗ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ΑΣΚΗΣΗ 8η </dc:title>
  <dc:creator>Pinelopi vlotinou</dc:creator>
  <cp:lastModifiedBy>Pinelopi vlotinou</cp:lastModifiedBy>
  <cp:revision>2</cp:revision>
  <dcterms:created xsi:type="dcterms:W3CDTF">2024-11-19T22:30:52Z</dcterms:created>
  <dcterms:modified xsi:type="dcterms:W3CDTF">2024-11-19T22:47:07Z</dcterms:modified>
</cp:coreProperties>
</file>