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C292C1-0546-413E-81BC-CADAC0839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84558E2-2586-4E80-BFFB-43A9348DB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5B2893-2CEC-4B0C-9C47-08A5D090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A6325D-C8E7-4950-AF12-14265E35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B0AD62-A52C-4BB6-A622-CBB17D35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65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C6C3DA-D18D-4D1A-A46A-4DAD399C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308EA90-246B-432D-9BAF-3B43E4F0B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334C85-78DC-4AFC-9036-F6130C11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E66E44-BA80-412B-AE3B-13152C4B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0D2890-B92B-40F0-88F6-B31978D6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9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3782F4F-D069-4D6E-89B4-2006C9F0D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8D8936-9C1B-400C-8E0B-D9D2C07A9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478934-4AA7-4224-AEA8-F129432F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C1AD90-E158-4E9A-B562-3337AC6A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12D6A5-418E-45A8-BC4C-4634BAB3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9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776363-03CE-4017-B3C7-90CD976D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32B09B-A68C-4478-96DE-B4E67EE29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5C72F8-1090-4923-8E35-8BC11D4D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B4DB1E-31DD-4B87-B4AA-CF27A43B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CEFA76-3969-4390-BAA8-46511A0B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8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9A88C6-412C-4819-99C3-34913C86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FF3A9C-0940-4DE9-8091-95019C4C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532352-CECA-4CB1-B6AB-19140935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3457C1-69FC-40B9-BCCC-9675508D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D6D055-8D6E-4D06-83F5-5F735A3E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9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328F0-9EB3-4CE2-A72E-48523209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EB9C4D-1AF5-49CE-83CF-F31D4D8D2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ABFA6C5-537F-4697-8E52-4BD90073A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83593C-391D-40FA-B87A-0142FB7E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BDD05F-504E-43DC-9071-1C8BA6D1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196DA9-4D05-42B2-97F7-1ED21115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16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FCFFAC-A30F-4A38-8FCC-19F7C75D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EC9932-021C-4C40-BDA0-3CA4DE8B7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ADB536-3E23-45C5-A604-D138D9F7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A1443B9-463B-49F1-B8D8-81D26598F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9BD8322-DD6A-491F-93E4-AAC452946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16F83F6-E2EE-4AB7-94A1-65EABAC3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3205ED1-53BF-4284-9E99-C5E960F2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D550DD3-E2E5-4BDD-A9F2-EB1FD21C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98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1230B-59DB-4BDA-B066-D2A32C56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84DDA24-4499-4BBA-92DB-4ACC13A9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F70B6DA-BB63-4098-A99E-39A54F3D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54CD7E-1A82-4BE5-8DE8-0A19DB37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5BEE24B-5792-4B7A-95C7-15624B01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AA74740-CC2C-46F8-9EC5-43969AD3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3C26F4-76B1-47E8-930B-7976FAFC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FA0737-1DC4-4740-AD10-2B6C4482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4925AB-8AAE-45FD-9923-D1E747A3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7D0588-213B-4381-A639-2FAF905C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810498-0121-440D-BF99-5F02964F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EBB1C7-371A-4EA3-B361-20CDE899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1F995D-2D93-4B1C-9193-6CD3E380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5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285472-53B6-4B91-9C92-B44657F4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35DB1F0-3B44-4632-97A7-B338C933F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286FE46-0A3E-417E-964D-AB01A763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0B82E3-6B20-483E-B046-11E5FC31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A46F5B-C0CF-4922-90AE-C028518E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0D18D3-7D34-4587-BAF1-289ECD37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93CF63A-612D-4324-B572-C376E36A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4FA04A-3CBC-4C25-9789-F283B4F7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882F10-E5DA-494C-9EE9-020EFB828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9C29-24FD-4BC5-B29E-0443298998E6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063FE2-17C4-429C-9CA4-65375D162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ECE065-59B1-4680-AD4C-0AC2701B7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3070-37CC-4F71-8DE6-A471F5812D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67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AB1CE5-426A-4B52-8965-A6C9524D1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Άρθρωση του Ισχίου</a:t>
            </a:r>
            <a:r>
              <a:rPr lang="en-US" dirty="0"/>
              <a:t> &amp; </a:t>
            </a:r>
            <a:r>
              <a:rPr lang="el-GR" dirty="0"/>
              <a:t>Πύελος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6AC0D6-0911-4860-B579-9950EA533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6841"/>
            <a:ext cx="9144000" cy="1655762"/>
          </a:xfrm>
        </p:spPr>
        <p:txBody>
          <a:bodyPr/>
          <a:lstStyle/>
          <a:p>
            <a:r>
              <a:rPr lang="el-GR" dirty="0"/>
              <a:t>Βλοτινού Πηνελόπη</a:t>
            </a:r>
          </a:p>
          <a:p>
            <a:r>
              <a:rPr lang="el-GR" dirty="0"/>
              <a:t>Επίκουρη Καθηγήτρια</a:t>
            </a:r>
          </a:p>
          <a:p>
            <a:r>
              <a:rPr lang="el-GR" dirty="0"/>
              <a:t>Τμήμα Εργοθεραπείας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271477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FF0A5C-989F-41DE-A033-B420F1E9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F648BA-1186-4C69-9048-C2FB1697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3E8E39-07E0-4BCF-883A-A4E13CC1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1" y="0"/>
            <a:ext cx="9092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62159-B6CA-495C-9163-475BCA6C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6CBACC-47B4-4A45-A1C1-7588FF21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EB9F0F-9967-45C8-828B-85142342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1124586"/>
            <a:ext cx="6496055" cy="35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6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2267A-AB1E-4ADD-9529-9746B08E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5E763F7B-8AAB-47BD-BC51-A67FDB106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670" y="4733766"/>
            <a:ext cx="2467789" cy="175910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5ED7D8-1477-49E5-A776-C600BAAB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7" y="681037"/>
            <a:ext cx="4525006" cy="328658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F56DA4E-8E99-4496-8AB6-6B5241F6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63" y="2263210"/>
            <a:ext cx="6687483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36A868-62F5-44B6-99AC-F774DCC6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007C74C-E752-4F5F-AB84-92C57A81F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8199" y="4088133"/>
            <a:ext cx="5865601" cy="276986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0D89ED-CBFD-48E1-B53C-3FFA87AB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50" y="365125"/>
            <a:ext cx="4777990" cy="611226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4118C1D-BAF1-4D91-961D-3AC2F48F8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19" y="1"/>
            <a:ext cx="5735021" cy="40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166067-7EB1-4CD4-BF18-079FD3D6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0E8D5A-23A6-40E6-A613-9CE3827A6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487" y="1027906"/>
            <a:ext cx="4271300" cy="277193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AA8EAA5-EF48-477E-9461-C9613416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96" y="3675247"/>
            <a:ext cx="4976408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32082-EDFE-4DD9-8421-A0DD6E92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B85ABDC-EE64-4B9C-8709-6B4A845E0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3630"/>
            <a:ext cx="4323080" cy="464606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822D44-E1A6-4AE7-BEBD-9DF8D29C9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22" y="1690688"/>
            <a:ext cx="317226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CDB859-F7E8-4D97-BDEA-69ABF24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C003A0A1-7FE6-4F9C-BC99-9B353476B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105" y="1490586"/>
            <a:ext cx="4797535" cy="534881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282EEC-2D13-40BB-80E8-6BB2C9FDE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71" y="452404"/>
            <a:ext cx="5921257" cy="99031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7558ED-89D2-4C8E-A5B2-EB627C3E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87" y="1442718"/>
            <a:ext cx="4415994" cy="505015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74209C2-5000-42F4-97E7-431BCAEE4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896" y="1209323"/>
            <a:ext cx="2962688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4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CA4D42-4115-486F-BB9B-7A7FA986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7B443DA-922B-4AF2-81F7-84D7C13A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0" y="1242812"/>
            <a:ext cx="6978581" cy="4934151"/>
          </a:xfrm>
        </p:spPr>
      </p:pic>
    </p:spTree>
    <p:extLst>
      <p:ext uri="{BB962C8B-B14F-4D97-AF65-F5344CB8AC3E}">
        <p14:creationId xmlns:p14="http://schemas.microsoft.com/office/powerpoint/2010/main" val="45767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8B7508-29A8-4736-9CB9-E6071392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B233303-4A98-4AAA-95CC-8DDE4AEA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50" y="3285808"/>
            <a:ext cx="4859510" cy="347107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46F46D-B55B-4FD4-BB8A-BC7B29C3D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32" y="95568"/>
            <a:ext cx="4269826" cy="31902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B71D32-A473-4B4A-8E1A-DC8319DBB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58" y="0"/>
            <a:ext cx="4432856" cy="69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A9C844-3A83-43CF-BD6F-4EE4A97B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B9B218-D241-417A-B1CC-A7DBBFC8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18" y="696277"/>
            <a:ext cx="4644988" cy="4351338"/>
          </a:xfrm>
          <a:prstGeom prst="rect">
            <a:avLst/>
          </a:prstGeom>
        </p:spPr>
      </p:pic>
      <p:pic>
        <p:nvPicPr>
          <p:cNvPr id="6" name="Θέση περιεχομένου 8">
            <a:extLst>
              <a:ext uri="{FF2B5EF4-FFF2-40B4-BE49-F238E27FC236}">
                <a16:creationId xmlns:a16="http://schemas.microsoft.com/office/drawing/2014/main" id="{9AE7C82C-2379-427A-AF9B-B9DF3F940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141537"/>
            <a:ext cx="6091873" cy="4351338"/>
          </a:xfrm>
        </p:spPr>
      </p:pic>
    </p:spTree>
    <p:extLst>
      <p:ext uri="{BB962C8B-B14F-4D97-AF65-F5344CB8AC3E}">
        <p14:creationId xmlns:p14="http://schemas.microsoft.com/office/powerpoint/2010/main" val="275460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B88AD4-7FCE-495A-8D45-5F583F4D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461C1E-8952-4A09-B6FA-DB3FA5C2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140EE6-B4DB-4BD9-AD37-16D5CB48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55" y="681037"/>
            <a:ext cx="4648849" cy="231489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A4AF4E2-4265-4EC1-82C4-856A90257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59" y="2995935"/>
            <a:ext cx="437258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1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D14D6E-35C8-4D2F-8813-0611E904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4C636F-2A5D-4E3B-8347-4220DEE7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2C1437-5967-4CD2-8FC1-E6C11EF15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1" y="529260"/>
            <a:ext cx="6495836" cy="219361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C2263E-18F5-47C3-969E-4013400B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47" y="529259"/>
            <a:ext cx="4609933" cy="616413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1A5DFEC-68DB-488F-B087-4A4EADE8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11" y="2486405"/>
            <a:ext cx="5966024" cy="36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620575-F912-4958-9A0B-9684C510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76465EE9-915E-4509-A072-02405ECA9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2125" y="3428999"/>
            <a:ext cx="2518065" cy="338661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1F00A95-2489-400E-BFE4-395195EEE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99" r="40873"/>
          <a:stretch/>
        </p:blipFill>
        <p:spPr>
          <a:xfrm>
            <a:off x="2763698" y="681037"/>
            <a:ext cx="3332302" cy="62404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0656DF9-78B9-4985-9C1F-D4861224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9" y="1396999"/>
            <a:ext cx="4684986" cy="382524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653399A-2439-4579-AC23-8159E9EFC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382" y="365125"/>
            <a:ext cx="4490939" cy="28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E86405-27CE-44BF-9B60-59B1862B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A7B6258-1582-4007-B624-6D70C3EE5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91" y="1690688"/>
            <a:ext cx="4780360" cy="173831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339B2B-2007-490B-BF00-153942A6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38" y="185429"/>
            <a:ext cx="2076833" cy="96617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8779DE-D97B-447A-8C05-EDA657DCE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2" y="3608696"/>
            <a:ext cx="4247748" cy="310692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374E272-BE60-4E45-AE33-90DD0AE53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583" y="3651745"/>
            <a:ext cx="5415220" cy="30638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1C48671-6B51-4267-A431-7CA4FC7F3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583" y="20569"/>
            <a:ext cx="648743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68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9EFED6-B152-47F4-B612-F12AA16E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4614BAE-6549-4786-831D-DAF7E2BE8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565" y="365125"/>
            <a:ext cx="6487430" cy="370574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241DBD-2E37-4585-81F8-D717B5660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5" y="1690688"/>
            <a:ext cx="4997071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54E197-9CD6-49D1-ADB6-E7FC16D9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C75FB5-ABB6-4AEC-A40A-C14D3F355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6652" y="526972"/>
            <a:ext cx="4802935" cy="485782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6ADC9AB-8E59-4BC8-BA26-2F3E18181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2" y="526972"/>
            <a:ext cx="5440598" cy="5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6EC6E-4323-44A1-A67C-0931DBAF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C1A7AB5-A150-4C30-A280-9F688D69E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058" y="390151"/>
            <a:ext cx="5538702" cy="555461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EA2DA67-3D1F-45A4-83A7-40C4D4A25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4300"/>
            <a:ext cx="5143739" cy="17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FFF681-0857-4E61-B2C6-3F96D91E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4B2A1F0-4EDA-4A0D-B98A-735D61259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044" y="18114"/>
            <a:ext cx="4570836" cy="668744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BE55412-DBE6-4CFE-A496-7AD9594D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14"/>
            <a:ext cx="4756044" cy="272508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5E5320-47B2-418E-A672-FE531074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39" y="2917162"/>
            <a:ext cx="4570835" cy="394083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B5C10E0-4AD8-4859-9A8A-17E297D18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890" y="1788292"/>
            <a:ext cx="3296110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7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727E47-50E7-4308-A94A-16BD49EA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7050C5C-AA1F-4268-A4D8-E64745411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397" y="1442683"/>
            <a:ext cx="4963929" cy="426723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44D59BD-5F3F-426D-8CE0-61AE1AED8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1" y="1161789"/>
            <a:ext cx="5712193" cy="22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8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B7D604-8F0B-4D53-BFA2-18E87203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F38B3E4-56D1-436E-BA0C-53C8FF057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886" y="1629934"/>
            <a:ext cx="5405987" cy="352161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179B810-6889-43C5-8438-4825F5C7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9" y="1027906"/>
            <a:ext cx="5718067" cy="4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05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44FFAF-201A-4935-B205-51EFB67C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29A0521-82D2-4177-9098-A2AFE2F5B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70" y="4447900"/>
            <a:ext cx="4916604" cy="241010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F1CB2C-C394-4C04-BEC0-CC7C1C5FD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40" y="520465"/>
            <a:ext cx="5830583" cy="11702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D82E216-DA2A-4E62-BE49-FE613A5B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25625"/>
            <a:ext cx="4717399" cy="211645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65E6AF2-ED8B-4420-9A3F-2AAAA78E3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970" y="1846028"/>
            <a:ext cx="3353268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D49314-D5F3-46A6-8EFB-CE67A77E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9061EC-FE94-402D-8589-E34966B3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F7F680-6598-4621-86A0-05F029A3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7" y="681038"/>
            <a:ext cx="10250466" cy="50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0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3E2651-7E1E-4983-B369-293B6D17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1F9E721-9AEF-47FC-BEB7-9E31C6F66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960" y="12862"/>
            <a:ext cx="9489440" cy="6847786"/>
          </a:xfrm>
        </p:spPr>
      </p:pic>
    </p:spTree>
    <p:extLst>
      <p:ext uri="{BB962C8B-B14F-4D97-AF65-F5344CB8AC3E}">
        <p14:creationId xmlns:p14="http://schemas.microsoft.com/office/powerpoint/2010/main" val="4061304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2116A-48E6-44C4-A97D-F6E9D337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C3A8052-8833-468F-B4F4-1EC9586BA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960" y="0"/>
            <a:ext cx="8514080" cy="455003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8E3E94-7853-4711-8150-2D6C19EE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4057976"/>
            <a:ext cx="3901440" cy="25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8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986E60-7390-4CEF-A820-FE268F13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A86DFF3-9EE0-456A-B567-79AB01E01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160" y="38345"/>
            <a:ext cx="8310880" cy="6781309"/>
          </a:xfrm>
        </p:spPr>
      </p:pic>
    </p:spTree>
    <p:extLst>
      <p:ext uri="{BB962C8B-B14F-4D97-AF65-F5344CB8AC3E}">
        <p14:creationId xmlns:p14="http://schemas.microsoft.com/office/powerpoint/2010/main" val="249230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E54AAB-58AC-4392-AA3E-640B5325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827023-20F2-411D-A72B-0DBFA250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0D7F58-0854-450E-8006-8A85AEB2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66205"/>
            <a:ext cx="8526957" cy="6725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7E39C-81C0-4F59-B088-D86559CA0A2B}"/>
              </a:ext>
            </a:extLst>
          </p:cNvPr>
          <p:cNvSpPr txBox="1"/>
          <p:nvPr/>
        </p:nvSpPr>
        <p:spPr>
          <a:xfrm>
            <a:off x="1692821" y="6197283"/>
            <a:ext cx="170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305</a:t>
            </a:r>
          </a:p>
        </p:txBody>
      </p:sp>
    </p:spTree>
    <p:extLst>
      <p:ext uri="{BB962C8B-B14F-4D97-AF65-F5344CB8AC3E}">
        <p14:creationId xmlns:p14="http://schemas.microsoft.com/office/powerpoint/2010/main" val="165641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5C4C7B-4D05-4294-89DC-1B5F267E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9640E6-F243-4C97-ADD7-32D43344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223A4A-40C6-4052-A432-4060CED0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8" y="1004549"/>
            <a:ext cx="930722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109081-3978-4BB8-B248-FCA1C455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953"/>
            <a:ext cx="10515600" cy="1325563"/>
          </a:xfrm>
        </p:spPr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27CBDEF3-FF9C-423E-BD90-1108C2AA1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010" y="3429000"/>
            <a:ext cx="5402065" cy="291054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3E3993-3B94-4FF6-98F8-D44E0D6B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74" y="218953"/>
            <a:ext cx="4172532" cy="8764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07BCDFC-46C6-4A89-ACC7-06654EE0D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8345"/>
            <a:ext cx="4706007" cy="541095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37F1B04-4F5C-462A-AFB0-EB7813D1F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381" y="177495"/>
            <a:ext cx="4348769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4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DF306-0BD6-4D45-A265-4AFE5C09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953888-046D-439F-BB8B-7F34B30B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199EA8-05B5-4FF0-906A-CE5A94C7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30" y="961680"/>
            <a:ext cx="8697539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1D3FD-2FFC-4AD5-8A48-AFC3F78E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E1D530-7D70-4772-9389-8E841361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B573DB3-D861-4341-837D-A4CEA639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2" y="151151"/>
            <a:ext cx="4629796" cy="423921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79F70A7-4F9F-41C1-8AEE-2AA92DEBA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0710"/>
            <a:ext cx="5230491" cy="62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3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CFD921-9E29-4AA9-81F3-EF8CF973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D86D6E-B32A-433D-952B-D2A77E5D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B46DDBB-8950-4480-8279-7BAF02C7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681037"/>
            <a:ext cx="4629796" cy="387721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669E9CD-E987-4129-BD6E-4FA248218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13" y="804496"/>
            <a:ext cx="4191585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A947D7-529B-4002-AB5E-73225615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F72E7E-1FE6-4DDB-AF15-9DE41B446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C35654-61CC-4B8A-B72E-EE5F59C0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914049"/>
            <a:ext cx="9478698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566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</Words>
  <Application>Microsoft Office PowerPoint</Application>
  <PresentationFormat>Ευρεία οθόνη</PresentationFormat>
  <Paragraphs>5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Θέμα του Office</vt:lpstr>
      <vt:lpstr>Άρθρωση του Ισχίου &amp; Πύελος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Άρθρωση του Ισχίου</dc:title>
  <dc:creator>Pinelopi vlotinou</dc:creator>
  <cp:lastModifiedBy>Pinelopi vlotinou</cp:lastModifiedBy>
  <cp:revision>9</cp:revision>
  <dcterms:created xsi:type="dcterms:W3CDTF">2024-10-29T07:42:02Z</dcterms:created>
  <dcterms:modified xsi:type="dcterms:W3CDTF">2024-10-29T08:35:09Z</dcterms:modified>
</cp:coreProperties>
</file>