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6" r:id="rId4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583697-AE4C-4717-9D86-7AF54D5B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AC066D-D892-4FE3-BE30-95352F6F9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EAC694-9D07-4BA9-B907-016AD5B1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02D1EB-8026-4EE2-9D39-2CE79CAC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667A04-CB10-4F75-AD43-20E954C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07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9B4E57-D1B0-4E50-A8BA-CEA448EA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24C32BB-8BA4-4EE5-A535-0AA270E90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1946BD-99D1-4576-9085-288F516F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E6FE0F-7390-4691-BB4D-A6FB561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25DC17-A6BA-4FE6-B1F5-47A8D45E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9BE1CBC-DC26-454B-96AD-40ABFDF9F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7BCAF1B-D3A3-4F70-B31C-6AA407ADE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5E824-6EEA-4456-8D9D-1502BBDB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B35F8C-679A-4C22-BB6A-2538BB87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74DAB6-AB3C-4EEB-9DAC-CB80A60E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6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824CB5-6200-42E3-82A0-F6FAE2C5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22F745-863A-4A32-8861-06410932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80D137-B88D-42F4-AED2-DE5D22AB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B0F17A-139A-47C6-BC22-BB88B510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2FD637-9A9F-4BBB-9C32-696DDF5D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414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D49101-5C89-4A93-B8F7-0CDAE5CC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C29BB01-48D3-4652-AE50-CC38E443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8BB788-36E9-45B4-9EC9-501E014C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27B763-94B2-4759-8AE4-618C6669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57EBD0-5B83-4CD1-B5FC-32E1E3E6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40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40EC1-62AD-4FCE-9768-A5FA2D8A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08D07E-85CF-4C31-A219-2B5A5CE70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2EAB38-956F-4B62-BB86-AEAF6916A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BE4A38A-CAE4-4514-86C1-760AEC34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2D9AFBC-76A2-43E9-926C-53B2987A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229438-83DC-4A3E-8268-0C82CFDD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52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5EB471-9F9A-46D2-B70C-EECE038A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01505C-0AC4-4107-A4A5-E7C95E8C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0601CEB-2966-41DE-A526-2BEB66F34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15E56F1-46A1-48EB-B9C5-C20386CE9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EFAB276-AF72-4A14-BB02-1FACB8F65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495998C-45CB-48DC-929C-873848E6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20F9565-A398-468A-9C6B-5CD85B12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C55C8C9-71B1-44AD-BD26-A48E6DA4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1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8E147D-F37D-4B6D-AB61-47218F3D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5DCB7A3-F233-4FD2-8EB4-9914F604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22ED41-7450-4C26-B92C-09597572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22E62E6-BB57-4E37-B1F6-E31DE844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4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93B72B2-BD33-427F-90B7-2A4B033D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75A9195-DAFC-4225-B097-0FAD961F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2FA261-CC75-4A8C-A92A-E1898442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94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334461-ADCA-4DF6-AD1C-26F2B987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A381B3-414F-4AE6-B587-123C7158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0371A0-E150-4A69-9BB7-8146D8AE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CBE1A9-033D-417F-9266-D357F3F4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027EC3-25D9-4077-B42E-1FB95FBB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B73D6C-4C0E-4B31-8CFF-219D2AF3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3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1BF27-64DE-4749-A415-0DFC679C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AADF070-CE40-4336-A7A7-037ACC70F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C123FA-675A-4779-B676-6D9575BB0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130BD6-FE3A-4360-B635-79118F20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1F98DF-87A2-4F41-BDB0-9CFD06CD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F42AF8-EB17-4828-A344-75D2035C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2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247C36F-D92B-48F8-A6A8-74D8C11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64A131-0DF5-4666-8ABA-F227BD393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071E7C-86BF-4599-8198-55893ACF3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EA57-6464-4A99-A467-4F8D4ED21526}" type="datetimeFigureOut">
              <a:rPr lang="el-GR" smtClean="0"/>
              <a:t>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AAE615-6805-4AF6-8A7C-5CD84E83A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28D5D-C280-4499-93E3-19CEEE8A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6665-66F1-4928-A01D-EBA53452F2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2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F1DD4F-9DC4-494D-961F-093D51F3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i="0" u="none" strike="noStrike" baseline="0" dirty="0">
                <a:solidFill>
                  <a:srgbClr val="FF00FF"/>
                </a:solidFill>
                <a:latin typeface="HelveticaNeue-Bold"/>
              </a:rPr>
              <a:t>Θωρακική Μοίρα της Σπονδυλικής Στήλης και Θώρακας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D3FFED-BF28-4FCF-962F-4E1E70A2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i="0" u="none" strike="noStrike" baseline="0" dirty="0">
                <a:solidFill>
                  <a:srgbClr val="FF00FF"/>
                </a:solidFill>
                <a:latin typeface="HelveticaNeue-Bold"/>
              </a:rPr>
              <a:t>Θωρακική Μοίρα της Σπονδυλικής Στήλης και Θώρακας</a:t>
            </a:r>
            <a:endParaRPr lang="en-US" sz="1800" b="1" i="0" u="none" strike="noStrike" baseline="0" dirty="0">
              <a:solidFill>
                <a:srgbClr val="FF00FF"/>
              </a:solidFill>
              <a:latin typeface="HelveticaNeue-Bold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32E8C4-3061-49B6-AB56-547C305C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707" y="1825625"/>
            <a:ext cx="4010585" cy="228631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2F274DC-FE06-45D6-9088-84D75755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2747484"/>
            <a:ext cx="4432437" cy="39234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EBC4DE0-C984-4CBE-A8A5-2CD5AD32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07" y="4246881"/>
            <a:ext cx="3886742" cy="253400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3C2D91-5C10-42AB-8FCA-001678589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015" y="4881382"/>
            <a:ext cx="3610479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096E4-0D40-4F7D-ACA1-165587A3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0595EC-2359-4CE6-81B0-8934E9ECD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64" y="365124"/>
            <a:ext cx="4733925" cy="397827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92C9B45-7245-4516-90DD-344058B1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4"/>
            <a:ext cx="3858163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0BAB192-7F4A-487F-AE77-0A3930508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856" y="681037"/>
            <a:ext cx="3351705" cy="4351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450ED4-46C2-4BCC-881D-F3FFA0C0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07" y="681037"/>
            <a:ext cx="3629532" cy="47631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7FEC6EB-3493-43BE-A31E-16E1A785D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96" y="2009577"/>
            <a:ext cx="4892558" cy="34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2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2CD07A-81ED-4461-9162-6D2AC3CE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30" y="146079"/>
            <a:ext cx="2649943" cy="3494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54F96AF-5E62-4AB6-A29D-71DBC9453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35" y="506344"/>
            <a:ext cx="4029637" cy="23815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8327E6C-4DFC-4267-9DAE-9DF53936C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39" y="3731130"/>
            <a:ext cx="2734222" cy="310242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B11F983-D991-4357-8EDD-9FB245AB7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2" y="3428999"/>
            <a:ext cx="3781559" cy="3422661"/>
          </a:xfrm>
          <a:prstGeom prst="rect">
            <a:avLst/>
          </a:prstGeom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DD8384A9-7083-48F6-807D-527891273568}"/>
              </a:ext>
            </a:extLst>
          </p:cNvPr>
          <p:cNvSpPr/>
          <p:nvPr/>
        </p:nvSpPr>
        <p:spPr>
          <a:xfrm>
            <a:off x="8473277" y="4240307"/>
            <a:ext cx="850017" cy="851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20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B14AB3-7ECC-44BD-99D8-9E92136C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A38BD6B-AD84-4FA3-AF61-92F17CE9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3953427" cy="389626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9E0871-AF57-4D28-BB5B-CBF2D396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56" y="1496291"/>
            <a:ext cx="4862799" cy="38242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10AB6FC-58E7-478D-96CC-35EFD594F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73" y="5349381"/>
            <a:ext cx="4220164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90CBFF-BA20-4FEC-983E-4A92D43E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1E55898-2611-4464-ACF7-7E64DF176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045" y="365125"/>
            <a:ext cx="3480009" cy="5829234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776A23-91B5-4389-8D44-83DF58F0A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7" y="336695"/>
            <a:ext cx="5677846" cy="33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1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222FB3-79C4-4245-BEBE-742395ED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07" y="225270"/>
            <a:ext cx="4164766" cy="9115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AD516B-1C8E-4679-B736-5518ABCF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6" y="969149"/>
            <a:ext cx="3686689" cy="338184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6FBBB24-D143-4E45-AA19-803DECEA6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001" y="1136804"/>
            <a:ext cx="407726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FE9548-EEA1-45A5-9356-4AAA7D53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E99EF7D-5EA7-4838-B4C4-667E5B411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07587"/>
            <a:ext cx="3753374" cy="3353268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3AEF7C4-8D2D-423D-87ED-154416F9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543" y="1366549"/>
            <a:ext cx="3991532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564A6D-70C3-49C8-90E5-AAAF04F5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BE3EE0-2FBE-470E-AA13-A696195B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DD6D59-7B52-4B41-B2EB-F36ED7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60" y="1466576"/>
            <a:ext cx="3972479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2FB3D-1ECE-4B37-BE9C-289A3685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34BF2B-4FDA-4076-8E65-E82D9A1D5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366" y="1027906"/>
            <a:ext cx="10033268" cy="3930082"/>
          </a:xfrm>
        </p:spPr>
      </p:pic>
    </p:spTree>
    <p:extLst>
      <p:ext uri="{BB962C8B-B14F-4D97-AF65-F5344CB8AC3E}">
        <p14:creationId xmlns:p14="http://schemas.microsoft.com/office/powerpoint/2010/main" val="99388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96BE38-2458-40E6-AC7A-E3569E38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B5CB5A-9758-4BDD-AECC-586A7B997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C90959-FB8E-4AA3-8586-64D5899E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1" y="681037"/>
            <a:ext cx="4391638" cy="364858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91763E4-DFA2-4474-B7D7-5EFAAF40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52" y="1131815"/>
            <a:ext cx="4563589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9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608F1A-335C-4DCD-AC62-02B155906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F1EE56-25EB-4B44-AB81-AD9C367BC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9DDFDE-4A38-4C56-A72C-66AE65A6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9" y="620476"/>
            <a:ext cx="4650078" cy="20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1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8D2B10-D9DB-49A9-B2CC-4F2A0564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0598A3C-26C0-42C1-93E7-E1442CD84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2812"/>
            <a:ext cx="5649512" cy="344482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C04355-654D-4E8C-AAE9-79FA2169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8" y="1323681"/>
            <a:ext cx="376290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7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F928DC-3EB9-4270-94D4-503F2D09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28" y="407878"/>
            <a:ext cx="4217155" cy="9013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8FBF0C-0A12-4E9F-BBBC-2AB228F77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83" y="1992182"/>
            <a:ext cx="5993057" cy="21433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167A7D9-06AE-4A95-97E3-C1AA6709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78" y="4135581"/>
            <a:ext cx="6083871" cy="9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2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2D9409-C0E1-4338-8CC8-56510C46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406" y="365125"/>
            <a:ext cx="4548893" cy="149282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AE11EF-2C3B-4E11-A9C0-D50CFB39C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5" y="1904419"/>
            <a:ext cx="5894475" cy="42103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1C3553A-9E5D-4482-AC7B-959D0830A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45" y="1818487"/>
            <a:ext cx="5759871" cy="21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236E04-56AC-430B-8A39-9783EAD2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2" y="285554"/>
            <a:ext cx="8230749" cy="28102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D6B52E-6FA1-4CBB-A471-08DE7262A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3095821"/>
            <a:ext cx="4940557" cy="36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1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85C56D-C056-402B-A76D-7811436B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28" y="374073"/>
            <a:ext cx="5770007" cy="92057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484B8DD-84A9-4F9D-BF02-2EC2E4217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643"/>
            <a:ext cx="3734321" cy="364858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E8CFD59-0472-4F56-9B7E-61D0E8D0D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523" y="1242708"/>
            <a:ext cx="3149243" cy="347476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ADAE051-D306-400C-A3EA-4EEDA50D2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243" y="5399073"/>
            <a:ext cx="6075233" cy="8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1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B39BD9-16A4-477D-872F-8D8DEF7E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E238930-BDA6-469C-992B-53A237C16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993" y="1027906"/>
            <a:ext cx="5593514" cy="4351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646F42-97AF-459A-8BB8-C9CBEAA94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4" y="365125"/>
            <a:ext cx="4988793" cy="61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CF7AC-65E9-4E34-B58F-7214B36A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1DA6D2-B0B7-4513-9717-CDF7B361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39FF1A-DC80-4324-BD86-F0CE28CB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4" y="1361064"/>
            <a:ext cx="4554517" cy="35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ABE12-5CAD-4B78-9661-07E3EAE4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D88B06B-7A12-49AC-A204-A447EEDF4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14" y="365125"/>
            <a:ext cx="3772426" cy="388674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1118551-8ADD-4005-A774-29F9181F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66" y="365124"/>
            <a:ext cx="5604451" cy="219248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C078DE6-992C-4BB0-8000-D7FEF4E00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85" y="2780563"/>
            <a:ext cx="4709953" cy="39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3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C5D0C-30A8-48A7-9EDC-67A6A88D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B86C6B-B707-4EA1-9F3B-658EA1A4D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B3EF7F-D690-4C6B-80A8-262503D5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342" y="1825625"/>
            <a:ext cx="9247316" cy="2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A6709-8767-49AE-9BFF-A3CE5B00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D11F547-70FC-431D-BBBE-3C1106E84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7628" y="814286"/>
            <a:ext cx="3877216" cy="382005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F417EE2-7184-4C57-8605-C727DEA6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30" y="475837"/>
            <a:ext cx="5768252" cy="41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E63B52-CAB5-4C1E-BA99-028EECE3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3C7658-A8C2-4F15-B76A-3BAB1631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79" y="189588"/>
            <a:ext cx="5867402" cy="247048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337ECA-846C-447B-B4A0-778F2CE1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493" y="210370"/>
            <a:ext cx="3543795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58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E4FF51-D264-45AF-9C02-1276B6FE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0E214CB-BE1D-45A7-A474-1F7C4AC49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238" y="1690688"/>
            <a:ext cx="5284659" cy="400353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565D0A-2DA8-493B-88DD-343FAA73F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41" y="-1"/>
            <a:ext cx="4506049" cy="68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6E1371-8658-4486-903F-2E4916DF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8FBB9F4-47EC-43E1-99E1-9F392D9D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49" y="183861"/>
            <a:ext cx="4367395" cy="667602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6103B6C-D902-4D29-BD9E-AAC6658A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95" y="650441"/>
            <a:ext cx="5617772" cy="56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5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91E564-F617-4897-B6D7-220761E9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EB1CBD0-7B5A-4553-AFBB-B6B32DC85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8" y="1690688"/>
            <a:ext cx="5956453" cy="296443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C5BD6A-6A5E-4546-B5C2-2106336F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2" y="365125"/>
            <a:ext cx="5587987" cy="62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8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B805BF-9311-42DC-A041-3CEB5195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62819C-D8E8-4D6D-A2D9-FA9567D8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749138-DE4C-4EF0-9E80-7C46DCC8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87" y="1295102"/>
            <a:ext cx="5271013" cy="27781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E4291F-654F-4BD0-B9E1-F6D5DD9A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67" y="681036"/>
            <a:ext cx="4421160" cy="60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8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001F8-4AA0-4B78-9EBB-51967381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DA0247B-2DD4-44C2-8781-9AC6643B2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6563" y="414168"/>
            <a:ext cx="3464837" cy="496507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A44FA5-7D4F-4B28-9040-42B0D803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25" y="0"/>
            <a:ext cx="591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6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5FCAEE-2537-4553-9858-B2D80015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2CD20C7-E2CE-4BD4-BB41-B974092FF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06" y="1690687"/>
            <a:ext cx="4748875" cy="500105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27A2BD-2879-4440-B457-F9B36E72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7" y="365124"/>
            <a:ext cx="5137549" cy="98569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8BF1EF9-1DFC-44B4-A29B-93D3C909F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256" y="1663584"/>
            <a:ext cx="4922794" cy="35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58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D58147-C445-4DE3-96BB-763221EC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D4EAC0-50D3-49D3-A189-6B1D7C3AE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0" y="365125"/>
            <a:ext cx="5101085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05BDC3-1930-4288-8E0D-3C97D954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773" y="2971801"/>
            <a:ext cx="5309886" cy="27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9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B82E77-E973-40C3-BCA2-1C09455B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09BCB2D-077A-490E-B13B-1EC2480A3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035" y="1194707"/>
            <a:ext cx="6008802" cy="373058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EFE28D-3E26-4722-BE39-7CBC1E9A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4" y="365125"/>
            <a:ext cx="382005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0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90CBBB-F8C3-4045-80C8-4AE150CA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6" y="0"/>
            <a:ext cx="10515600" cy="1325563"/>
          </a:xfrm>
        </p:spPr>
        <p:txBody>
          <a:bodyPr/>
          <a:lstStyle/>
          <a:p>
            <a:r>
              <a:rPr lang="el-GR" dirty="0"/>
              <a:t>Εισπνευστικοί μύες (&amp; Διάφραγμα)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21CACE-5CBD-4826-B77F-8F4C3B37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2372291"/>
            <a:ext cx="3962953" cy="325800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599A621-B147-4BA3-B668-47B6D7DB1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3203"/>
            <a:ext cx="4585271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43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6DA57E-3FAA-49BE-AE38-0E2035C6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FD0C48F-915A-4B92-9876-2A146DC3F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3669" y="1881915"/>
            <a:ext cx="5635618" cy="461096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BA6050-EED9-48F5-B450-4E5B559BF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1" y="556352"/>
            <a:ext cx="4105848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6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1CC9A-A04D-4EF3-BA7D-76691BEE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3FF76EF-583E-44AF-BF9A-5E8DF83DF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4915946" cy="354633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CA3854-1D24-4EFC-8DED-EBF258EF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70" y="2744378"/>
            <a:ext cx="399153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03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CB1FC8-B41C-4DA7-B992-ED6B4EA8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A34412-9975-4C45-BF77-21D2860EA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60A169-0BDC-4A8A-A04E-E09FD4B7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70" y="151173"/>
            <a:ext cx="4835948" cy="655565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814E7F1-E22D-4DF3-A243-DABF2683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384" y="158534"/>
            <a:ext cx="4039164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1691AA-58CB-411E-A91C-189E3F43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343D8E6-4A71-427D-8DB3-9FA29BB2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7328" y="1690688"/>
            <a:ext cx="3867690" cy="4115374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E4D52A-3080-447E-A174-324A7FEC3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3" y="365125"/>
            <a:ext cx="75883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3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E5E3A1-107A-404C-A5B3-6E049668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Επικουρικοί αναπνευστικοί μύες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0776DE-E628-4FB8-870B-7033E170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36" y="1467944"/>
            <a:ext cx="4961063" cy="37513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46F281-328B-406E-A135-5DCB1691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37" y="5342483"/>
            <a:ext cx="4961062" cy="11503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A392109-6387-4744-8AF0-7E5748BF1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005" y="1690688"/>
            <a:ext cx="3724795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2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33FF0E-3E25-4531-9852-BC4B7281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6" y="178089"/>
            <a:ext cx="4049711" cy="73631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D177C6-D435-46D2-A0C7-04C35FB1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38" y="1529177"/>
            <a:ext cx="3324689" cy="26673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0AC873C-82CA-448E-885C-A8D2E1DD1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183" y="1485629"/>
            <a:ext cx="4048690" cy="388674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BEF8376-E7E9-4BE3-A5CA-500C89E8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28030"/>
            <a:ext cx="4105848" cy="273405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BF69440-7039-4ED8-B4A3-A6964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163" y="2883323"/>
            <a:ext cx="3586705" cy="29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98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F11C34-E098-4616-87B2-80DF4216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D8FCA6-E0B2-4C09-BEEE-7D9511F19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879" y="1825625"/>
            <a:ext cx="5290242" cy="4351338"/>
          </a:xfrm>
        </p:spPr>
      </p:pic>
    </p:spTree>
    <p:extLst>
      <p:ext uri="{BB962C8B-B14F-4D97-AF65-F5344CB8AC3E}">
        <p14:creationId xmlns:p14="http://schemas.microsoft.com/office/powerpoint/2010/main" val="2233286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92D3BB-DAF3-40E5-A31E-8F84B813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15" y="800143"/>
            <a:ext cx="5232486" cy="58792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549C5C-92EB-4F2C-BD65-A4E1618E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9" y="1756016"/>
            <a:ext cx="4001058" cy="68589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7A0F996-D478-49DC-9780-ABBF2C61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89" y="2589899"/>
            <a:ext cx="4058216" cy="51442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0FF27C6-4C7D-4F20-B788-85A8E364E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673" y="0"/>
            <a:ext cx="7017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4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99A739-8E39-489B-968C-F63063D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506" y="2686984"/>
            <a:ext cx="3611404" cy="1325563"/>
          </a:xfrm>
        </p:spPr>
        <p:txBody>
          <a:bodyPr/>
          <a:lstStyle/>
          <a:p>
            <a:r>
              <a:rPr lang="el-GR" dirty="0"/>
              <a:t>ΤΕΛΟΣ !</a:t>
            </a:r>
          </a:p>
        </p:txBody>
      </p:sp>
    </p:spTree>
    <p:extLst>
      <p:ext uri="{BB962C8B-B14F-4D97-AF65-F5344CB8AC3E}">
        <p14:creationId xmlns:p14="http://schemas.microsoft.com/office/powerpoint/2010/main" val="204138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4A2D1-D344-47CA-BFE6-D9E72CD9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19621A-1AC5-402A-9DE3-60D83D3D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8FF981-1E06-4419-A9AE-48190151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1105609" cy="22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573CF-4406-4E1B-AC54-1F281348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44665C2E-F9F9-4161-A706-9838D7766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066" y="1607560"/>
            <a:ext cx="5222596" cy="338007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B4DCC4-1D2D-462F-BE3C-5DAFFC00A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9" y="419393"/>
            <a:ext cx="6127455" cy="54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82CA9A-931D-4BCC-848A-6EE7245F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BC42DA2-A7C5-4AEB-9EA8-F2EE5CDB3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81" y="406688"/>
            <a:ext cx="6119004" cy="578629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2C66AA3-EE0D-478B-8558-1FB68F61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690" y="274755"/>
            <a:ext cx="3801005" cy="245779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CE24A7-C879-4910-8A1C-071AF872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690" y="3429000"/>
            <a:ext cx="3877216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2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3DE319-C57A-40D4-B347-74D39447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3CB36A2-2FA8-49AC-AD6D-560CCDB7D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2488" y="4414092"/>
            <a:ext cx="5372246" cy="182045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71A12F-D6FD-4432-A15B-EAF73EBA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4" y="365124"/>
            <a:ext cx="5498294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7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C8C25F9-D178-421C-8362-508A651A1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3095" y="250970"/>
            <a:ext cx="4117323" cy="611806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783135-8239-45F2-A215-1BB16FAD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1" y="230188"/>
            <a:ext cx="4463574" cy="94866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149DA5B-E1F7-4CBD-9288-F507F9322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81" y="1737748"/>
            <a:ext cx="4020111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065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</Words>
  <Application>Microsoft Office PowerPoint</Application>
  <PresentationFormat>Ευρεία οθόνη</PresentationFormat>
  <Paragraphs>6</Paragraphs>
  <Slides>46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HelveticaNeue-Bold</vt:lpstr>
      <vt:lpstr>Θέμα του Office</vt:lpstr>
      <vt:lpstr>Θωρακική Μοίρα της Σπονδυλικής Στήλης και Θώρακας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Εισπνευστικοί μύες (&amp; Διάφραγμα)</vt:lpstr>
      <vt:lpstr>Παρουσίαση του PowerPoint</vt:lpstr>
      <vt:lpstr>Παρουσίαση του PowerPoint</vt:lpstr>
      <vt:lpstr>Παρουσίαση του PowerPoint</vt:lpstr>
      <vt:lpstr>Επικουρικοί αναπνευστικοί μύες</vt:lpstr>
      <vt:lpstr>Παρουσίαση του PowerPoint</vt:lpstr>
      <vt:lpstr>Παρουσίαση του PowerPoint</vt:lpstr>
      <vt:lpstr>Παρουσίαση του PowerPoint</vt:lpstr>
      <vt:lpstr>ΤΕΛΟΣ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12</cp:revision>
  <dcterms:created xsi:type="dcterms:W3CDTF">2024-10-07T19:24:15Z</dcterms:created>
  <dcterms:modified xsi:type="dcterms:W3CDTF">2024-10-07T20:56:26Z</dcterms:modified>
</cp:coreProperties>
</file>