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2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FCA85D-F1F2-44B8-9E4F-647C138DD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306" y="4975412"/>
            <a:ext cx="2365568" cy="722145"/>
          </a:xfrm>
        </p:spPr>
        <p:txBody>
          <a:bodyPr>
            <a:normAutofit/>
          </a:bodyPr>
          <a:lstStyle/>
          <a:p>
            <a:r>
              <a:rPr lang="el-GR" sz="900" dirty="0"/>
              <a:t>Βλοτινού Πηνελόπη</a:t>
            </a:r>
            <a:br>
              <a:rPr lang="el-GR" sz="900" dirty="0"/>
            </a:br>
            <a:r>
              <a:rPr lang="el-GR" sz="900" dirty="0"/>
              <a:t>Επίκουρη Καθηγήτρια </a:t>
            </a:r>
            <a:br>
              <a:rPr lang="el-GR" sz="900" dirty="0"/>
            </a:br>
            <a:r>
              <a:rPr lang="el-GR" sz="900" dirty="0"/>
              <a:t>Τμήμα Εργοθεραπείας</a:t>
            </a:r>
            <a:br>
              <a:rPr lang="el-GR" sz="900" dirty="0"/>
            </a:br>
            <a:endParaRPr lang="el-GR" sz="9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896B80E-636A-4DF8-9836-050F3BE1F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452" y="2617452"/>
            <a:ext cx="4454778" cy="60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7A7B9C-D729-4FE9-AC6C-1763C3A3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24" y="465156"/>
            <a:ext cx="4271963" cy="1077229"/>
          </a:xfrm>
        </p:spPr>
        <p:txBody>
          <a:bodyPr>
            <a:normAutofit/>
          </a:bodyPr>
          <a:lstStyle/>
          <a:p>
            <a:r>
              <a:rPr lang="el-GR" sz="3200" b="1" i="0" u="none" strike="noStrike" baseline="0" dirty="0">
                <a:latin typeface="HelveticaNeue-Medium"/>
              </a:rPr>
              <a:t>Λαγόνιος Μυς</a:t>
            </a:r>
            <a:endParaRPr lang="el-GR" sz="48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D94A63-D563-4201-A950-D956B3182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1EDA4E9-0438-4046-B826-04305C14C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02" y="1165753"/>
            <a:ext cx="3995998" cy="5549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9F5C19-0CF7-4685-B093-AC0DDFB41CB8}"/>
              </a:ext>
            </a:extLst>
          </p:cNvPr>
          <p:cNvSpPr txBox="1"/>
          <p:nvPr/>
        </p:nvSpPr>
        <p:spPr>
          <a:xfrm>
            <a:off x="1186567" y="2726367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0" u="none" strike="noStrike" baseline="0" dirty="0">
                <a:solidFill>
                  <a:schemeClr val="bg1"/>
                </a:solidFill>
                <a:highlight>
                  <a:srgbClr val="FFFF00"/>
                </a:highlight>
                <a:latin typeface="UB-Helvetica"/>
              </a:rPr>
              <a:t>Λειτουργίες</a:t>
            </a:r>
            <a:endParaRPr lang="el-GR" sz="3200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914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38E9CF-A14D-4EFB-87F7-E0B329D7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1CFB40-D5A3-419D-809E-6B095F867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6AADBC4-679A-4B0D-AB0C-49BF0B13E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72" y="0"/>
            <a:ext cx="5024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8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C034C57-8D3F-47B9-BAF4-AA17365F6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1" t="6364"/>
          <a:stretch/>
        </p:blipFill>
        <p:spPr>
          <a:xfrm>
            <a:off x="3745548" y="178564"/>
            <a:ext cx="3847443" cy="4926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76D33F-5CD5-4042-89EC-1BBE37FF62A1}"/>
              </a:ext>
            </a:extLst>
          </p:cNvPr>
          <p:cNvSpPr txBox="1"/>
          <p:nvPr/>
        </p:nvSpPr>
        <p:spPr>
          <a:xfrm>
            <a:off x="1229811" y="116531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none" strike="noStrike" baseline="0" dirty="0">
                <a:latin typeface="HelveticaNeue-Bold"/>
              </a:rPr>
              <a:t>Ορθός Μηριαίος Μυς</a:t>
            </a: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785BD51-C44B-408D-B837-5CA54A80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839" y="178564"/>
            <a:ext cx="2495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BE5F94-A1AB-4812-B0EF-C900E7A7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5E9744-A1B2-4DBF-A4FE-F52325A9E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BD8E335-3A7F-43A2-9571-DBC986097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062" y="1767457"/>
            <a:ext cx="4122756" cy="241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3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CBF8609-B8E3-4B09-83D5-DC822EC7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12" y="1623551"/>
            <a:ext cx="3451425" cy="5234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2BE95-0F33-4557-8838-60D381001781}"/>
              </a:ext>
            </a:extLst>
          </p:cNvPr>
          <p:cNvSpPr txBox="1"/>
          <p:nvPr/>
        </p:nvSpPr>
        <p:spPr>
          <a:xfrm>
            <a:off x="1218236" y="1031138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none" strike="noStrike" baseline="0" dirty="0">
                <a:latin typeface="HelveticaNeue-Bold"/>
              </a:rPr>
              <a:t>Τείνων την Πλατεία </a:t>
            </a:r>
            <a:r>
              <a:rPr lang="el-GR" sz="1800" b="1" i="0" u="none" strike="noStrike" baseline="0" dirty="0" err="1">
                <a:latin typeface="HelveticaNeue-Bold"/>
              </a:rPr>
              <a:t>Περιτονία</a:t>
            </a:r>
            <a:r>
              <a:rPr lang="el-GR" sz="1800" b="1" i="0" u="none" strike="noStrike" baseline="0" dirty="0">
                <a:latin typeface="HelveticaNeue-Bold"/>
              </a:rPr>
              <a:t> Μυς</a:t>
            </a: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2318ED4B-F06D-409A-A35A-3509F3526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242" y="610098"/>
            <a:ext cx="3860825" cy="591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79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E4D0E8-A01E-4F8F-A1F7-F2D561D3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222A76-9848-4C7D-9809-1C674B220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080C98D-8795-4BB7-8B54-79577E406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589" y="252470"/>
            <a:ext cx="4898712" cy="611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01B1AB-0E3E-4C9C-AE30-0AB7421D813C}"/>
              </a:ext>
            </a:extLst>
          </p:cNvPr>
          <p:cNvSpPr txBox="1"/>
          <p:nvPr/>
        </p:nvSpPr>
        <p:spPr>
          <a:xfrm>
            <a:off x="1930" y="147630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none" strike="noStrike" baseline="0" dirty="0">
                <a:latin typeface="HelveticaNeue-Bold"/>
              </a:rPr>
              <a:t>Ραπτικός Μυς 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F6E9827-8C6C-43D8-B29E-262ABEF92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203" y="950459"/>
            <a:ext cx="3724645" cy="221109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F74553B-4AD6-4C47-845F-DEB1E8B21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119" y="743936"/>
            <a:ext cx="5121929" cy="58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A42847F-C503-4E85-94A6-B839F2078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915" y="808056"/>
            <a:ext cx="4177439" cy="5206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2CECB9-81D9-47A5-A061-12E60DFD93B7}"/>
              </a:ext>
            </a:extLst>
          </p:cNvPr>
          <p:cNvSpPr txBox="1"/>
          <p:nvPr/>
        </p:nvSpPr>
        <p:spPr>
          <a:xfrm>
            <a:off x="1310834" y="141470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none" strike="noStrike" baseline="0" dirty="0">
                <a:latin typeface="HelveticaNeue-Bold"/>
              </a:rPr>
              <a:t>Άλλοι Καμπτήρες</a:t>
            </a: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F4D6C0A-6FBE-449A-8D19-33C424D5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461" y="2182482"/>
            <a:ext cx="4242997" cy="44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33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4CF50B50-A83E-47B9-88F7-E4FD46B54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729" y="1021918"/>
            <a:ext cx="3975741" cy="459170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9E02CD5-5084-4716-B00E-CE3CBA6D7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29" y="186895"/>
            <a:ext cx="3616051" cy="6211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7E5258A-8852-44F5-8B74-93A38FCFC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00" y="990337"/>
            <a:ext cx="4762281" cy="519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51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8ED9B4A-2848-4B4E-B815-A9D481C41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9940" y="48605"/>
            <a:ext cx="3700252" cy="680939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FE23BF-BAD5-41DE-984C-A4C2E397B84A}"/>
              </a:ext>
            </a:extLst>
          </p:cNvPr>
          <p:cNvSpPr txBox="1"/>
          <p:nvPr/>
        </p:nvSpPr>
        <p:spPr>
          <a:xfrm>
            <a:off x="1930" y="237810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0" u="none" strike="noStrike" baseline="0" dirty="0">
                <a:solidFill>
                  <a:schemeClr val="bg1"/>
                </a:solidFill>
                <a:highlight>
                  <a:srgbClr val="FFFF00"/>
                </a:highlight>
                <a:latin typeface="UB-Helvetica"/>
              </a:rPr>
              <a:t>Λειτουργίες:</a:t>
            </a:r>
            <a:endParaRPr lang="el-GR" sz="3200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F5E4669-3EEC-43D9-8F31-68A7C0F46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58" y="1011790"/>
            <a:ext cx="3947198" cy="58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0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4E06E6-D4B6-4701-B5E2-E3FDB726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3CCBE2-1BF6-4B0D-BCCA-4C78EE0F8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F84C3EB-4801-428A-B616-BA95AB66C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5" y="438888"/>
            <a:ext cx="4455103" cy="620882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907D208-D0CF-4288-B469-37C775EBA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248" y="1631752"/>
            <a:ext cx="6896688" cy="39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4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F78D78C1-E00C-4EA9-B329-FB71F2451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340" y="2168418"/>
            <a:ext cx="3892236" cy="2288744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5D77464-C27F-4B81-8363-B35251967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773" y="170838"/>
            <a:ext cx="4632076" cy="63721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343B57C-14F7-4AD6-9170-9B444835B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76" y="1073709"/>
            <a:ext cx="3668868" cy="52948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07399D-C6B2-48D2-BADD-C646DAD48C3D}"/>
              </a:ext>
            </a:extLst>
          </p:cNvPr>
          <p:cNvSpPr txBox="1"/>
          <p:nvPr/>
        </p:nvSpPr>
        <p:spPr>
          <a:xfrm>
            <a:off x="4065608" y="10737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none" strike="noStrike" baseline="0" dirty="0">
                <a:latin typeface="HelveticaNeue-Bold"/>
              </a:rPr>
              <a:t>Δικέφαλος Μηριαίος Μυς, Μακρά Κεφαλή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1731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7B781D-5741-474B-9CEC-8CFE34FA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9F9C9350-F06C-48BD-9A6A-EECDF5832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8064" y="2893671"/>
            <a:ext cx="4024723" cy="1762551"/>
          </a:xfr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DD335E55-8622-4959-B27C-4E6F42223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773" y="170838"/>
            <a:ext cx="4632076" cy="63721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B211D57-DCBB-4AB1-A96B-8E8695BDE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22" y="1445273"/>
            <a:ext cx="3420053" cy="51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0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7B781D-5741-474B-9CEC-8CFE34FA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D335E55-8622-4959-B27C-4E6F42223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73" y="170838"/>
            <a:ext cx="4632076" cy="637218"/>
          </a:xfrm>
          <a:prstGeom prst="rect">
            <a:avLst/>
          </a:prstGeom>
        </p:spPr>
      </p:pic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5118984C-9C95-43AF-BDE8-2090F5DE2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1286" y="2251035"/>
            <a:ext cx="3889949" cy="2721681"/>
          </a:xfr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8153709-AB7E-4B63-BD97-DEB762DC3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79" y="1181237"/>
            <a:ext cx="3889949" cy="569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99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D335E55-8622-4959-B27C-4E6F42223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73" y="170838"/>
            <a:ext cx="4632076" cy="63721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8153709-AB7E-4B63-BD97-DEB762DC3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79" y="1181237"/>
            <a:ext cx="3889949" cy="569191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D417617-4B11-4946-8928-1888B055C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522" y="1778789"/>
            <a:ext cx="4510078" cy="33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7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2D4F32-46E2-4900-A603-53AC59CC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4EB537-C219-4302-ABED-CCD89955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8D7E082-D405-4EEA-AC6D-EFD1A24F6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34" y="2225160"/>
            <a:ext cx="4436333" cy="201514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424213C-7C1B-4744-8093-8A3FE5FB9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773" y="170838"/>
            <a:ext cx="4632076" cy="6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55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E4100A-AC17-4863-AF73-D6866105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B96C9F80-6FBC-49C3-AF2A-EAD53F54B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208" y="479968"/>
            <a:ext cx="3866771" cy="6378032"/>
          </a:xfr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0F251C2C-1721-4E7E-9E75-238A3FBE2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36" y="2129742"/>
            <a:ext cx="3461126" cy="21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A12F1-B2AA-4D26-B85C-3F7F8737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67698ED2-3D6E-4CF7-812F-0A4FC85E3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2741" y="2375644"/>
            <a:ext cx="5973861" cy="3997325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028A0F8-5133-4A38-85CF-A091588A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6" y="149351"/>
            <a:ext cx="4610103" cy="670864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A693E03-1E27-4257-AB36-0064CCCE3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741" y="485031"/>
            <a:ext cx="4882935" cy="14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6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376879-8389-4DC0-AABE-C7D4D0B8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EB7965-1D16-432C-B3FE-EB75EBF2E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49B1756-D775-46E9-A161-54AF4FFDF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6" y="0"/>
            <a:ext cx="5548638" cy="663364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4915BDD-7DBA-48EF-8725-09870EF67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43" y="1346670"/>
            <a:ext cx="5418998" cy="362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9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986615-F9DA-41FC-B7C5-EBB5C663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0A6FC8-2578-4DA2-9E6D-D15CCAAD4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2867875-25F2-4027-8575-BD5B6E5A0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63" y="1155438"/>
            <a:ext cx="10020260" cy="444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0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40D24B-9A49-42B6-A947-11E39E7F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8AF438-ECB4-4EE1-9E0D-033F99AE8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C09430D-4B96-470D-B401-06EFB5DC6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126" y="904522"/>
            <a:ext cx="7687748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4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1CF150-B81F-4123-9FDD-D626778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45F296-2AAC-48D9-9DB0-52D6A2633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3E1D69C-6561-4BCA-8D82-6A4CB738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78222" cy="287695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1C8A234-2814-4D98-BEC1-9811B6B1F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763" y="2863839"/>
            <a:ext cx="6296557" cy="399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8CB672-FAA8-4BA5-946F-4ABBC094E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37" y="1352265"/>
            <a:ext cx="7796540" cy="523220"/>
          </a:xfrm>
        </p:spPr>
        <p:txBody>
          <a:bodyPr/>
          <a:lstStyle/>
          <a:p>
            <a:r>
              <a:rPr lang="el-GR" sz="1800" b="1" i="0" u="none" strike="noStrike" baseline="0" dirty="0" err="1">
                <a:latin typeface="HelveticaNeue-Bold"/>
              </a:rPr>
              <a:t>Λαγονοψοΐτης</a:t>
            </a:r>
            <a:r>
              <a:rPr lang="el-GR" sz="1800" b="1" i="0" u="none" strike="noStrike" baseline="0" dirty="0">
                <a:latin typeface="HelveticaNeue-Bold"/>
              </a:rPr>
              <a:t> Μυς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4DAFE-7A8E-47FC-9C80-738845480595}"/>
              </a:ext>
            </a:extLst>
          </p:cNvPr>
          <p:cNvSpPr txBox="1"/>
          <p:nvPr/>
        </p:nvSpPr>
        <p:spPr>
          <a:xfrm>
            <a:off x="3049191" y="305826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i="0" u="none" strike="noStrike" baseline="0" dirty="0">
                <a:solidFill>
                  <a:srgbClr val="FF00FF"/>
                </a:solidFill>
                <a:latin typeface="HelveticaNeue-Bold"/>
              </a:rPr>
              <a:t>Καμπτήρες του Ισχίου</a:t>
            </a:r>
            <a:endParaRPr lang="el-GR" sz="28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241A17D-A965-4B08-9E64-ED263667B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97" y="999063"/>
            <a:ext cx="3801005" cy="175284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6D0EB86-61B4-4CFE-A2C6-50F8C8AC7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901" y="3429000"/>
            <a:ext cx="3672401" cy="30770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5F3ADA-BC0E-4731-8BF1-D986FC0E115C}"/>
              </a:ext>
            </a:extLst>
          </p:cNvPr>
          <p:cNvSpPr txBox="1"/>
          <p:nvPr/>
        </p:nvSpPr>
        <p:spPr>
          <a:xfrm>
            <a:off x="1354947" y="4598170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0" i="0" u="none" strike="noStrike" baseline="0" dirty="0">
                <a:latin typeface="HelveticaNeue-Medium"/>
              </a:rPr>
              <a:t>Μείζων </a:t>
            </a:r>
            <a:r>
              <a:rPr lang="el-GR" sz="1800" b="0" i="0" u="none" strike="noStrike" baseline="0" dirty="0" err="1">
                <a:latin typeface="HelveticaNeue-Medium"/>
              </a:rPr>
              <a:t>Ψοΐτης</a:t>
            </a:r>
            <a:r>
              <a:rPr lang="el-GR" sz="1800" b="0" i="0" u="none" strike="noStrike" baseline="0" dirty="0">
                <a:latin typeface="HelveticaNeue-Medium"/>
              </a:rPr>
              <a:t> Μυς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497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86A641-CBFD-4F46-BB6C-471E8341E2D5}"/>
              </a:ext>
            </a:extLst>
          </p:cNvPr>
          <p:cNvSpPr txBox="1"/>
          <p:nvPr/>
        </p:nvSpPr>
        <p:spPr>
          <a:xfrm>
            <a:off x="3049191" y="305826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i="0" u="none" strike="noStrike" baseline="0" dirty="0">
                <a:solidFill>
                  <a:srgbClr val="FF00FF"/>
                </a:solidFill>
                <a:latin typeface="HelveticaNeue-Bold"/>
              </a:rPr>
              <a:t>Καμπτήρες του Ισχίου</a:t>
            </a:r>
            <a:endParaRPr lang="el-G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D6046-C72B-48E3-858C-0F9B480C8C35}"/>
              </a:ext>
            </a:extLst>
          </p:cNvPr>
          <p:cNvSpPr txBox="1"/>
          <p:nvPr/>
        </p:nvSpPr>
        <p:spPr>
          <a:xfrm>
            <a:off x="1160860" y="1315521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0" i="0" u="none" strike="noStrike" baseline="0" dirty="0" err="1">
                <a:latin typeface="HelveticaNeue-Medium"/>
              </a:rPr>
              <a:t>Έλασσων</a:t>
            </a:r>
            <a:r>
              <a:rPr lang="el-GR" sz="1800" b="0" i="0" u="none" strike="noStrike" baseline="0" dirty="0">
                <a:latin typeface="HelveticaNeue-Medium"/>
              </a:rPr>
              <a:t> </a:t>
            </a:r>
            <a:r>
              <a:rPr lang="el-GR" sz="1800" b="0" i="0" u="none" strike="noStrike" baseline="0" dirty="0" err="1">
                <a:latin typeface="HelveticaNeue-Medium"/>
              </a:rPr>
              <a:t>Ψοΐτης</a:t>
            </a:r>
            <a:r>
              <a:rPr lang="el-GR" sz="1800" b="0" i="0" u="none" strike="noStrike" baseline="0" dirty="0">
                <a:latin typeface="HelveticaNeue-Medium"/>
              </a:rPr>
              <a:t> Μυς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A4AD3B04-CC23-4A35-B802-69243005D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54" y="1246642"/>
            <a:ext cx="3705742" cy="8764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1512A8-8FAF-42B1-8BBC-B911A090B99E}"/>
              </a:ext>
            </a:extLst>
          </p:cNvPr>
          <p:cNvSpPr txBox="1"/>
          <p:nvPr/>
        </p:nvSpPr>
        <p:spPr>
          <a:xfrm>
            <a:off x="1340915" y="4088368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0" i="0" u="none" strike="noStrike" baseline="0" dirty="0">
                <a:latin typeface="HelveticaNeue-Medium"/>
              </a:rPr>
              <a:t>Λαγόνιος Μυς</a:t>
            </a:r>
            <a:endParaRPr lang="el-GR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39609A3-1CC2-4696-9978-993F840A0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317" y="3562225"/>
            <a:ext cx="3877216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7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άντισο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{C09440C4-1CC3-4819-B1B2-556FF1E18374}tf16401375</Template>
  <TotalTime>37</TotalTime>
  <Words>48</Words>
  <Application>Microsoft Office PowerPoint</Application>
  <PresentationFormat>Ευρεία οθόνη</PresentationFormat>
  <Paragraphs>15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3" baseType="lpstr">
      <vt:lpstr>Arial</vt:lpstr>
      <vt:lpstr>HelveticaNeue-Bold</vt:lpstr>
      <vt:lpstr>HelveticaNeue-Medium</vt:lpstr>
      <vt:lpstr>MS Shell Dlg 2</vt:lpstr>
      <vt:lpstr>UB-Helvetica</vt:lpstr>
      <vt:lpstr>Wingdings</vt:lpstr>
      <vt:lpstr>Wingdings 3</vt:lpstr>
      <vt:lpstr>Μάντισον</vt:lpstr>
      <vt:lpstr>Βλοτινού Πηνελόπη Επίκουρη Καθηγήτρια  Τμήμα Εργοθεραπείας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Λαγόνιος Μυς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Βλοτινού Πηνελόπη Επίκουρη Καθηγήτρια  Τμήμα Εργοθεραπείας</dc:title>
  <dc:creator>Pinelopi vlotinou</dc:creator>
  <cp:lastModifiedBy>Pinelopi vlotinou</cp:lastModifiedBy>
  <cp:revision>5</cp:revision>
  <dcterms:created xsi:type="dcterms:W3CDTF">2024-11-18T22:07:55Z</dcterms:created>
  <dcterms:modified xsi:type="dcterms:W3CDTF">2024-11-25T15:27:51Z</dcterms:modified>
</cp:coreProperties>
</file>