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586" r:id="rId3"/>
    <p:sldId id="587" r:id="rId4"/>
    <p:sldId id="589" r:id="rId5"/>
    <p:sldId id="590" r:id="rId6"/>
    <p:sldId id="596" r:id="rId7"/>
    <p:sldId id="594" r:id="rId8"/>
    <p:sldId id="595" r:id="rId9"/>
    <p:sldId id="597" r:id="rId10"/>
    <p:sldId id="599" r:id="rId11"/>
    <p:sldId id="634" r:id="rId12"/>
    <p:sldId id="601" r:id="rId13"/>
    <p:sldId id="604" r:id="rId14"/>
    <p:sldId id="622" r:id="rId15"/>
    <p:sldId id="623" r:id="rId16"/>
    <p:sldId id="624" r:id="rId17"/>
    <p:sldId id="639" r:id="rId18"/>
    <p:sldId id="616" r:id="rId19"/>
    <p:sldId id="625" r:id="rId20"/>
    <p:sldId id="617" r:id="rId21"/>
    <p:sldId id="636" r:id="rId22"/>
    <p:sldId id="618" r:id="rId23"/>
    <p:sldId id="637" r:id="rId24"/>
    <p:sldId id="619" r:id="rId25"/>
    <p:sldId id="638" r:id="rId26"/>
    <p:sldId id="640" r:id="rId27"/>
    <p:sldId id="641" r:id="rId28"/>
    <p:sldId id="642" r:id="rId29"/>
    <p:sldId id="643" r:id="rId30"/>
    <p:sldId id="644" r:id="rId31"/>
    <p:sldId id="645" r:id="rId32"/>
    <p:sldId id="650" r:id="rId33"/>
    <p:sldId id="651" r:id="rId34"/>
    <p:sldId id="655" r:id="rId35"/>
    <p:sldId id="647" r:id="rId36"/>
    <p:sldId id="656" r:id="rId37"/>
    <p:sldId id="657" r:id="rId38"/>
    <p:sldId id="658" r:id="rId39"/>
    <p:sldId id="605" r:id="rId40"/>
    <p:sldId id="591" r:id="rId41"/>
    <p:sldId id="592" r:id="rId42"/>
    <p:sldId id="584" r:id="rId43"/>
    <p:sldId id="627" r:id="rId44"/>
    <p:sldId id="621" r:id="rId45"/>
    <p:sldId id="659" r:id="rId46"/>
    <p:sldId id="660" r:id="rId47"/>
    <p:sldId id="661" r:id="rId48"/>
    <p:sldId id="662" r:id="rId49"/>
    <p:sldId id="663" r:id="rId50"/>
    <p:sldId id="664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73" autoAdjust="0"/>
    <p:restoredTop sz="88445" autoAdjust="0"/>
  </p:normalViewPr>
  <p:slideViewPr>
    <p:cSldViewPr snapToGrid="0" snapToObjects="1" showGuides="1">
      <p:cViewPr varScale="1">
        <p:scale>
          <a:sx n="66" d="100"/>
          <a:sy n="66" d="100"/>
        </p:scale>
        <p:origin x="504" y="60"/>
      </p:cViewPr>
      <p:guideLst>
        <p:guide orient="horz" pos="286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404D34-F6B1-6C41-AFAE-4B3D92EC277E}" type="datetime1">
              <a:rPr lang="el-GR" smtClean="0"/>
              <a:t>20/05/2015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031-30E7-8345-98AF-3BD842952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371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FE3A23-60E0-9C44-804A-F364E95B05E7}" type="datetime1">
              <a:rPr lang="el-GR" smtClean="0"/>
              <a:t>20/05/2015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C785A-5836-C947-AF05-E892C528C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903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C785A-5836-C947-AF05-E892C528CD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A86EB-7BEE-8344-8C5C-F3F027FD109F}" type="datetime1">
              <a:rPr lang="el-GR" smtClean="0"/>
              <a:t>20/05/2015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9BB3-F796-AD4C-9F4A-EE54FBAFF425}" type="datetime1">
              <a:rPr lang="el-GR" smtClean="0"/>
              <a:t>20/05/2015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53E69-9CC5-034E-85AA-794B77565896}" type="datetime1">
              <a:rPr lang="el-GR" smtClean="0"/>
              <a:t>20/05/2015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63A-BDA2-2F48-8D93-6831C74669CB}" type="datetime1">
              <a:rPr lang="el-GR" smtClean="0"/>
              <a:t>20/05/2015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78FCC-76E2-3444-8A68-16DBE6B9C5C6}" type="datetime1">
              <a:rPr lang="el-GR" smtClean="0"/>
              <a:t>20/05/2015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AD7A-5065-194D-AA58-0FED58BF55C5}" type="datetime1">
              <a:rPr lang="el-GR" smtClean="0"/>
              <a:t>20/05/2015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5689-1CCC-804E-BD48-DB0F0D3C55D2}" type="datetime1">
              <a:rPr lang="el-GR" smtClean="0"/>
              <a:t>20/05/2015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2838E-2946-144F-B26E-743247A095C5}" type="datetime1">
              <a:rPr lang="el-GR" smtClean="0"/>
              <a:t>20/05/2015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1D343-C5FE-B949-B2F9-626B1E16218E}" type="datetime1">
              <a:rPr lang="el-GR" smtClean="0"/>
              <a:t>20/05/2015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C618E-2023-984A-A5FA-AF86B90BEC38}" type="datetime1">
              <a:rPr lang="el-GR" smtClean="0"/>
              <a:t>20/05/2015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6EB2-BC21-D548-9A3C-50BE828B034B}" type="datetime1">
              <a:rPr lang="el-GR" smtClean="0"/>
              <a:t>20/05/2015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95ABA-C816-BD4E-BB89-049576225CFA}" type="datetime1">
              <a:rPr lang="el-GR" smtClean="0"/>
              <a:t>20/05/2015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9.wdp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7" Type="http://schemas.microsoft.com/office/2007/relationships/hdphoto" Target="../media/hdphoto9.wdp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microsoft.com/office/2007/relationships/hdphoto" Target="../media/hdphoto9.wdp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1.wdp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23.wdp"/><Relationship Id="rId4" Type="http://schemas.openxmlformats.org/officeDocument/2006/relationships/image" Target="../media/image60.png"/><Relationship Id="rId9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2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25.wdp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png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microsoft.com/office/2007/relationships/hdphoto" Target="../media/hdphoto27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43895" y="44459"/>
            <a:ext cx="8654105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l-GR" dirty="0" smtClean="0"/>
              <a:t>Νευρικό Σύστημα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1360" y="6224216"/>
            <a:ext cx="8358372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000" dirty="0" smtClean="0"/>
              <a:t>Ioannis Lazarettos</a:t>
            </a:r>
          </a:p>
          <a:p>
            <a:pPr algn="r"/>
            <a:r>
              <a:rPr lang="en-US" sz="1200" dirty="0" smtClean="0"/>
              <a:t>MD PhD </a:t>
            </a:r>
            <a:r>
              <a:rPr lang="en-US" sz="1200" dirty="0" err="1" smtClean="0"/>
              <a:t>Orthopaedic</a:t>
            </a:r>
            <a:r>
              <a:rPr lang="en-US" sz="1200" dirty="0" smtClean="0"/>
              <a:t> Surgeon</a:t>
            </a:r>
            <a:endParaRPr lang="el-GR" sz="12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257823" y="1187459"/>
            <a:ext cx="8640000" cy="4320000"/>
            <a:chOff x="257823" y="1187459"/>
            <a:chExt cx="8640000" cy="4320000"/>
          </a:xfrm>
        </p:grpSpPr>
        <p:pic>
          <p:nvPicPr>
            <p:cNvPr id="8" name="Picture 7" descr="BodyNervousTex_th005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823" y="1187459"/>
              <a:ext cx="4320000" cy="4320000"/>
            </a:xfrm>
            <a:prstGeom prst="rect">
              <a:avLst/>
            </a:prstGeom>
          </p:spPr>
        </p:pic>
        <p:pic>
          <p:nvPicPr>
            <p:cNvPr id="10" name="Picture 9" descr="BodyNervous_th01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23" y="1187459"/>
              <a:ext cx="4320000" cy="432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44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721433"/>
              </p:ext>
            </p:extLst>
          </p:nvPr>
        </p:nvGraphicFramePr>
        <p:xfrm>
          <a:off x="1084689" y="1077552"/>
          <a:ext cx="6995016" cy="1402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99501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Ρινικός Εγκέφαλος 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(υποτυπώδης)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Χιτώνας ημισφαιρίων </a:t>
                      </a:r>
                      <a:r>
                        <a:rPr lang="el-GR" sz="2400" baseline="0" dirty="0" smtClean="0">
                          <a:solidFill>
                            <a:srgbClr val="FFFFFF"/>
                          </a:solidFill>
                        </a:rPr>
                        <a:t>(ιδιαίτερα αναπτυγμένος)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629845"/>
              </p:ext>
            </p:extLst>
          </p:nvPr>
        </p:nvGraphicFramePr>
        <p:xfrm>
          <a:off x="66819" y="40505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Ημισφαίρια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13" descr="Sobo_1909_626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72" b="91769" l="7240" r="87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6" r="10854" b="5549"/>
          <a:stretch/>
        </p:blipFill>
        <p:spPr>
          <a:xfrm>
            <a:off x="4768899" y="2421773"/>
            <a:ext cx="4320000" cy="3324113"/>
          </a:xfrm>
          <a:prstGeom prst="rect">
            <a:avLst/>
          </a:prstGeom>
        </p:spPr>
      </p:pic>
      <p:pic>
        <p:nvPicPr>
          <p:cNvPr id="15" name="Picture 14" descr="Sobo_1909_634.pn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97" b="94737" l="4500" r="94031">
                        <a14:foregroundMark x1="58035" y1="39972" x2="58035" y2="39972"/>
                        <a14:foregroundMark x1="38935" y1="15505" x2="38935" y2="15505"/>
                        <a14:foregroundMark x1="30579" y1="13940" x2="30579" y2="13940"/>
                        <a14:foregroundMark x1="71534" y1="40398" x2="71534" y2="40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7" t="6611" r="5501" b="2687"/>
          <a:stretch/>
        </p:blipFill>
        <p:spPr>
          <a:xfrm>
            <a:off x="66819" y="3017470"/>
            <a:ext cx="4320000" cy="28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657254"/>
              </p:ext>
            </p:extLst>
          </p:nvPr>
        </p:nvGraphicFramePr>
        <p:xfrm>
          <a:off x="80281" y="1060350"/>
          <a:ext cx="4277757" cy="35356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33521"/>
                <a:gridCol w="214423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Κεντρική μοίρα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Ψαλιδωτή έλικα</a:t>
                      </a:r>
                      <a:endParaRPr lang="en-US" sz="14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Ιππόκαμπος</a:t>
                      </a:r>
                      <a:endParaRPr lang="en-US" sz="14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Οδοντωτή έλικα</a:t>
                      </a:r>
                      <a:endParaRPr lang="en-US" sz="14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Φαιό ταινίδιο</a:t>
                      </a:r>
                      <a:endParaRPr lang="en-US" sz="14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Φαιό ένδυμα μεσολοβίου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aseline="0" dirty="0" smtClean="0">
                          <a:solidFill>
                            <a:srgbClr val="FFFFFF"/>
                          </a:solidFill>
                        </a:rPr>
                        <a:t>Περιφερική μοίρα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1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solidFill>
                            <a:srgbClr val="FFFFFF"/>
                          </a:solidFill>
                        </a:rPr>
                        <a:t>Πρόσθια μοίρα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Οσφρητικός βολβός</a:t>
                      </a:r>
                      <a:endParaRPr lang="en-US" sz="14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Οσφρητική ταινία</a:t>
                      </a:r>
                      <a:endParaRPr lang="en-US" sz="14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Οσφρυτικό φύμα</a:t>
                      </a:r>
                      <a:endParaRPr lang="en-US" sz="14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Παροσφρητική άλω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solidFill>
                            <a:srgbClr val="FFFFFF"/>
                          </a:solidFill>
                        </a:rPr>
                        <a:t>Οπίσθια μοίρα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Πρόσθια διάτρητη ουσία</a:t>
                      </a:r>
                      <a:endParaRPr lang="en-US" sz="14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Διαγώνια έλικα</a:t>
                      </a:r>
                      <a:endParaRPr lang="en-US" sz="140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>
                          <a:solidFill>
                            <a:srgbClr val="FFFFFF"/>
                          </a:solidFill>
                        </a:rPr>
                        <a:t>Υπομεσολόβια έλικα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292839"/>
              </p:ext>
            </p:extLst>
          </p:nvPr>
        </p:nvGraphicFramePr>
        <p:xfrm>
          <a:off x="66819" y="405054"/>
          <a:ext cx="9022080" cy="45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Ρινικός Εγκέφαλος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23"/>
          <p:cNvGrpSpPr>
            <a:grpSpLocks noChangeAspect="1"/>
          </p:cNvGrpSpPr>
          <p:nvPr/>
        </p:nvGrpSpPr>
        <p:grpSpPr bwMode="auto">
          <a:xfrm>
            <a:off x="80281" y="4390694"/>
            <a:ext cx="323852" cy="288132"/>
            <a:chOff x="385" y="1666"/>
            <a:chExt cx="530" cy="335"/>
          </a:xfrm>
        </p:grpSpPr>
        <p:sp>
          <p:nvSpPr>
            <p:cNvPr id="8" name="Gear"/>
            <p:cNvSpPr>
              <a:spLocks noEditPoints="1" noChangeArrowheads="1"/>
            </p:cNvSpPr>
            <p:nvPr/>
          </p:nvSpPr>
          <p:spPr bwMode="auto">
            <a:xfrm>
              <a:off x="612" y="1666"/>
              <a:ext cx="303" cy="20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1" name="AutoShape 20"/>
            <p:cNvSpPr>
              <a:spLocks noEditPoints="1" noChangeArrowheads="1"/>
            </p:cNvSpPr>
            <p:nvPr/>
          </p:nvSpPr>
          <p:spPr bwMode="auto">
            <a:xfrm>
              <a:off x="385" y="1752"/>
              <a:ext cx="362" cy="24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59648" y="4311934"/>
            <a:ext cx="369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Πρόσληψη, αγωγή &amp; αντίληψη οσφρητικών διεγέρσεων</a:t>
            </a:r>
            <a:endParaRPr lang="en-US" sz="2000" dirty="0"/>
          </a:p>
        </p:txBody>
      </p:sp>
      <p:pic>
        <p:nvPicPr>
          <p:cNvPr id="12" name="Picture 11" descr="preview_html_4b1c6038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23" b="89837" l="17828" r="77869">
                        <a14:foregroundMark x1="56455" y1="79673" x2="56455" y2="79673"/>
                        <a14:foregroundMark x1="55020" y1="68421" x2="55020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5" r="21412" b="8889"/>
          <a:stretch/>
        </p:blipFill>
        <p:spPr>
          <a:xfrm>
            <a:off x="4424112" y="1747083"/>
            <a:ext cx="4719888" cy="397842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782941" y="5095813"/>
            <a:ext cx="1767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400" dirty="0">
                <a:solidFill>
                  <a:srgbClr val="FFFFFF"/>
                </a:solidFill>
              </a:rPr>
              <a:t>Οσφρητικός βολβός</a:t>
            </a: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 flipV="1">
            <a:off x="3662523" y="4569592"/>
            <a:ext cx="1368522" cy="64804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782941" y="5827585"/>
            <a:ext cx="15493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400" dirty="0">
                <a:solidFill>
                  <a:srgbClr val="FFFFFF"/>
                </a:solidFill>
              </a:rPr>
              <a:t>Οσφρητική ταινία</a:t>
            </a: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3662523" y="4569593"/>
            <a:ext cx="2012790" cy="125799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029680" y="1260110"/>
            <a:ext cx="10052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μεσολόβιο</a:t>
            </a:r>
            <a:endParaRPr lang="en-US" sz="1400" dirty="0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>
            <a:off x="6553199" y="1567886"/>
            <a:ext cx="929372" cy="16316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424112" y="5571615"/>
            <a:ext cx="18171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400" dirty="0">
                <a:solidFill>
                  <a:srgbClr val="FFFFFF"/>
                </a:solidFill>
              </a:rPr>
              <a:t>Παροσφρητική </a:t>
            </a:r>
            <a:r>
              <a:rPr lang="el-GR" sz="1400" dirty="0" smtClean="0">
                <a:solidFill>
                  <a:srgbClr val="FFFFFF"/>
                </a:solidFill>
              </a:rPr>
              <a:t>άλως</a:t>
            </a:r>
            <a:endParaRPr lang="el-GR" sz="1400" dirty="0">
              <a:solidFill>
                <a:srgbClr val="FFFFFF"/>
              </a:solidFill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 flipV="1">
            <a:off x="5257492" y="4026443"/>
            <a:ext cx="762308" cy="154517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307913" y="5879392"/>
            <a:ext cx="1174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Ι</a:t>
            </a:r>
            <a:r>
              <a:rPr lang="el-GR" sz="1400" dirty="0" smtClean="0"/>
              <a:t>ππόκαμπος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8034971" y="1747083"/>
            <a:ext cx="765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/>
              <a:t>Ψαλίδα</a:t>
            </a:r>
            <a:endParaRPr lang="en-US" sz="1400" dirty="0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>
            <a:off x="7098598" y="2054860"/>
            <a:ext cx="1309451" cy="14891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6891843" y="4464661"/>
            <a:ext cx="206755" cy="141473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07973"/>
              </p:ext>
            </p:extLst>
          </p:nvPr>
        </p:nvGraphicFramePr>
        <p:xfrm>
          <a:off x="66819" y="40505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Χιτώνας ημισφαιρίων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7943693"/>
              </p:ext>
            </p:extLst>
          </p:nvPr>
        </p:nvGraphicFramePr>
        <p:xfrm>
          <a:off x="66821" y="1060350"/>
          <a:ext cx="9020802" cy="2926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0802"/>
              </a:tblGrid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Εξωτερικά </a:t>
                      </a: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φαιή ουσία 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με πτυχές (φλοιός) &amp; εσωτερικά </a:t>
                      </a: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λευκή ουσία 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με μεγάλους πυρήνες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Χωρίζεται</a:t>
                      </a:r>
                      <a:r>
                        <a:rPr lang="el-GR" sz="2400" baseline="0" dirty="0" smtClean="0">
                          <a:solidFill>
                            <a:srgbClr val="FFFFFF"/>
                          </a:solidFill>
                        </a:rPr>
                        <a:t> σε </a:t>
                      </a:r>
                      <a:r>
                        <a:rPr lang="el-GR" sz="2400" baseline="0" dirty="0" smtClean="0">
                          <a:solidFill>
                            <a:srgbClr val="FF0000"/>
                          </a:solidFill>
                        </a:rPr>
                        <a:t>λοβούς</a:t>
                      </a:r>
                      <a:r>
                        <a:rPr lang="el-GR" sz="2400" baseline="0" dirty="0" smtClean="0">
                          <a:solidFill>
                            <a:srgbClr val="FFFFFF"/>
                          </a:solidFill>
                        </a:rPr>
                        <a:t> από τις </a:t>
                      </a:r>
                      <a:r>
                        <a:rPr lang="el-GR" sz="2400" baseline="0" dirty="0" smtClean="0">
                          <a:solidFill>
                            <a:srgbClr val="FF0000"/>
                          </a:solidFill>
                        </a:rPr>
                        <a:t>πρωτογενείς αύλακες</a:t>
                      </a:r>
                      <a:endParaRPr lang="el-GR" sz="24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Κεντρική ή Ρολάνδειος αύλακα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Πλάγια ή σχισμή του </a:t>
                      </a:r>
                      <a:r>
                        <a:rPr lang="en-US" sz="2000" dirty="0" err="1" smtClean="0">
                          <a:solidFill>
                            <a:srgbClr val="FF0000"/>
                          </a:solidFill>
                        </a:rPr>
                        <a:t>Sylvius</a:t>
                      </a:r>
                      <a:endParaRPr lang="el-GR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Βρεγματοϊνιακή σχισμή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Οι λοβοί χωρίζονται σε </a:t>
                      </a: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έλικες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 από από τις </a:t>
                      </a: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δευτερογενείς 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αύλακες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pic>
        <p:nvPicPr>
          <p:cNvPr id="13" name="Picture 12" descr="Sobo_1909_626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72" b="91769" l="7240" r="87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10865" b="5294"/>
          <a:stretch/>
        </p:blipFill>
        <p:spPr>
          <a:xfrm>
            <a:off x="79368" y="3986430"/>
            <a:ext cx="2668912" cy="2045634"/>
          </a:xfrm>
          <a:prstGeom prst="rect">
            <a:avLst/>
          </a:prstGeom>
        </p:spPr>
      </p:pic>
      <p:pic>
        <p:nvPicPr>
          <p:cNvPr id="14" name="Picture 13" descr="Sobo_1909_628.pn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6" b="96613" l="7520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785" y="3925639"/>
            <a:ext cx="2299893" cy="2520000"/>
          </a:xfrm>
          <a:prstGeom prst="rect">
            <a:avLst/>
          </a:prstGeom>
        </p:spPr>
      </p:pic>
      <p:pic>
        <p:nvPicPr>
          <p:cNvPr id="15" name="Picture 14" descr="Sobo_1909_632.pn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50" b="92833" l="12546" r="92150">
                        <a14:foregroundMark x1="37124" y1="47213" x2="37124" y2="4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52" r="6703"/>
          <a:stretch/>
        </p:blipFill>
        <p:spPr>
          <a:xfrm>
            <a:off x="6329992" y="3986430"/>
            <a:ext cx="2768128" cy="2160000"/>
          </a:xfrm>
          <a:prstGeom prst="rect">
            <a:avLst/>
          </a:prstGeom>
        </p:spPr>
      </p:pic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486159" y="5178841"/>
            <a:ext cx="853257" cy="85322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9368" y="6032064"/>
            <a:ext cx="114554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Πλάγια </a:t>
            </a:r>
            <a:r>
              <a:rPr lang="el-GR" sz="1600" dirty="0" smtClean="0">
                <a:solidFill>
                  <a:srgbClr val="FFFFFF"/>
                </a:solidFill>
              </a:rPr>
              <a:t>σχισμή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246" y="4020566"/>
            <a:ext cx="10297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19" name="Rectangle 18"/>
          <p:cNvSpPr/>
          <p:nvPr/>
        </p:nvSpPr>
        <p:spPr>
          <a:xfrm>
            <a:off x="5953313" y="6032063"/>
            <a:ext cx="177562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600" dirty="0">
                <a:solidFill>
                  <a:srgbClr val="FFFFFF"/>
                </a:solidFill>
              </a:rPr>
              <a:t>Βρεγματοϊνιακή σχισμή</a:t>
            </a: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3658991" y="4325625"/>
            <a:ext cx="478317" cy="8532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 flipV="1">
            <a:off x="7728935" y="4920893"/>
            <a:ext cx="823488" cy="13691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H="1" flipV="1">
            <a:off x="4732605" y="6196992"/>
            <a:ext cx="1220707" cy="9302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 flipH="1">
            <a:off x="1557692" y="4325625"/>
            <a:ext cx="1071554" cy="2797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417197" y="4015494"/>
            <a:ext cx="113600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600" dirty="0" smtClean="0">
                <a:solidFill>
                  <a:srgbClr val="FFFFFF"/>
                </a:solidFill>
              </a:rPr>
              <a:t>Επιμήκης</a:t>
            </a:r>
            <a:r>
              <a:rPr lang="el-GR" sz="1600" dirty="0" smtClean="0">
                <a:solidFill>
                  <a:srgbClr val="FF0000"/>
                </a:solidFill>
              </a:rPr>
              <a:t> </a:t>
            </a:r>
            <a:r>
              <a:rPr lang="el-GR" sz="1600" dirty="0" smtClean="0">
                <a:solidFill>
                  <a:srgbClr val="FFFFFF"/>
                </a:solidFill>
              </a:rPr>
              <a:t>σχισμή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4560888" y="4605342"/>
            <a:ext cx="1392423" cy="1568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6"/>
          <p:cNvSpPr>
            <a:spLocks noChangeShapeType="1"/>
          </p:cNvSpPr>
          <p:nvPr/>
        </p:nvSpPr>
        <p:spPr bwMode="auto">
          <a:xfrm flipH="1">
            <a:off x="4560887" y="4605342"/>
            <a:ext cx="1392424" cy="12282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182779" y="6032064"/>
            <a:ext cx="165690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l-GR" sz="1600" dirty="0">
                <a:solidFill>
                  <a:srgbClr val="FFFFFF"/>
                </a:solidFill>
              </a:rPr>
              <a:t>Βρεγματοϊνιακή σχισμή</a:t>
            </a:r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 flipV="1">
            <a:off x="2629245" y="5426872"/>
            <a:ext cx="406766" cy="60519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7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erebral_lob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048" y="949069"/>
            <a:ext cx="2773682" cy="3240000"/>
          </a:xfrm>
          <a:prstGeom prst="rect">
            <a:avLst/>
          </a:prstGeom>
        </p:spPr>
      </p:pic>
      <p:pic>
        <p:nvPicPr>
          <p:cNvPr id="26" name="Picture 25" descr="lobes-of-the-brain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188" b="93125" l="16750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1" t="7032" r="3945" b="5523"/>
          <a:stretch/>
        </p:blipFill>
        <p:spPr>
          <a:xfrm>
            <a:off x="4915558" y="3231792"/>
            <a:ext cx="3240000" cy="3240000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854298"/>
              </p:ext>
            </p:extLst>
          </p:nvPr>
        </p:nvGraphicFramePr>
        <p:xfrm>
          <a:off x="66819" y="926004"/>
          <a:ext cx="3316655" cy="2956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1665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Κεντρική μοίρα</a:t>
                      </a:r>
                      <a:endParaRPr lang="el-GR" sz="28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λοβός ή νήσος του 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Reil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Μετωπιαίος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Βρεγματικός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Κροταφικός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Ινιακός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027681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Χιτώνας ημισφαιρίων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124200" y="4425092"/>
            <a:ext cx="14412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>
                <a:solidFill>
                  <a:srgbClr val="FFFFFF"/>
                </a:solidFill>
              </a:rPr>
              <a:t>Ινιακός λοβός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28" name="Picture 27" descr="insula-lobe-frontal-lobe-central-sulcus-gyri-of-insula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33" b="89842" l="2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9628" r="2900" b="8458"/>
          <a:stretch/>
        </p:blipFill>
        <p:spPr>
          <a:xfrm>
            <a:off x="13422" y="3916173"/>
            <a:ext cx="2260900" cy="2160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0174" y="6017796"/>
            <a:ext cx="1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dirty="0" smtClean="0">
                <a:solidFill>
                  <a:srgbClr val="FFFFFF"/>
                </a:solidFill>
              </a:rPr>
              <a:t>Νήσος </a:t>
            </a:r>
            <a:r>
              <a:rPr lang="el-GR" sz="1600" dirty="0">
                <a:solidFill>
                  <a:srgbClr val="FFFFFF"/>
                </a:solidFill>
              </a:rPr>
              <a:t>του </a:t>
            </a:r>
            <a:r>
              <a:rPr lang="en-US" sz="1600" dirty="0" err="1">
                <a:solidFill>
                  <a:srgbClr val="FFFFFF"/>
                </a:solidFill>
              </a:rPr>
              <a:t>Reil</a:t>
            </a:r>
            <a:endParaRPr lang="en-US" sz="1600" dirty="0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>
            <a:off x="4570414" y="4606206"/>
            <a:ext cx="834647" cy="3385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6184730" y="1216081"/>
            <a:ext cx="1848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FFFFFF"/>
                </a:solidFill>
              </a:rPr>
              <a:t>Μετωπιαίος </a:t>
            </a:r>
            <a:r>
              <a:rPr lang="el-GR" sz="1600" dirty="0" smtClean="0">
                <a:solidFill>
                  <a:srgbClr val="FFFFFF"/>
                </a:solidFill>
              </a:rPr>
              <a:t>λοβός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flipH="1">
            <a:off x="5184660" y="1554635"/>
            <a:ext cx="1000070" cy="3556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V="1">
            <a:off x="4570414" y="3882564"/>
            <a:ext cx="498799" cy="72364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184730" y="2754139"/>
            <a:ext cx="1910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Βρεγματικός λοβός</a:t>
            </a:r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H="1">
            <a:off x="5510012" y="2959948"/>
            <a:ext cx="674717" cy="13274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 flipH="1">
            <a:off x="5940320" y="2959948"/>
            <a:ext cx="244411" cy="122912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124200" y="5378532"/>
            <a:ext cx="18395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Κροταφικός λοβός</a:t>
            </a:r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 flipV="1">
            <a:off x="4915558" y="5143172"/>
            <a:ext cx="1497049" cy="4513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V="1">
            <a:off x="1028536" y="5143172"/>
            <a:ext cx="94457" cy="93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69967" y="6076172"/>
            <a:ext cx="1848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rgbClr val="FFFFFF"/>
                </a:solidFill>
              </a:rPr>
              <a:t>Μετωπιαίος </a:t>
            </a:r>
            <a:r>
              <a:rPr lang="el-GR" sz="1600" dirty="0" smtClean="0">
                <a:solidFill>
                  <a:srgbClr val="FFFFFF"/>
                </a:solidFill>
              </a:rPr>
              <a:t>λοβός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41" name="Line 16"/>
          <p:cNvSpPr>
            <a:spLocks noChangeShapeType="1"/>
          </p:cNvSpPr>
          <p:nvPr/>
        </p:nvSpPr>
        <p:spPr bwMode="auto">
          <a:xfrm flipV="1">
            <a:off x="7294209" y="4425092"/>
            <a:ext cx="178420" cy="165108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2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7424612"/>
              </p:ext>
            </p:extLst>
          </p:nvPr>
        </p:nvGraphicFramePr>
        <p:xfrm>
          <a:off x="66818" y="949911"/>
          <a:ext cx="3221305" cy="2590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2130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Κεντρική μοίρα</a:t>
                      </a:r>
                      <a:endParaRPr lang="el-GR" sz="24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λοβός ή νήσος του </a:t>
                      </a:r>
                      <a:r>
                        <a:rPr lang="en-US" sz="2000" dirty="0" err="1" smtClean="0">
                          <a:solidFill>
                            <a:srgbClr val="FFFFFF"/>
                          </a:solidFill>
                        </a:rPr>
                        <a:t>Reil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Μετωπιαίος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Βρεγματικός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Κροταφικός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Ινιακός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768158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Χιτώνας ημισφαιρίων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Frontal_lobe_-_lateral_vie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148" y="2550024"/>
            <a:ext cx="1620000" cy="1620000"/>
          </a:xfrm>
          <a:prstGeom prst="rect">
            <a:avLst/>
          </a:prstGeom>
        </p:spPr>
      </p:pic>
      <p:pic>
        <p:nvPicPr>
          <p:cNvPr id="11" name="Picture 10" descr="Parietal_lobe_-_lateral_view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530" y="2550024"/>
            <a:ext cx="1620000" cy="1620000"/>
          </a:xfrm>
          <a:prstGeom prst="rect">
            <a:avLst/>
          </a:prstGeom>
        </p:spPr>
      </p:pic>
      <p:pic>
        <p:nvPicPr>
          <p:cNvPr id="12" name="Picture 11" descr="Parietal_lobe_-_posterior_view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530" y="939719"/>
            <a:ext cx="1620000" cy="1620000"/>
          </a:xfrm>
          <a:prstGeom prst="rect">
            <a:avLst/>
          </a:prstGeom>
        </p:spPr>
      </p:pic>
      <p:pic>
        <p:nvPicPr>
          <p:cNvPr id="3" name="Picture 2" descr="Frontal_lobe_-_anterior_view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557" y="939719"/>
            <a:ext cx="1620000" cy="162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879983" y="2060812"/>
            <a:ext cx="1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chemeClr val="bg1"/>
                </a:solidFill>
              </a:rPr>
              <a:t>Μετωπιαίος λοβός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71760" y="2060812"/>
            <a:ext cx="1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000000"/>
                </a:solidFill>
              </a:rPr>
              <a:t>Βρεγματικός λοβός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Picture 6" descr="Occipital_lobe_-_lateral_view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24" y="5167471"/>
            <a:ext cx="1620000" cy="1620000"/>
          </a:xfrm>
          <a:prstGeom prst="rect">
            <a:avLst/>
          </a:prstGeom>
        </p:spPr>
      </p:pic>
      <p:pic>
        <p:nvPicPr>
          <p:cNvPr id="8" name="Picture 7" descr="Occipital_lobe_-_posterior_view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24" y="3557663"/>
            <a:ext cx="1620000" cy="1620000"/>
          </a:xfrm>
          <a:prstGeom prst="rect">
            <a:avLst/>
          </a:prstGeom>
        </p:spPr>
      </p:pic>
      <p:pic>
        <p:nvPicPr>
          <p:cNvPr id="13" name="Picture 12" descr="Temporal_lobe_-_anterior_view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" y="3557166"/>
            <a:ext cx="1620000" cy="1620000"/>
          </a:xfrm>
          <a:prstGeom prst="rect">
            <a:avLst/>
          </a:prstGeom>
        </p:spPr>
      </p:pic>
      <p:pic>
        <p:nvPicPr>
          <p:cNvPr id="14" name="Picture 13" descr="Temporal_lobe_-_lateral_view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" y="5167471"/>
            <a:ext cx="1620000" cy="1620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029" y="4715607"/>
            <a:ext cx="1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000000"/>
                </a:solidFill>
              </a:rPr>
              <a:t>Κροταφικός λοβός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27136" y="4715241"/>
            <a:ext cx="138115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000000"/>
                </a:solidFill>
              </a:rPr>
              <a:t>Ινιακός λοβός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2" name="Picture 21" descr="insula-lobe-frontal-lobe-central-sulcus-gyri-of-insula.jpg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833" b="89842" l="2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9628" r="2900" b="8458"/>
          <a:stretch/>
        </p:blipFill>
        <p:spPr>
          <a:xfrm>
            <a:off x="3442155" y="1263890"/>
            <a:ext cx="2260900" cy="2160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759988" y="3568945"/>
            <a:ext cx="1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dirty="0" smtClean="0">
                <a:solidFill>
                  <a:srgbClr val="FFFFFF"/>
                </a:solidFill>
              </a:rPr>
              <a:t>Νήσος </a:t>
            </a:r>
            <a:r>
              <a:rPr lang="el-GR" sz="1600" dirty="0">
                <a:solidFill>
                  <a:srgbClr val="FFFFFF"/>
                </a:solidFill>
              </a:rPr>
              <a:t>του </a:t>
            </a:r>
            <a:r>
              <a:rPr lang="en-US" sz="1600" dirty="0" err="1">
                <a:solidFill>
                  <a:srgbClr val="FFFFFF"/>
                </a:solidFill>
              </a:rPr>
              <a:t>Reil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626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mporal_lobe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460" y="3648887"/>
            <a:ext cx="2736000" cy="2736000"/>
          </a:xfrm>
          <a:prstGeom prst="rect">
            <a:avLst/>
          </a:prstGeom>
        </p:spPr>
      </p:pic>
      <p:pic>
        <p:nvPicPr>
          <p:cNvPr id="24" name="Picture 23" descr="Occipital_lobe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91" y="3651386"/>
            <a:ext cx="2736000" cy="2736000"/>
          </a:xfrm>
          <a:prstGeom prst="rect">
            <a:avLst/>
          </a:prstGeom>
        </p:spPr>
      </p:pic>
      <p:pic>
        <p:nvPicPr>
          <p:cNvPr id="20" name="Picture 19" descr="Frontal_lobe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81" y="926002"/>
            <a:ext cx="2736000" cy="2736000"/>
          </a:xfrm>
          <a:prstGeom prst="rect">
            <a:avLst/>
          </a:prstGeom>
        </p:spPr>
      </p:pic>
      <p:pic>
        <p:nvPicPr>
          <p:cNvPr id="2" name="Picture 1" descr="Parietal_lobe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99" y="927111"/>
            <a:ext cx="2736000" cy="2736000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8400975"/>
              </p:ext>
            </p:extLst>
          </p:nvPr>
        </p:nvGraphicFramePr>
        <p:xfrm>
          <a:off x="66818" y="928745"/>
          <a:ext cx="3316655" cy="2956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1665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Κεντρική μοίρα</a:t>
                      </a:r>
                      <a:endParaRPr lang="el-GR" sz="28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λοβός ή νήσος του 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Reil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Μετωπιαίος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Βρεγματικός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Κροταφικός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Ινιακός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365650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Χιτώνας ημισφαιρίων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506043" y="3323415"/>
            <a:ext cx="2729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FF0000"/>
                </a:solidFill>
              </a:rPr>
              <a:t>Μετωπιαίος λοβός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57900" y="3323415"/>
            <a:ext cx="273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FF0000"/>
                </a:solidFill>
              </a:rPr>
              <a:t>Βρεγματικός λοβός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95460" y="6046384"/>
            <a:ext cx="2729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FF0000"/>
                </a:solidFill>
              </a:rPr>
              <a:t>Κροταφικός λοβός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57900" y="6035750"/>
            <a:ext cx="2730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FF0000"/>
                </a:solidFill>
              </a:rPr>
              <a:t>Ινιακός λοβός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2" name="Picture 21" descr="insula-lobe-frontal-lobe-central-sulcus-gyri-of-insula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33" b="89842" l="2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9628" r="2900" b="8458"/>
          <a:stretch/>
        </p:blipFill>
        <p:spPr>
          <a:xfrm>
            <a:off x="468238" y="3907499"/>
            <a:ext cx="2260900" cy="2160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6554" y="6067499"/>
            <a:ext cx="1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dirty="0" smtClean="0">
                <a:solidFill>
                  <a:srgbClr val="FFFFFF"/>
                </a:solidFill>
              </a:rPr>
              <a:t>Νήσος </a:t>
            </a:r>
            <a:r>
              <a:rPr lang="el-GR" sz="1600" dirty="0">
                <a:solidFill>
                  <a:srgbClr val="FFFFFF"/>
                </a:solidFill>
              </a:rPr>
              <a:t>του </a:t>
            </a:r>
            <a:r>
              <a:rPr lang="en-US" sz="1600" dirty="0" err="1">
                <a:solidFill>
                  <a:srgbClr val="FFFFFF"/>
                </a:solidFill>
              </a:rPr>
              <a:t>Reil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95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rebrum_-_occipital_lobe_-_animation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99" y="3657117"/>
            <a:ext cx="2736000" cy="2736000"/>
          </a:xfrm>
          <a:prstGeom prst="rect">
            <a:avLst/>
          </a:prstGeom>
        </p:spPr>
      </p:pic>
      <p:pic>
        <p:nvPicPr>
          <p:cNvPr id="7" name="Picture 6" descr="Cerebrum_-_parietal_lobe_-_animation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99" y="931326"/>
            <a:ext cx="2736000" cy="2736000"/>
          </a:xfrm>
          <a:prstGeom prst="rect">
            <a:avLst/>
          </a:prstGeom>
        </p:spPr>
      </p:pic>
      <p:pic>
        <p:nvPicPr>
          <p:cNvPr id="19" name="Picture 18" descr="Cerebrum_-_frontal_lobe_-_animation-2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78" y="931326"/>
            <a:ext cx="2736000" cy="2736000"/>
          </a:xfrm>
          <a:prstGeom prst="rect">
            <a:avLst/>
          </a:prstGeom>
        </p:spPr>
      </p:pic>
      <p:pic>
        <p:nvPicPr>
          <p:cNvPr id="6" name="Picture 5" descr="Cerebrum_-_temporal_lobe_-_animation.gi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78" y="3659470"/>
            <a:ext cx="2736000" cy="2736000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633593"/>
              </p:ext>
            </p:extLst>
          </p:nvPr>
        </p:nvGraphicFramePr>
        <p:xfrm>
          <a:off x="66818" y="928745"/>
          <a:ext cx="3316655" cy="2956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1665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Κεντρική μοίρα</a:t>
                      </a:r>
                      <a:endParaRPr lang="el-GR" sz="28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λοβός ή νήσος του 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Reil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Μετωπιαίος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Βρεγματικός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Κροταφικός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Ινιακός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931995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Χιτώνας ημισφαιρών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650461" y="3323415"/>
            <a:ext cx="2717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FF0000"/>
                </a:solidFill>
              </a:rPr>
              <a:t>Μετωπιαίος λοβός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3577" y="3323415"/>
            <a:ext cx="2116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FF0000"/>
                </a:solidFill>
              </a:rPr>
              <a:t>Βρεγματικός λοβός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50460" y="6022814"/>
            <a:ext cx="27173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FF0000"/>
                </a:solidFill>
              </a:rPr>
              <a:t>Κροταφικός λοβός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5237" y="6035750"/>
            <a:ext cx="1786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FF0000"/>
                </a:solidFill>
              </a:rPr>
              <a:t>Ινιακός λοβός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2" name="Picture 21" descr="insula-lobe-frontal-lobe-central-sulcus-gyri-of-insula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33" b="89842" l="2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61" t="9628" r="2900" b="8458"/>
          <a:stretch/>
        </p:blipFill>
        <p:spPr>
          <a:xfrm>
            <a:off x="468238" y="3907499"/>
            <a:ext cx="2260900" cy="216000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86554" y="6067499"/>
            <a:ext cx="1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600" dirty="0" smtClean="0">
                <a:solidFill>
                  <a:srgbClr val="FFFFFF"/>
                </a:solidFill>
              </a:rPr>
              <a:t>Νήσος </a:t>
            </a:r>
            <a:r>
              <a:rPr lang="el-GR" sz="1600" dirty="0">
                <a:solidFill>
                  <a:srgbClr val="FFFFFF"/>
                </a:solidFill>
              </a:rPr>
              <a:t>του </a:t>
            </a:r>
            <a:r>
              <a:rPr lang="en-US" sz="1600" dirty="0" err="1">
                <a:solidFill>
                  <a:srgbClr val="FFFFFF"/>
                </a:solidFill>
              </a:rPr>
              <a:t>Reil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20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823399"/>
              </p:ext>
            </p:extLst>
          </p:nvPr>
        </p:nvGraphicFramePr>
        <p:xfrm>
          <a:off x="74755" y="949911"/>
          <a:ext cx="9014143" cy="17983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1414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Βρίσκεται στο βάθος της πλάγιας σχισμής του</a:t>
                      </a:r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rgbClr val="FFFFFF"/>
                          </a:solidFill>
                        </a:rPr>
                        <a:t>Sylvious</a:t>
                      </a:r>
                      <a:r>
                        <a:rPr lang="en-US" sz="2800" baseline="0" dirty="0" smtClean="0">
                          <a:solidFill>
                            <a:srgbClr val="FFFFFF"/>
                          </a:solidFill>
                        </a:rPr>
                        <a:t>.</a:t>
                      </a:r>
                      <a:endParaRPr lang="el-GR" sz="2800" baseline="0" dirty="0" smtClean="0">
                        <a:solidFill>
                          <a:srgbClr val="FFFFF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Καλύπτεται πλήρως από τμηματα του μετωπιαίου, βρεγματικού &amp; κροταφικού λοβού τα οποία αποτελούν την καλύπτρα της νήσου.</a:t>
                      </a:r>
                      <a:endParaRPr lang="en-US" sz="2800" baseline="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7794098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Κεντρική μοίρα</a:t>
                      </a:r>
                      <a:r>
                        <a:rPr lang="el-GR" sz="32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λοβός ή νήσος του </a:t>
                      </a:r>
                      <a:r>
                        <a:rPr lang="en-US" sz="2800" dirty="0" err="1" smtClean="0">
                          <a:solidFill>
                            <a:srgbClr val="FFFFFF"/>
                          </a:solidFill>
                        </a:rPr>
                        <a:t>Reil</a:t>
                      </a: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 descr="screen_shot_2012-02-29_at_8.16.01_pm1330575371136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43" l="12137" r="947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4" b="6789"/>
          <a:stretch/>
        </p:blipFill>
        <p:spPr>
          <a:xfrm>
            <a:off x="2686693" y="2850907"/>
            <a:ext cx="3790077" cy="3600000"/>
          </a:xfrm>
          <a:prstGeom prst="rect">
            <a:avLst/>
          </a:prstGeom>
        </p:spPr>
      </p:pic>
      <p:sp>
        <p:nvSpPr>
          <p:cNvPr id="11" name="Line 16"/>
          <p:cNvSpPr>
            <a:spLocks noChangeShapeType="1"/>
          </p:cNvSpPr>
          <p:nvPr/>
        </p:nvSpPr>
        <p:spPr bwMode="auto">
          <a:xfrm flipV="1">
            <a:off x="2190750" y="4715606"/>
            <a:ext cx="2730500" cy="119783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25613" y="5915540"/>
            <a:ext cx="173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FFFFFF"/>
                </a:solidFill>
              </a:rPr>
              <a:t>Νήσος </a:t>
            </a:r>
            <a:r>
              <a:rPr lang="el-GR" dirty="0">
                <a:solidFill>
                  <a:srgbClr val="FFFFFF"/>
                </a:solidFill>
              </a:rPr>
              <a:t>του </a:t>
            </a:r>
            <a:r>
              <a:rPr lang="en-US" dirty="0" err="1">
                <a:solidFill>
                  <a:srgbClr val="FFFFFF"/>
                </a:solidFill>
              </a:rPr>
              <a:t>Reil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36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Sobo_1909_628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76" b="96613" l="7520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" y="3476350"/>
            <a:ext cx="2628449" cy="288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799206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Μετωπιαίος λοβός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Frontal_lobe_-_lateral_view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19" y="940066"/>
            <a:ext cx="1620000" cy="1620000"/>
          </a:xfrm>
          <a:prstGeom prst="rect">
            <a:avLst/>
          </a:prstGeom>
        </p:spPr>
      </p:pic>
      <p:pic>
        <p:nvPicPr>
          <p:cNvPr id="3" name="Picture 2" descr="Frontal_lobe_-_anterior_view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703" y="940066"/>
            <a:ext cx="1620000" cy="1620000"/>
          </a:xfrm>
          <a:prstGeom prst="rect">
            <a:avLst/>
          </a:prstGeom>
        </p:spPr>
      </p:pic>
      <p:pic>
        <p:nvPicPr>
          <p:cNvPr id="26" name="Picture 25" descr="Sobo_1909_626.pn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72" b="91769" l="7240" r="87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10865" b="5294"/>
          <a:stretch/>
        </p:blipFill>
        <p:spPr>
          <a:xfrm>
            <a:off x="4181088" y="3828385"/>
            <a:ext cx="3287811" cy="2520000"/>
          </a:xfrm>
          <a:prstGeom prst="rect">
            <a:avLst/>
          </a:prstGeom>
        </p:spPr>
      </p:pic>
      <p:sp>
        <p:nvSpPr>
          <p:cNvPr id="27" name="Line 16"/>
          <p:cNvSpPr>
            <a:spLocks noChangeShapeType="1"/>
          </p:cNvSpPr>
          <p:nvPr/>
        </p:nvSpPr>
        <p:spPr bwMode="auto">
          <a:xfrm flipH="1" flipV="1">
            <a:off x="5710542" y="5333997"/>
            <a:ext cx="1758357" cy="8623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68899" y="6017796"/>
            <a:ext cx="15113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Πλάγια </a:t>
            </a:r>
            <a:r>
              <a:rPr lang="el-GR" sz="1600" dirty="0" smtClean="0">
                <a:solidFill>
                  <a:srgbClr val="FFFFFF"/>
                </a:solidFill>
              </a:rPr>
              <a:t>σχισμή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06583" y="4286390"/>
            <a:ext cx="1721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H="1" flipV="1">
            <a:off x="6083403" y="4451767"/>
            <a:ext cx="1385495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746601" y="3250281"/>
            <a:ext cx="398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600" dirty="0" smtClean="0"/>
              <a:t>Πρόσθια Κεντρική αύλακα</a:t>
            </a:r>
            <a:endParaRPr lang="el-GR" sz="1600" dirty="0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4110513" y="3588835"/>
            <a:ext cx="1665692" cy="7092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 flipH="1">
            <a:off x="1576916" y="3588835"/>
            <a:ext cx="1229049" cy="11313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557684" y="5692442"/>
            <a:ext cx="191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 flipH="1" flipV="1">
            <a:off x="1714500" y="4963582"/>
            <a:ext cx="1598083" cy="81491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736011"/>
              </p:ext>
            </p:extLst>
          </p:nvPr>
        </p:nvGraphicFramePr>
        <p:xfrm>
          <a:off x="74756" y="949911"/>
          <a:ext cx="3342947" cy="2042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4294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Αύλακες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Πρόσθια Κεντρική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Επιχείλια μετωπιαία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Άνω μετωπιαία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Κάτω μετωπιαία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557684" y="4150376"/>
            <a:ext cx="15528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Άνω μετωπιαία αύλακα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546010" y="4855287"/>
            <a:ext cx="16350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Κάτω μετωπιαία αύλακα</a:t>
            </a:r>
            <a:endParaRPr lang="en-US" sz="1600" dirty="0"/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V="1">
            <a:off x="4110513" y="4298051"/>
            <a:ext cx="871306" cy="1537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16"/>
          <p:cNvSpPr>
            <a:spLocks noChangeShapeType="1"/>
          </p:cNvSpPr>
          <p:nvPr/>
        </p:nvSpPr>
        <p:spPr bwMode="auto">
          <a:xfrm flipV="1">
            <a:off x="4110513" y="4794323"/>
            <a:ext cx="871306" cy="3642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H="1">
            <a:off x="1714501" y="3547414"/>
            <a:ext cx="254597" cy="7506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38216" y="3250281"/>
            <a:ext cx="227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Άνω μετωπιαία αύλακα</a:t>
            </a:r>
            <a:endParaRPr lang="en-US" sz="1600" dirty="0"/>
          </a:p>
        </p:txBody>
      </p:sp>
      <p:sp>
        <p:nvSpPr>
          <p:cNvPr id="41" name="Line 16"/>
          <p:cNvSpPr>
            <a:spLocks noChangeShapeType="1"/>
          </p:cNvSpPr>
          <p:nvPr/>
        </p:nvSpPr>
        <p:spPr bwMode="auto">
          <a:xfrm flipH="1" flipV="1">
            <a:off x="2087245" y="4451766"/>
            <a:ext cx="470440" cy="5985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2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38216" y="3468385"/>
            <a:ext cx="2628450" cy="2880000"/>
            <a:chOff x="66819" y="532813"/>
            <a:chExt cx="5256900" cy="5760000"/>
          </a:xfrm>
        </p:grpSpPr>
        <p:grpSp>
          <p:nvGrpSpPr>
            <p:cNvPr id="68" name="Group 67"/>
            <p:cNvGrpSpPr>
              <a:grpSpLocks noChangeAspect="1"/>
            </p:cNvGrpSpPr>
            <p:nvPr/>
          </p:nvGrpSpPr>
          <p:grpSpPr>
            <a:xfrm>
              <a:off x="66819" y="532813"/>
              <a:ext cx="5256900" cy="5760000"/>
              <a:chOff x="66819" y="532813"/>
              <a:chExt cx="5201920" cy="5699760"/>
            </a:xfrm>
          </p:grpSpPr>
          <p:pic>
            <p:nvPicPr>
              <p:cNvPr id="72" name="Picture 71" descr="Sobo_1909_628.png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3476" b="96613" l="7520" r="9199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19" y="532813"/>
                <a:ext cx="5201920" cy="5699760"/>
              </a:xfrm>
              <a:prstGeom prst="rect">
                <a:avLst/>
              </a:prstGeom>
            </p:spPr>
          </p:pic>
          <p:sp>
            <p:nvSpPr>
              <p:cNvPr id="73" name="Freeform 72"/>
              <p:cNvSpPr/>
              <p:nvPr/>
            </p:nvSpPr>
            <p:spPr>
              <a:xfrm>
                <a:off x="2589364" y="2421774"/>
                <a:ext cx="2146317" cy="1393237"/>
              </a:xfrm>
              <a:custGeom>
                <a:avLst/>
                <a:gdLst>
                  <a:gd name="connsiteX0" fmla="*/ 49228 w 2146317"/>
                  <a:gd name="connsiteY0" fmla="*/ 767879 h 1393237"/>
                  <a:gd name="connsiteX1" fmla="*/ 49228 w 2146317"/>
                  <a:gd name="connsiteY1" fmla="*/ 767879 h 1393237"/>
                  <a:gd name="connsiteX2" fmla="*/ 29537 w 2146317"/>
                  <a:gd name="connsiteY2" fmla="*/ 1013994 h 1393237"/>
                  <a:gd name="connsiteX3" fmla="*/ 39382 w 2146317"/>
                  <a:gd name="connsiteY3" fmla="*/ 1299488 h 1393237"/>
                  <a:gd name="connsiteX4" fmla="*/ 49228 w 2146317"/>
                  <a:gd name="connsiteY4" fmla="*/ 1378245 h 1393237"/>
                  <a:gd name="connsiteX5" fmla="*/ 49228 w 2146317"/>
                  <a:gd name="connsiteY5" fmla="*/ 1378245 h 1393237"/>
                  <a:gd name="connsiteX6" fmla="*/ 127992 w 2146317"/>
                  <a:gd name="connsiteY6" fmla="*/ 1319177 h 1393237"/>
                  <a:gd name="connsiteX7" fmla="*/ 157528 w 2146317"/>
                  <a:gd name="connsiteY7" fmla="*/ 1289643 h 1393237"/>
                  <a:gd name="connsiteX8" fmla="*/ 216601 w 2146317"/>
                  <a:gd name="connsiteY8" fmla="*/ 1250265 h 1393237"/>
                  <a:gd name="connsiteX9" fmla="*/ 246137 w 2146317"/>
                  <a:gd name="connsiteY9" fmla="*/ 1230576 h 1393237"/>
                  <a:gd name="connsiteX10" fmla="*/ 305210 w 2146317"/>
                  <a:gd name="connsiteY10" fmla="*/ 1201042 h 1393237"/>
                  <a:gd name="connsiteX11" fmla="*/ 334747 w 2146317"/>
                  <a:gd name="connsiteY11" fmla="*/ 1171508 h 1393237"/>
                  <a:gd name="connsiteX12" fmla="*/ 364283 w 2146317"/>
                  <a:gd name="connsiteY12" fmla="*/ 1151819 h 1393237"/>
                  <a:gd name="connsiteX13" fmla="*/ 383974 w 2146317"/>
                  <a:gd name="connsiteY13" fmla="*/ 1132129 h 1393237"/>
                  <a:gd name="connsiteX14" fmla="*/ 413511 w 2146317"/>
                  <a:gd name="connsiteY14" fmla="*/ 1122285 h 1393237"/>
                  <a:gd name="connsiteX15" fmla="*/ 443047 w 2146317"/>
                  <a:gd name="connsiteY15" fmla="*/ 1102596 h 1393237"/>
                  <a:gd name="connsiteX16" fmla="*/ 462738 w 2146317"/>
                  <a:gd name="connsiteY16" fmla="*/ 1082906 h 1393237"/>
                  <a:gd name="connsiteX17" fmla="*/ 492275 w 2146317"/>
                  <a:gd name="connsiteY17" fmla="*/ 1073062 h 1393237"/>
                  <a:gd name="connsiteX18" fmla="*/ 541502 w 2146317"/>
                  <a:gd name="connsiteY18" fmla="*/ 1033683 h 1393237"/>
                  <a:gd name="connsiteX19" fmla="*/ 551348 w 2146317"/>
                  <a:gd name="connsiteY19" fmla="*/ 1004150 h 1393237"/>
                  <a:gd name="connsiteX20" fmla="*/ 541502 w 2146317"/>
                  <a:gd name="connsiteY20" fmla="*/ 797413 h 1393237"/>
                  <a:gd name="connsiteX21" fmla="*/ 551348 w 2146317"/>
                  <a:gd name="connsiteY21" fmla="*/ 935237 h 1393237"/>
                  <a:gd name="connsiteX22" fmla="*/ 571039 w 2146317"/>
                  <a:gd name="connsiteY22" fmla="*/ 984460 h 1393237"/>
                  <a:gd name="connsiteX23" fmla="*/ 580884 w 2146317"/>
                  <a:gd name="connsiteY23" fmla="*/ 1023839 h 1393237"/>
                  <a:gd name="connsiteX24" fmla="*/ 669494 w 2146317"/>
                  <a:gd name="connsiteY24" fmla="*/ 1073062 h 1393237"/>
                  <a:gd name="connsiteX25" fmla="*/ 718721 w 2146317"/>
                  <a:gd name="connsiteY25" fmla="*/ 1082906 h 1393237"/>
                  <a:gd name="connsiteX26" fmla="*/ 895940 w 2146317"/>
                  <a:gd name="connsiteY26" fmla="*/ 1073062 h 1393237"/>
                  <a:gd name="connsiteX27" fmla="*/ 925476 w 2146317"/>
                  <a:gd name="connsiteY27" fmla="*/ 1053373 h 1393237"/>
                  <a:gd name="connsiteX28" fmla="*/ 994395 w 2146317"/>
                  <a:gd name="connsiteY28" fmla="*/ 1033683 h 1393237"/>
                  <a:gd name="connsiteX29" fmla="*/ 1053468 w 2146317"/>
                  <a:gd name="connsiteY29" fmla="*/ 1004150 h 1393237"/>
                  <a:gd name="connsiteX30" fmla="*/ 1122386 w 2146317"/>
                  <a:gd name="connsiteY30" fmla="*/ 974616 h 1393237"/>
                  <a:gd name="connsiteX31" fmla="*/ 1457133 w 2146317"/>
                  <a:gd name="connsiteY31" fmla="*/ 964771 h 1393237"/>
                  <a:gd name="connsiteX32" fmla="*/ 1516206 w 2146317"/>
                  <a:gd name="connsiteY32" fmla="*/ 925393 h 1393237"/>
                  <a:gd name="connsiteX33" fmla="*/ 1526051 w 2146317"/>
                  <a:gd name="connsiteY33" fmla="*/ 895859 h 1393237"/>
                  <a:gd name="connsiteX34" fmla="*/ 1555588 w 2146317"/>
                  <a:gd name="connsiteY34" fmla="*/ 886014 h 1393237"/>
                  <a:gd name="connsiteX35" fmla="*/ 1585124 w 2146317"/>
                  <a:gd name="connsiteY35" fmla="*/ 866325 h 1393237"/>
                  <a:gd name="connsiteX36" fmla="*/ 1614661 w 2146317"/>
                  <a:gd name="connsiteY36" fmla="*/ 807257 h 1393237"/>
                  <a:gd name="connsiteX37" fmla="*/ 1644197 w 2146317"/>
                  <a:gd name="connsiteY37" fmla="*/ 787568 h 1393237"/>
                  <a:gd name="connsiteX38" fmla="*/ 1663888 w 2146317"/>
                  <a:gd name="connsiteY38" fmla="*/ 728501 h 1393237"/>
                  <a:gd name="connsiteX39" fmla="*/ 1673734 w 2146317"/>
                  <a:gd name="connsiteY39" fmla="*/ 698967 h 1393237"/>
                  <a:gd name="connsiteX40" fmla="*/ 1683579 w 2146317"/>
                  <a:gd name="connsiteY40" fmla="*/ 639899 h 1393237"/>
                  <a:gd name="connsiteX41" fmla="*/ 1693425 w 2146317"/>
                  <a:gd name="connsiteY41" fmla="*/ 610365 h 1393237"/>
                  <a:gd name="connsiteX42" fmla="*/ 1752498 w 2146317"/>
                  <a:gd name="connsiteY42" fmla="*/ 570987 h 1393237"/>
                  <a:gd name="connsiteX43" fmla="*/ 1782034 w 2146317"/>
                  <a:gd name="connsiteY43" fmla="*/ 551298 h 1393237"/>
                  <a:gd name="connsiteX44" fmla="*/ 1821416 w 2146317"/>
                  <a:gd name="connsiteY44" fmla="*/ 541453 h 1393237"/>
                  <a:gd name="connsiteX45" fmla="*/ 1880489 w 2146317"/>
                  <a:gd name="connsiteY45" fmla="*/ 521764 h 1393237"/>
                  <a:gd name="connsiteX46" fmla="*/ 1939562 w 2146317"/>
                  <a:gd name="connsiteY46" fmla="*/ 502075 h 1393237"/>
                  <a:gd name="connsiteX47" fmla="*/ 1969098 w 2146317"/>
                  <a:gd name="connsiteY47" fmla="*/ 492230 h 1393237"/>
                  <a:gd name="connsiteX48" fmla="*/ 2067553 w 2146317"/>
                  <a:gd name="connsiteY48" fmla="*/ 472541 h 1393237"/>
                  <a:gd name="connsiteX49" fmla="*/ 2146317 w 2146317"/>
                  <a:gd name="connsiteY49" fmla="*/ 443007 h 1393237"/>
                  <a:gd name="connsiteX50" fmla="*/ 2146317 w 2146317"/>
                  <a:gd name="connsiteY50" fmla="*/ 443007 h 1393237"/>
                  <a:gd name="connsiteX51" fmla="*/ 2136472 w 2146317"/>
                  <a:gd name="connsiteY51" fmla="*/ 255959 h 1393237"/>
                  <a:gd name="connsiteX52" fmla="*/ 2097090 w 2146317"/>
                  <a:gd name="connsiteY52" fmla="*/ 157513 h 1393237"/>
                  <a:gd name="connsiteX53" fmla="*/ 2087244 w 2146317"/>
                  <a:gd name="connsiteY53" fmla="*/ 118135 h 1393237"/>
                  <a:gd name="connsiteX54" fmla="*/ 2067553 w 2146317"/>
                  <a:gd name="connsiteY54" fmla="*/ 78756 h 1393237"/>
                  <a:gd name="connsiteX55" fmla="*/ 2057708 w 2146317"/>
                  <a:gd name="connsiteY55" fmla="*/ 49223 h 1393237"/>
                  <a:gd name="connsiteX56" fmla="*/ 2038017 w 2146317"/>
                  <a:gd name="connsiteY56" fmla="*/ 29533 h 1393237"/>
                  <a:gd name="connsiteX57" fmla="*/ 2018326 w 2146317"/>
                  <a:gd name="connsiteY57" fmla="*/ 0 h 1393237"/>
                  <a:gd name="connsiteX58" fmla="*/ 1900180 w 2146317"/>
                  <a:gd name="connsiteY58" fmla="*/ 9844 h 1393237"/>
                  <a:gd name="connsiteX59" fmla="*/ 1890335 w 2146317"/>
                  <a:gd name="connsiteY59" fmla="*/ 39378 h 1393237"/>
                  <a:gd name="connsiteX60" fmla="*/ 1919871 w 2146317"/>
                  <a:gd name="connsiteY60" fmla="*/ 137824 h 1393237"/>
                  <a:gd name="connsiteX61" fmla="*/ 1959253 w 2146317"/>
                  <a:gd name="connsiteY61" fmla="*/ 157513 h 1393237"/>
                  <a:gd name="connsiteX62" fmla="*/ 1959253 w 2146317"/>
                  <a:gd name="connsiteY62" fmla="*/ 236270 h 1393237"/>
                  <a:gd name="connsiteX63" fmla="*/ 1919871 w 2146317"/>
                  <a:gd name="connsiteY63" fmla="*/ 226426 h 1393237"/>
                  <a:gd name="connsiteX64" fmla="*/ 1841107 w 2146317"/>
                  <a:gd name="connsiteY64" fmla="*/ 167358 h 1393237"/>
                  <a:gd name="connsiteX65" fmla="*/ 1782034 w 2146317"/>
                  <a:gd name="connsiteY65" fmla="*/ 147669 h 1393237"/>
                  <a:gd name="connsiteX66" fmla="*/ 1752498 w 2146317"/>
                  <a:gd name="connsiteY66" fmla="*/ 137824 h 1393237"/>
                  <a:gd name="connsiteX67" fmla="*/ 1466978 w 2146317"/>
                  <a:gd name="connsiteY67" fmla="*/ 167358 h 1393237"/>
                  <a:gd name="connsiteX68" fmla="*/ 1447287 w 2146317"/>
                  <a:gd name="connsiteY68" fmla="*/ 196892 h 1393237"/>
                  <a:gd name="connsiteX69" fmla="*/ 1417751 w 2146317"/>
                  <a:gd name="connsiteY69" fmla="*/ 255959 h 1393237"/>
                  <a:gd name="connsiteX70" fmla="*/ 1329142 w 2146317"/>
                  <a:gd name="connsiteY70" fmla="*/ 305182 h 1393237"/>
                  <a:gd name="connsiteX71" fmla="*/ 1309451 w 2146317"/>
                  <a:gd name="connsiteY71" fmla="*/ 334716 h 1393237"/>
                  <a:gd name="connsiteX72" fmla="*/ 1279914 w 2146317"/>
                  <a:gd name="connsiteY72" fmla="*/ 344561 h 1393237"/>
                  <a:gd name="connsiteX73" fmla="*/ 1240532 w 2146317"/>
                  <a:gd name="connsiteY73" fmla="*/ 383939 h 1393237"/>
                  <a:gd name="connsiteX74" fmla="*/ 1210996 w 2146317"/>
                  <a:gd name="connsiteY74" fmla="*/ 403628 h 1393237"/>
                  <a:gd name="connsiteX75" fmla="*/ 1201150 w 2146317"/>
                  <a:gd name="connsiteY75" fmla="*/ 433162 h 1393237"/>
                  <a:gd name="connsiteX76" fmla="*/ 1181459 w 2146317"/>
                  <a:gd name="connsiteY76" fmla="*/ 452852 h 1393237"/>
                  <a:gd name="connsiteX77" fmla="*/ 1171614 w 2146317"/>
                  <a:gd name="connsiteY77" fmla="*/ 482385 h 1393237"/>
                  <a:gd name="connsiteX78" fmla="*/ 1201150 w 2146317"/>
                  <a:gd name="connsiteY78" fmla="*/ 541453 h 1393237"/>
                  <a:gd name="connsiteX79" fmla="*/ 1230687 w 2146317"/>
                  <a:gd name="connsiteY79" fmla="*/ 551298 h 1393237"/>
                  <a:gd name="connsiteX80" fmla="*/ 1299605 w 2146317"/>
                  <a:gd name="connsiteY80" fmla="*/ 580831 h 1393237"/>
                  <a:gd name="connsiteX81" fmla="*/ 1338987 w 2146317"/>
                  <a:gd name="connsiteY81" fmla="*/ 600521 h 1393237"/>
                  <a:gd name="connsiteX82" fmla="*/ 1368523 w 2146317"/>
                  <a:gd name="connsiteY82" fmla="*/ 610365 h 1393237"/>
                  <a:gd name="connsiteX83" fmla="*/ 1388214 w 2146317"/>
                  <a:gd name="connsiteY83" fmla="*/ 639899 h 1393237"/>
                  <a:gd name="connsiteX84" fmla="*/ 1398060 w 2146317"/>
                  <a:gd name="connsiteY84" fmla="*/ 669433 h 1393237"/>
                  <a:gd name="connsiteX85" fmla="*/ 1309451 w 2146317"/>
                  <a:gd name="connsiteY85" fmla="*/ 639899 h 1393237"/>
                  <a:gd name="connsiteX86" fmla="*/ 1279914 w 2146317"/>
                  <a:gd name="connsiteY86" fmla="*/ 630054 h 1393237"/>
                  <a:gd name="connsiteX87" fmla="*/ 1220841 w 2146317"/>
                  <a:gd name="connsiteY87" fmla="*/ 590676 h 1393237"/>
                  <a:gd name="connsiteX88" fmla="*/ 1112541 w 2146317"/>
                  <a:gd name="connsiteY88" fmla="*/ 610365 h 1393237"/>
                  <a:gd name="connsiteX89" fmla="*/ 1083004 w 2146317"/>
                  <a:gd name="connsiteY89" fmla="*/ 630054 h 1393237"/>
                  <a:gd name="connsiteX90" fmla="*/ 1063313 w 2146317"/>
                  <a:gd name="connsiteY90" fmla="*/ 649744 h 1393237"/>
                  <a:gd name="connsiteX91" fmla="*/ 1033777 w 2146317"/>
                  <a:gd name="connsiteY91" fmla="*/ 659588 h 1393237"/>
                  <a:gd name="connsiteX92" fmla="*/ 974704 w 2146317"/>
                  <a:gd name="connsiteY92" fmla="*/ 689122 h 1393237"/>
                  <a:gd name="connsiteX93" fmla="*/ 964858 w 2146317"/>
                  <a:gd name="connsiteY93" fmla="*/ 659588 h 1393237"/>
                  <a:gd name="connsiteX94" fmla="*/ 1014086 w 2146317"/>
                  <a:gd name="connsiteY94" fmla="*/ 620210 h 1393237"/>
                  <a:gd name="connsiteX95" fmla="*/ 1063313 w 2146317"/>
                  <a:gd name="connsiteY95" fmla="*/ 580831 h 1393237"/>
                  <a:gd name="connsiteX96" fmla="*/ 1073159 w 2146317"/>
                  <a:gd name="connsiteY96" fmla="*/ 482385 h 1393237"/>
                  <a:gd name="connsiteX97" fmla="*/ 1043622 w 2146317"/>
                  <a:gd name="connsiteY97" fmla="*/ 472541 h 1393237"/>
                  <a:gd name="connsiteX98" fmla="*/ 974704 w 2146317"/>
                  <a:gd name="connsiteY98" fmla="*/ 492230 h 1393237"/>
                  <a:gd name="connsiteX99" fmla="*/ 866403 w 2146317"/>
                  <a:gd name="connsiteY99" fmla="*/ 521764 h 1393237"/>
                  <a:gd name="connsiteX100" fmla="*/ 649803 w 2146317"/>
                  <a:gd name="connsiteY100" fmla="*/ 541453 h 1393237"/>
                  <a:gd name="connsiteX101" fmla="*/ 502120 w 2146317"/>
                  <a:gd name="connsiteY101" fmla="*/ 570987 h 1393237"/>
                  <a:gd name="connsiteX102" fmla="*/ 344592 w 2146317"/>
                  <a:gd name="connsiteY102" fmla="*/ 590676 h 1393237"/>
                  <a:gd name="connsiteX103" fmla="*/ 305210 w 2146317"/>
                  <a:gd name="connsiteY103" fmla="*/ 600521 h 1393237"/>
                  <a:gd name="connsiteX104" fmla="*/ 255983 w 2146317"/>
                  <a:gd name="connsiteY104" fmla="*/ 620210 h 1393237"/>
                  <a:gd name="connsiteX105" fmla="*/ 187065 w 2146317"/>
                  <a:gd name="connsiteY105" fmla="*/ 639899 h 1393237"/>
                  <a:gd name="connsiteX106" fmla="*/ 127992 w 2146317"/>
                  <a:gd name="connsiteY106" fmla="*/ 659588 h 1393237"/>
                  <a:gd name="connsiteX107" fmla="*/ 118146 w 2146317"/>
                  <a:gd name="connsiteY107" fmla="*/ 689122 h 1393237"/>
                  <a:gd name="connsiteX108" fmla="*/ 88610 w 2146317"/>
                  <a:gd name="connsiteY108" fmla="*/ 708811 h 1393237"/>
                  <a:gd name="connsiteX109" fmla="*/ 68919 w 2146317"/>
                  <a:gd name="connsiteY109" fmla="*/ 767879 h 1393237"/>
                  <a:gd name="connsiteX110" fmla="*/ 39382 w 2146317"/>
                  <a:gd name="connsiteY110" fmla="*/ 826947 h 1393237"/>
                  <a:gd name="connsiteX111" fmla="*/ 39382 w 2146317"/>
                  <a:gd name="connsiteY111" fmla="*/ 836791 h 1393237"/>
                  <a:gd name="connsiteX112" fmla="*/ 39382 w 2146317"/>
                  <a:gd name="connsiteY112" fmla="*/ 836791 h 1393237"/>
                  <a:gd name="connsiteX113" fmla="*/ 19691 w 2146317"/>
                  <a:gd name="connsiteY113" fmla="*/ 836791 h 1393237"/>
                  <a:gd name="connsiteX114" fmla="*/ 0 w 2146317"/>
                  <a:gd name="connsiteY114" fmla="*/ 925393 h 1393237"/>
                  <a:gd name="connsiteX115" fmla="*/ 19691 w 2146317"/>
                  <a:gd name="connsiteY115" fmla="*/ 1161663 h 1393237"/>
                  <a:gd name="connsiteX116" fmla="*/ 29537 w 2146317"/>
                  <a:gd name="connsiteY116" fmla="*/ 1230576 h 1393237"/>
                  <a:gd name="connsiteX117" fmla="*/ 29537 w 2146317"/>
                  <a:gd name="connsiteY117" fmla="*/ 1338866 h 1393237"/>
                  <a:gd name="connsiteX118" fmla="*/ 29537 w 2146317"/>
                  <a:gd name="connsiteY118" fmla="*/ 1338866 h 1393237"/>
                  <a:gd name="connsiteX119" fmla="*/ 29537 w 2146317"/>
                  <a:gd name="connsiteY119" fmla="*/ 1338866 h 1393237"/>
                  <a:gd name="connsiteX120" fmla="*/ 29537 w 2146317"/>
                  <a:gd name="connsiteY120" fmla="*/ 1338866 h 1393237"/>
                  <a:gd name="connsiteX121" fmla="*/ 29537 w 2146317"/>
                  <a:gd name="connsiteY121" fmla="*/ 1338866 h 1393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2146317" h="1393237">
                    <a:moveTo>
                      <a:pt x="49228" y="767879"/>
                    </a:moveTo>
                    <a:lnTo>
                      <a:pt x="49228" y="767879"/>
                    </a:lnTo>
                    <a:cubicBezTo>
                      <a:pt x="40180" y="849301"/>
                      <a:pt x="29537" y="932095"/>
                      <a:pt x="29537" y="1013994"/>
                    </a:cubicBezTo>
                    <a:cubicBezTo>
                      <a:pt x="29537" y="1109215"/>
                      <a:pt x="34100" y="1204413"/>
                      <a:pt x="39382" y="1299488"/>
                    </a:cubicBezTo>
                    <a:cubicBezTo>
                      <a:pt x="49692" y="1485054"/>
                      <a:pt x="49228" y="1329157"/>
                      <a:pt x="49228" y="1378245"/>
                    </a:cubicBezTo>
                    <a:lnTo>
                      <a:pt x="49228" y="1378245"/>
                    </a:lnTo>
                    <a:cubicBezTo>
                      <a:pt x="75483" y="1358556"/>
                      <a:pt x="102592" y="1339957"/>
                      <a:pt x="127992" y="1319177"/>
                    </a:cubicBezTo>
                    <a:cubicBezTo>
                      <a:pt x="138768" y="1310361"/>
                      <a:pt x="146538" y="1298190"/>
                      <a:pt x="157528" y="1289643"/>
                    </a:cubicBezTo>
                    <a:cubicBezTo>
                      <a:pt x="176209" y="1275115"/>
                      <a:pt x="196910" y="1263391"/>
                      <a:pt x="216601" y="1250265"/>
                    </a:cubicBezTo>
                    <a:cubicBezTo>
                      <a:pt x="226446" y="1243702"/>
                      <a:pt x="234912" y="1234317"/>
                      <a:pt x="246137" y="1230576"/>
                    </a:cubicBezTo>
                    <a:cubicBezTo>
                      <a:pt x="275739" y="1220709"/>
                      <a:pt x="279762" y="1222247"/>
                      <a:pt x="305210" y="1201042"/>
                    </a:cubicBezTo>
                    <a:cubicBezTo>
                      <a:pt x="315906" y="1192129"/>
                      <a:pt x="324051" y="1180421"/>
                      <a:pt x="334747" y="1171508"/>
                    </a:cubicBezTo>
                    <a:cubicBezTo>
                      <a:pt x="343837" y="1163934"/>
                      <a:pt x="355043" y="1159210"/>
                      <a:pt x="364283" y="1151819"/>
                    </a:cubicBezTo>
                    <a:cubicBezTo>
                      <a:pt x="371531" y="1146021"/>
                      <a:pt x="376014" y="1136904"/>
                      <a:pt x="383974" y="1132129"/>
                    </a:cubicBezTo>
                    <a:cubicBezTo>
                      <a:pt x="392873" y="1126790"/>
                      <a:pt x="403665" y="1125566"/>
                      <a:pt x="413511" y="1122285"/>
                    </a:cubicBezTo>
                    <a:cubicBezTo>
                      <a:pt x="423356" y="1115722"/>
                      <a:pt x="433807" y="1109987"/>
                      <a:pt x="443047" y="1102596"/>
                    </a:cubicBezTo>
                    <a:cubicBezTo>
                      <a:pt x="450295" y="1096798"/>
                      <a:pt x="454778" y="1087681"/>
                      <a:pt x="462738" y="1082906"/>
                    </a:cubicBezTo>
                    <a:cubicBezTo>
                      <a:pt x="471637" y="1077567"/>
                      <a:pt x="482429" y="1076343"/>
                      <a:pt x="492275" y="1073062"/>
                    </a:cubicBezTo>
                    <a:cubicBezTo>
                      <a:pt x="505692" y="1064118"/>
                      <a:pt x="532148" y="1049271"/>
                      <a:pt x="541502" y="1033683"/>
                    </a:cubicBezTo>
                    <a:cubicBezTo>
                      <a:pt x="546841" y="1024785"/>
                      <a:pt x="548066" y="1013994"/>
                      <a:pt x="551348" y="1004150"/>
                    </a:cubicBezTo>
                    <a:cubicBezTo>
                      <a:pt x="548066" y="935238"/>
                      <a:pt x="541502" y="866403"/>
                      <a:pt x="541502" y="797413"/>
                    </a:cubicBezTo>
                    <a:cubicBezTo>
                      <a:pt x="541502" y="751355"/>
                      <a:pt x="544164" y="889742"/>
                      <a:pt x="551348" y="935237"/>
                    </a:cubicBezTo>
                    <a:cubicBezTo>
                      <a:pt x="554104" y="952693"/>
                      <a:pt x="565450" y="967695"/>
                      <a:pt x="571039" y="984460"/>
                    </a:cubicBezTo>
                    <a:cubicBezTo>
                      <a:pt x="575318" y="997296"/>
                      <a:pt x="571974" y="1013657"/>
                      <a:pt x="580884" y="1023839"/>
                    </a:cubicBezTo>
                    <a:cubicBezTo>
                      <a:pt x="601415" y="1047301"/>
                      <a:pt x="638196" y="1065238"/>
                      <a:pt x="669494" y="1073062"/>
                    </a:cubicBezTo>
                    <a:cubicBezTo>
                      <a:pt x="685728" y="1077120"/>
                      <a:pt x="702312" y="1079625"/>
                      <a:pt x="718721" y="1082906"/>
                    </a:cubicBezTo>
                    <a:cubicBezTo>
                      <a:pt x="777794" y="1079625"/>
                      <a:pt x="837370" y="1081428"/>
                      <a:pt x="895940" y="1073062"/>
                    </a:cubicBezTo>
                    <a:cubicBezTo>
                      <a:pt x="907653" y="1071389"/>
                      <a:pt x="914600" y="1058034"/>
                      <a:pt x="925476" y="1053373"/>
                    </a:cubicBezTo>
                    <a:cubicBezTo>
                      <a:pt x="969640" y="1034447"/>
                      <a:pt x="956075" y="1052841"/>
                      <a:pt x="994395" y="1033683"/>
                    </a:cubicBezTo>
                    <a:cubicBezTo>
                      <a:pt x="1070731" y="995518"/>
                      <a:pt x="979231" y="1028891"/>
                      <a:pt x="1053468" y="1004150"/>
                    </a:cubicBezTo>
                    <a:cubicBezTo>
                      <a:pt x="1079921" y="977699"/>
                      <a:pt x="1073199" y="977138"/>
                      <a:pt x="1122386" y="974616"/>
                    </a:cubicBezTo>
                    <a:cubicBezTo>
                      <a:pt x="1233870" y="968899"/>
                      <a:pt x="1345551" y="968053"/>
                      <a:pt x="1457133" y="964771"/>
                    </a:cubicBezTo>
                    <a:cubicBezTo>
                      <a:pt x="1476824" y="951645"/>
                      <a:pt x="1508722" y="947843"/>
                      <a:pt x="1516206" y="925393"/>
                    </a:cubicBezTo>
                    <a:cubicBezTo>
                      <a:pt x="1519488" y="915548"/>
                      <a:pt x="1518713" y="903197"/>
                      <a:pt x="1526051" y="895859"/>
                    </a:cubicBezTo>
                    <a:cubicBezTo>
                      <a:pt x="1533390" y="888521"/>
                      <a:pt x="1546305" y="890655"/>
                      <a:pt x="1555588" y="886014"/>
                    </a:cubicBezTo>
                    <a:cubicBezTo>
                      <a:pt x="1566171" y="880723"/>
                      <a:pt x="1575279" y="872888"/>
                      <a:pt x="1585124" y="866325"/>
                    </a:cubicBezTo>
                    <a:cubicBezTo>
                      <a:pt x="1593132" y="842304"/>
                      <a:pt x="1595576" y="826341"/>
                      <a:pt x="1614661" y="807257"/>
                    </a:cubicBezTo>
                    <a:cubicBezTo>
                      <a:pt x="1623028" y="798891"/>
                      <a:pt x="1634352" y="794131"/>
                      <a:pt x="1644197" y="787568"/>
                    </a:cubicBezTo>
                    <a:lnTo>
                      <a:pt x="1663888" y="728501"/>
                    </a:lnTo>
                    <a:lnTo>
                      <a:pt x="1673734" y="698967"/>
                    </a:lnTo>
                    <a:cubicBezTo>
                      <a:pt x="1677016" y="679278"/>
                      <a:pt x="1679249" y="659385"/>
                      <a:pt x="1683579" y="639899"/>
                    </a:cubicBezTo>
                    <a:cubicBezTo>
                      <a:pt x="1685830" y="629769"/>
                      <a:pt x="1686087" y="617703"/>
                      <a:pt x="1693425" y="610365"/>
                    </a:cubicBezTo>
                    <a:cubicBezTo>
                      <a:pt x="1710159" y="593632"/>
                      <a:pt x="1732807" y="584113"/>
                      <a:pt x="1752498" y="570987"/>
                    </a:cubicBezTo>
                    <a:cubicBezTo>
                      <a:pt x="1762343" y="564424"/>
                      <a:pt x="1770555" y="554168"/>
                      <a:pt x="1782034" y="551298"/>
                    </a:cubicBezTo>
                    <a:cubicBezTo>
                      <a:pt x="1795161" y="548016"/>
                      <a:pt x="1808455" y="545341"/>
                      <a:pt x="1821416" y="541453"/>
                    </a:cubicBezTo>
                    <a:cubicBezTo>
                      <a:pt x="1841297" y="535489"/>
                      <a:pt x="1860798" y="528327"/>
                      <a:pt x="1880489" y="521764"/>
                    </a:cubicBezTo>
                    <a:lnTo>
                      <a:pt x="1939562" y="502075"/>
                    </a:lnTo>
                    <a:cubicBezTo>
                      <a:pt x="1949407" y="498793"/>
                      <a:pt x="1959030" y="494747"/>
                      <a:pt x="1969098" y="492230"/>
                    </a:cubicBezTo>
                    <a:cubicBezTo>
                      <a:pt x="2027847" y="477544"/>
                      <a:pt x="1995133" y="484609"/>
                      <a:pt x="2067553" y="472541"/>
                    </a:cubicBezTo>
                    <a:cubicBezTo>
                      <a:pt x="2133588" y="450532"/>
                      <a:pt x="2108061" y="462134"/>
                      <a:pt x="2146317" y="443007"/>
                    </a:cubicBezTo>
                    <a:lnTo>
                      <a:pt x="2146317" y="443007"/>
                    </a:lnTo>
                    <a:cubicBezTo>
                      <a:pt x="2143035" y="380658"/>
                      <a:pt x="2143911" y="317950"/>
                      <a:pt x="2136472" y="255959"/>
                    </a:cubicBezTo>
                    <a:cubicBezTo>
                      <a:pt x="2130221" y="203871"/>
                      <a:pt x="2113277" y="200675"/>
                      <a:pt x="2097090" y="157513"/>
                    </a:cubicBezTo>
                    <a:cubicBezTo>
                      <a:pt x="2092339" y="144845"/>
                      <a:pt x="2091995" y="130803"/>
                      <a:pt x="2087244" y="118135"/>
                    </a:cubicBezTo>
                    <a:cubicBezTo>
                      <a:pt x="2082090" y="104394"/>
                      <a:pt x="2073335" y="92245"/>
                      <a:pt x="2067553" y="78756"/>
                    </a:cubicBezTo>
                    <a:cubicBezTo>
                      <a:pt x="2063465" y="69218"/>
                      <a:pt x="2063047" y="58121"/>
                      <a:pt x="2057708" y="49223"/>
                    </a:cubicBezTo>
                    <a:cubicBezTo>
                      <a:pt x="2052932" y="41264"/>
                      <a:pt x="2043816" y="36781"/>
                      <a:pt x="2038017" y="29533"/>
                    </a:cubicBezTo>
                    <a:cubicBezTo>
                      <a:pt x="2030625" y="20294"/>
                      <a:pt x="2024890" y="9844"/>
                      <a:pt x="2018326" y="0"/>
                    </a:cubicBezTo>
                    <a:cubicBezTo>
                      <a:pt x="1978944" y="3281"/>
                      <a:pt x="1937951" y="-1777"/>
                      <a:pt x="1900180" y="9844"/>
                    </a:cubicBezTo>
                    <a:cubicBezTo>
                      <a:pt x="1890262" y="12896"/>
                      <a:pt x="1890335" y="29001"/>
                      <a:pt x="1890335" y="39378"/>
                    </a:cubicBezTo>
                    <a:cubicBezTo>
                      <a:pt x="1890335" y="67836"/>
                      <a:pt x="1893181" y="115585"/>
                      <a:pt x="1919871" y="137824"/>
                    </a:cubicBezTo>
                    <a:cubicBezTo>
                      <a:pt x="1931146" y="147219"/>
                      <a:pt x="1946126" y="150950"/>
                      <a:pt x="1959253" y="157513"/>
                    </a:cubicBezTo>
                    <a:cubicBezTo>
                      <a:pt x="1966246" y="178491"/>
                      <a:pt x="1984264" y="216262"/>
                      <a:pt x="1959253" y="236270"/>
                    </a:cubicBezTo>
                    <a:cubicBezTo>
                      <a:pt x="1948687" y="244723"/>
                      <a:pt x="1932998" y="229707"/>
                      <a:pt x="1919871" y="226426"/>
                    </a:cubicBezTo>
                    <a:cubicBezTo>
                      <a:pt x="1896545" y="203101"/>
                      <a:pt x="1874508" y="178490"/>
                      <a:pt x="1841107" y="167358"/>
                    </a:cubicBezTo>
                    <a:lnTo>
                      <a:pt x="1782034" y="147669"/>
                    </a:lnTo>
                    <a:lnTo>
                      <a:pt x="1752498" y="137824"/>
                    </a:lnTo>
                    <a:cubicBezTo>
                      <a:pt x="1736348" y="138445"/>
                      <a:pt x="1532695" y="101648"/>
                      <a:pt x="1466978" y="167358"/>
                    </a:cubicBezTo>
                    <a:cubicBezTo>
                      <a:pt x="1458611" y="175724"/>
                      <a:pt x="1453851" y="187047"/>
                      <a:pt x="1447287" y="196892"/>
                    </a:cubicBezTo>
                    <a:cubicBezTo>
                      <a:pt x="1440264" y="217961"/>
                      <a:pt x="1435715" y="240242"/>
                      <a:pt x="1417751" y="255959"/>
                    </a:cubicBezTo>
                    <a:cubicBezTo>
                      <a:pt x="1376082" y="292416"/>
                      <a:pt x="1369710" y="291661"/>
                      <a:pt x="1329142" y="305182"/>
                    </a:cubicBezTo>
                    <a:cubicBezTo>
                      <a:pt x="1322578" y="315027"/>
                      <a:pt x="1318691" y="327325"/>
                      <a:pt x="1309451" y="334716"/>
                    </a:cubicBezTo>
                    <a:cubicBezTo>
                      <a:pt x="1301347" y="341199"/>
                      <a:pt x="1287253" y="337223"/>
                      <a:pt x="1279914" y="344561"/>
                    </a:cubicBezTo>
                    <a:cubicBezTo>
                      <a:pt x="1227406" y="397065"/>
                      <a:pt x="1319299" y="357688"/>
                      <a:pt x="1240532" y="383939"/>
                    </a:cubicBezTo>
                    <a:cubicBezTo>
                      <a:pt x="1230687" y="390502"/>
                      <a:pt x="1218388" y="394389"/>
                      <a:pt x="1210996" y="403628"/>
                    </a:cubicBezTo>
                    <a:cubicBezTo>
                      <a:pt x="1204513" y="411731"/>
                      <a:pt x="1206489" y="424264"/>
                      <a:pt x="1201150" y="433162"/>
                    </a:cubicBezTo>
                    <a:cubicBezTo>
                      <a:pt x="1196374" y="441121"/>
                      <a:pt x="1188023" y="446289"/>
                      <a:pt x="1181459" y="452852"/>
                    </a:cubicBezTo>
                    <a:cubicBezTo>
                      <a:pt x="1178177" y="462696"/>
                      <a:pt x="1171614" y="472008"/>
                      <a:pt x="1171614" y="482385"/>
                    </a:cubicBezTo>
                    <a:cubicBezTo>
                      <a:pt x="1171614" y="496654"/>
                      <a:pt x="1191194" y="533489"/>
                      <a:pt x="1201150" y="541453"/>
                    </a:cubicBezTo>
                    <a:cubicBezTo>
                      <a:pt x="1209254" y="547936"/>
                      <a:pt x="1221404" y="546657"/>
                      <a:pt x="1230687" y="551298"/>
                    </a:cubicBezTo>
                    <a:cubicBezTo>
                      <a:pt x="1298677" y="585290"/>
                      <a:pt x="1217644" y="560344"/>
                      <a:pt x="1299605" y="580831"/>
                    </a:cubicBezTo>
                    <a:cubicBezTo>
                      <a:pt x="1312732" y="587394"/>
                      <a:pt x="1325497" y="594740"/>
                      <a:pt x="1338987" y="600521"/>
                    </a:cubicBezTo>
                    <a:cubicBezTo>
                      <a:pt x="1348526" y="604609"/>
                      <a:pt x="1360419" y="603882"/>
                      <a:pt x="1368523" y="610365"/>
                    </a:cubicBezTo>
                    <a:cubicBezTo>
                      <a:pt x="1377763" y="617756"/>
                      <a:pt x="1382922" y="629316"/>
                      <a:pt x="1388214" y="639899"/>
                    </a:cubicBezTo>
                    <a:cubicBezTo>
                      <a:pt x="1392855" y="649181"/>
                      <a:pt x="1408236" y="667398"/>
                      <a:pt x="1398060" y="669433"/>
                    </a:cubicBezTo>
                    <a:lnTo>
                      <a:pt x="1309451" y="639899"/>
                    </a:lnTo>
                    <a:cubicBezTo>
                      <a:pt x="1299605" y="636617"/>
                      <a:pt x="1288549" y="635810"/>
                      <a:pt x="1279914" y="630054"/>
                    </a:cubicBezTo>
                    <a:lnTo>
                      <a:pt x="1220841" y="590676"/>
                    </a:lnTo>
                    <a:cubicBezTo>
                      <a:pt x="1193695" y="594069"/>
                      <a:pt x="1142894" y="595190"/>
                      <a:pt x="1112541" y="610365"/>
                    </a:cubicBezTo>
                    <a:cubicBezTo>
                      <a:pt x="1101957" y="615656"/>
                      <a:pt x="1092244" y="622663"/>
                      <a:pt x="1083004" y="630054"/>
                    </a:cubicBezTo>
                    <a:cubicBezTo>
                      <a:pt x="1075756" y="635852"/>
                      <a:pt x="1071273" y="644969"/>
                      <a:pt x="1063313" y="649744"/>
                    </a:cubicBezTo>
                    <a:cubicBezTo>
                      <a:pt x="1054414" y="655083"/>
                      <a:pt x="1043622" y="656307"/>
                      <a:pt x="1033777" y="659588"/>
                    </a:cubicBezTo>
                    <a:cubicBezTo>
                      <a:pt x="1028803" y="662904"/>
                      <a:pt x="986349" y="694944"/>
                      <a:pt x="974704" y="689122"/>
                    </a:cubicBezTo>
                    <a:cubicBezTo>
                      <a:pt x="965422" y="684481"/>
                      <a:pt x="968140" y="669433"/>
                      <a:pt x="964858" y="659588"/>
                    </a:cubicBezTo>
                    <a:cubicBezTo>
                      <a:pt x="1021288" y="574951"/>
                      <a:pt x="946150" y="674553"/>
                      <a:pt x="1014086" y="620210"/>
                    </a:cubicBezTo>
                    <a:cubicBezTo>
                      <a:pt x="1077710" y="569316"/>
                      <a:pt x="989068" y="605579"/>
                      <a:pt x="1063313" y="580831"/>
                    </a:cubicBezTo>
                    <a:cubicBezTo>
                      <a:pt x="1072514" y="553231"/>
                      <a:pt x="1097666" y="513016"/>
                      <a:pt x="1073159" y="482385"/>
                    </a:cubicBezTo>
                    <a:cubicBezTo>
                      <a:pt x="1066676" y="474281"/>
                      <a:pt x="1053468" y="475822"/>
                      <a:pt x="1043622" y="472541"/>
                    </a:cubicBezTo>
                    <a:cubicBezTo>
                      <a:pt x="972791" y="496148"/>
                      <a:pt x="1061260" y="467501"/>
                      <a:pt x="974704" y="492230"/>
                    </a:cubicBezTo>
                    <a:cubicBezTo>
                      <a:pt x="935140" y="503533"/>
                      <a:pt x="914434" y="518070"/>
                      <a:pt x="866403" y="521764"/>
                    </a:cubicBezTo>
                    <a:cubicBezTo>
                      <a:pt x="708781" y="533887"/>
                      <a:pt x="780940" y="526883"/>
                      <a:pt x="649803" y="541453"/>
                    </a:cubicBezTo>
                    <a:cubicBezTo>
                      <a:pt x="591132" y="556120"/>
                      <a:pt x="579515" y="559932"/>
                      <a:pt x="502120" y="570987"/>
                    </a:cubicBezTo>
                    <a:cubicBezTo>
                      <a:pt x="383350" y="587952"/>
                      <a:pt x="436471" y="572301"/>
                      <a:pt x="344592" y="590676"/>
                    </a:cubicBezTo>
                    <a:cubicBezTo>
                      <a:pt x="331323" y="593330"/>
                      <a:pt x="318047" y="596242"/>
                      <a:pt x="305210" y="600521"/>
                    </a:cubicBezTo>
                    <a:cubicBezTo>
                      <a:pt x="288444" y="606109"/>
                      <a:pt x="272531" y="614005"/>
                      <a:pt x="255983" y="620210"/>
                    </a:cubicBezTo>
                    <a:cubicBezTo>
                      <a:pt x="211880" y="636747"/>
                      <a:pt x="238769" y="624389"/>
                      <a:pt x="187065" y="639899"/>
                    </a:cubicBezTo>
                    <a:cubicBezTo>
                      <a:pt x="167184" y="645863"/>
                      <a:pt x="127992" y="659588"/>
                      <a:pt x="127992" y="659588"/>
                    </a:cubicBezTo>
                    <a:cubicBezTo>
                      <a:pt x="124710" y="669433"/>
                      <a:pt x="124629" y="681019"/>
                      <a:pt x="118146" y="689122"/>
                    </a:cubicBezTo>
                    <a:cubicBezTo>
                      <a:pt x="110754" y="698361"/>
                      <a:pt x="94881" y="698777"/>
                      <a:pt x="88610" y="708811"/>
                    </a:cubicBezTo>
                    <a:cubicBezTo>
                      <a:pt x="77609" y="726410"/>
                      <a:pt x="80432" y="750611"/>
                      <a:pt x="68919" y="767879"/>
                    </a:cubicBezTo>
                    <a:cubicBezTo>
                      <a:pt x="49668" y="796752"/>
                      <a:pt x="47535" y="794340"/>
                      <a:pt x="39382" y="826947"/>
                    </a:cubicBezTo>
                    <a:cubicBezTo>
                      <a:pt x="38586" y="830130"/>
                      <a:pt x="39382" y="833510"/>
                      <a:pt x="39382" y="836791"/>
                    </a:cubicBezTo>
                    <a:lnTo>
                      <a:pt x="39382" y="836791"/>
                    </a:lnTo>
                    <a:lnTo>
                      <a:pt x="19691" y="836791"/>
                    </a:lnTo>
                    <a:cubicBezTo>
                      <a:pt x="13127" y="866325"/>
                      <a:pt x="0" y="895138"/>
                      <a:pt x="0" y="925393"/>
                    </a:cubicBezTo>
                    <a:cubicBezTo>
                      <a:pt x="0" y="1004423"/>
                      <a:pt x="12078" y="1083001"/>
                      <a:pt x="19691" y="1161663"/>
                    </a:cubicBezTo>
                    <a:cubicBezTo>
                      <a:pt x="21926" y="1184759"/>
                      <a:pt x="28250" y="1207407"/>
                      <a:pt x="29537" y="1230576"/>
                    </a:cubicBezTo>
                    <a:cubicBezTo>
                      <a:pt x="31540" y="1266617"/>
                      <a:pt x="29537" y="1302769"/>
                      <a:pt x="29537" y="1338866"/>
                    </a:cubicBezTo>
                    <a:lnTo>
                      <a:pt x="29537" y="1338866"/>
                    </a:lnTo>
                    <a:lnTo>
                      <a:pt x="29537" y="1338866"/>
                    </a:lnTo>
                    <a:lnTo>
                      <a:pt x="29537" y="1338866"/>
                    </a:lnTo>
                    <a:lnTo>
                      <a:pt x="29537" y="1338866"/>
                    </a:lnTo>
                  </a:path>
                </a:pathLst>
              </a:cu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 73"/>
              <p:cNvSpPr/>
              <p:nvPr/>
            </p:nvSpPr>
            <p:spPr>
              <a:xfrm>
                <a:off x="694862" y="2382395"/>
                <a:ext cx="1935959" cy="1378245"/>
              </a:xfrm>
              <a:custGeom>
                <a:avLst/>
                <a:gdLst>
                  <a:gd name="connsiteX0" fmla="*/ 1874811 w 1935959"/>
                  <a:gd name="connsiteY0" fmla="*/ 1378245 h 1378245"/>
                  <a:gd name="connsiteX1" fmla="*/ 1874811 w 1935959"/>
                  <a:gd name="connsiteY1" fmla="*/ 1378245 h 1378245"/>
                  <a:gd name="connsiteX2" fmla="*/ 1796047 w 1935959"/>
                  <a:gd name="connsiteY2" fmla="*/ 1319178 h 1378245"/>
                  <a:gd name="connsiteX3" fmla="*/ 1776356 w 1935959"/>
                  <a:gd name="connsiteY3" fmla="*/ 1299488 h 1378245"/>
                  <a:gd name="connsiteX4" fmla="*/ 1766511 w 1935959"/>
                  <a:gd name="connsiteY4" fmla="*/ 1269955 h 1378245"/>
                  <a:gd name="connsiteX5" fmla="*/ 1736974 w 1935959"/>
                  <a:gd name="connsiteY5" fmla="*/ 1260110 h 1378245"/>
                  <a:gd name="connsiteX6" fmla="*/ 1677901 w 1935959"/>
                  <a:gd name="connsiteY6" fmla="*/ 1220732 h 1378245"/>
                  <a:gd name="connsiteX7" fmla="*/ 1628674 w 1935959"/>
                  <a:gd name="connsiteY7" fmla="*/ 1181353 h 1378245"/>
                  <a:gd name="connsiteX8" fmla="*/ 1579446 w 1935959"/>
                  <a:gd name="connsiteY8" fmla="*/ 1171508 h 1378245"/>
                  <a:gd name="connsiteX9" fmla="*/ 1500683 w 1935959"/>
                  <a:gd name="connsiteY9" fmla="*/ 1102596 h 1378245"/>
                  <a:gd name="connsiteX10" fmla="*/ 1490837 w 1935959"/>
                  <a:gd name="connsiteY10" fmla="*/ 1073062 h 1378245"/>
                  <a:gd name="connsiteX11" fmla="*/ 1421919 w 1935959"/>
                  <a:gd name="connsiteY11" fmla="*/ 1004150 h 1378245"/>
                  <a:gd name="connsiteX12" fmla="*/ 1392382 w 1935959"/>
                  <a:gd name="connsiteY12" fmla="*/ 994306 h 1378245"/>
                  <a:gd name="connsiteX13" fmla="*/ 1234854 w 1935959"/>
                  <a:gd name="connsiteY13" fmla="*/ 1004150 h 1378245"/>
                  <a:gd name="connsiteX14" fmla="*/ 1126554 w 1935959"/>
                  <a:gd name="connsiteY14" fmla="*/ 1033684 h 1378245"/>
                  <a:gd name="connsiteX15" fmla="*/ 1057635 w 1935959"/>
                  <a:gd name="connsiteY15" fmla="*/ 1043529 h 1378245"/>
                  <a:gd name="connsiteX16" fmla="*/ 1018253 w 1935959"/>
                  <a:gd name="connsiteY16" fmla="*/ 1053373 h 1378245"/>
                  <a:gd name="connsiteX17" fmla="*/ 929644 w 1935959"/>
                  <a:gd name="connsiteY17" fmla="*/ 1043529 h 1378245"/>
                  <a:gd name="connsiteX18" fmla="*/ 900108 w 1935959"/>
                  <a:gd name="connsiteY18" fmla="*/ 1033684 h 1378245"/>
                  <a:gd name="connsiteX19" fmla="*/ 850880 w 1935959"/>
                  <a:gd name="connsiteY19" fmla="*/ 994306 h 1378245"/>
                  <a:gd name="connsiteX20" fmla="*/ 821344 w 1935959"/>
                  <a:gd name="connsiteY20" fmla="*/ 974616 h 1378245"/>
                  <a:gd name="connsiteX21" fmla="*/ 762271 w 1935959"/>
                  <a:gd name="connsiteY21" fmla="*/ 954927 h 1378245"/>
                  <a:gd name="connsiteX22" fmla="*/ 732734 w 1935959"/>
                  <a:gd name="connsiteY22" fmla="*/ 935238 h 1378245"/>
                  <a:gd name="connsiteX23" fmla="*/ 693352 w 1935959"/>
                  <a:gd name="connsiteY23" fmla="*/ 925393 h 1378245"/>
                  <a:gd name="connsiteX24" fmla="*/ 663816 w 1935959"/>
                  <a:gd name="connsiteY24" fmla="*/ 915549 h 1378245"/>
                  <a:gd name="connsiteX25" fmla="*/ 585052 w 1935959"/>
                  <a:gd name="connsiteY25" fmla="*/ 876170 h 1378245"/>
                  <a:gd name="connsiteX26" fmla="*/ 506288 w 1935959"/>
                  <a:gd name="connsiteY26" fmla="*/ 836792 h 1378245"/>
                  <a:gd name="connsiteX27" fmla="*/ 427524 w 1935959"/>
                  <a:gd name="connsiteY27" fmla="*/ 817103 h 1378245"/>
                  <a:gd name="connsiteX28" fmla="*/ 368451 w 1935959"/>
                  <a:gd name="connsiteY28" fmla="*/ 797413 h 1378245"/>
                  <a:gd name="connsiteX29" fmla="*/ 329069 w 1935959"/>
                  <a:gd name="connsiteY29" fmla="*/ 679278 h 1378245"/>
                  <a:gd name="connsiteX30" fmla="*/ 309378 w 1935959"/>
                  <a:gd name="connsiteY30" fmla="*/ 620210 h 1378245"/>
                  <a:gd name="connsiteX31" fmla="*/ 299533 w 1935959"/>
                  <a:gd name="connsiteY31" fmla="*/ 590677 h 1378245"/>
                  <a:gd name="connsiteX32" fmla="*/ 279842 w 1935959"/>
                  <a:gd name="connsiteY32" fmla="*/ 561143 h 1378245"/>
                  <a:gd name="connsiteX33" fmla="*/ 250305 w 1935959"/>
                  <a:gd name="connsiteY33" fmla="*/ 452852 h 1378245"/>
                  <a:gd name="connsiteX34" fmla="*/ 230614 w 1935959"/>
                  <a:gd name="connsiteY34" fmla="*/ 423318 h 1378245"/>
                  <a:gd name="connsiteX35" fmla="*/ 250305 w 1935959"/>
                  <a:gd name="connsiteY35" fmla="*/ 383940 h 1378245"/>
                  <a:gd name="connsiteX36" fmla="*/ 338915 w 1935959"/>
                  <a:gd name="connsiteY36" fmla="*/ 354406 h 1378245"/>
                  <a:gd name="connsiteX37" fmla="*/ 397988 w 1935959"/>
                  <a:gd name="connsiteY37" fmla="*/ 315028 h 1378245"/>
                  <a:gd name="connsiteX38" fmla="*/ 417679 w 1935959"/>
                  <a:gd name="connsiteY38" fmla="*/ 255960 h 1378245"/>
                  <a:gd name="connsiteX39" fmla="*/ 378297 w 1935959"/>
                  <a:gd name="connsiteY39" fmla="*/ 275649 h 1378245"/>
                  <a:gd name="connsiteX40" fmla="*/ 289687 w 1935959"/>
                  <a:gd name="connsiteY40" fmla="*/ 324872 h 1378245"/>
                  <a:gd name="connsiteX41" fmla="*/ 260151 w 1935959"/>
                  <a:gd name="connsiteY41" fmla="*/ 344561 h 1378245"/>
                  <a:gd name="connsiteX42" fmla="*/ 230614 w 1935959"/>
                  <a:gd name="connsiteY42" fmla="*/ 354406 h 1378245"/>
                  <a:gd name="connsiteX43" fmla="*/ 142005 w 1935959"/>
                  <a:gd name="connsiteY43" fmla="*/ 403629 h 1378245"/>
                  <a:gd name="connsiteX44" fmla="*/ 132159 w 1935959"/>
                  <a:gd name="connsiteY44" fmla="*/ 433163 h 1378245"/>
                  <a:gd name="connsiteX45" fmla="*/ 73086 w 1935959"/>
                  <a:gd name="connsiteY45" fmla="*/ 433163 h 1378245"/>
                  <a:gd name="connsiteX46" fmla="*/ 43550 w 1935959"/>
                  <a:gd name="connsiteY46" fmla="*/ 413474 h 1378245"/>
                  <a:gd name="connsiteX47" fmla="*/ 23859 w 1935959"/>
                  <a:gd name="connsiteY47" fmla="*/ 275649 h 1378245"/>
                  <a:gd name="connsiteX48" fmla="*/ 33704 w 1935959"/>
                  <a:gd name="connsiteY48" fmla="*/ 246115 h 1378245"/>
                  <a:gd name="connsiteX49" fmla="*/ 92777 w 1935959"/>
                  <a:gd name="connsiteY49" fmla="*/ 206737 h 1378245"/>
                  <a:gd name="connsiteX50" fmla="*/ 161696 w 1935959"/>
                  <a:gd name="connsiteY50" fmla="*/ 127980 h 1378245"/>
                  <a:gd name="connsiteX51" fmla="*/ 171541 w 1935959"/>
                  <a:gd name="connsiteY51" fmla="*/ 98446 h 1378245"/>
                  <a:gd name="connsiteX52" fmla="*/ 240460 w 1935959"/>
                  <a:gd name="connsiteY52" fmla="*/ 68912 h 1378245"/>
                  <a:gd name="connsiteX53" fmla="*/ 368451 w 1935959"/>
                  <a:gd name="connsiteY53" fmla="*/ 39379 h 1378245"/>
                  <a:gd name="connsiteX54" fmla="*/ 397988 w 1935959"/>
                  <a:gd name="connsiteY54" fmla="*/ 29534 h 1378245"/>
                  <a:gd name="connsiteX55" fmla="*/ 437369 w 1935959"/>
                  <a:gd name="connsiteY55" fmla="*/ 19689 h 1378245"/>
                  <a:gd name="connsiteX56" fmla="*/ 496442 w 1935959"/>
                  <a:gd name="connsiteY56" fmla="*/ 0 h 1378245"/>
                  <a:gd name="connsiteX57" fmla="*/ 594897 w 1935959"/>
                  <a:gd name="connsiteY57" fmla="*/ 9845 h 1378245"/>
                  <a:gd name="connsiteX58" fmla="*/ 624434 w 1935959"/>
                  <a:gd name="connsiteY58" fmla="*/ 19689 h 1378245"/>
                  <a:gd name="connsiteX59" fmla="*/ 634279 w 1935959"/>
                  <a:gd name="connsiteY59" fmla="*/ 49223 h 1378245"/>
                  <a:gd name="connsiteX60" fmla="*/ 614588 w 1935959"/>
                  <a:gd name="connsiteY60" fmla="*/ 226426 h 1378245"/>
                  <a:gd name="connsiteX61" fmla="*/ 594897 w 1935959"/>
                  <a:gd name="connsiteY61" fmla="*/ 255960 h 1378245"/>
                  <a:gd name="connsiteX62" fmla="*/ 535824 w 1935959"/>
                  <a:gd name="connsiteY62" fmla="*/ 285494 h 1378245"/>
                  <a:gd name="connsiteX63" fmla="*/ 545670 w 1935959"/>
                  <a:gd name="connsiteY63" fmla="*/ 315028 h 1378245"/>
                  <a:gd name="connsiteX64" fmla="*/ 575206 w 1935959"/>
                  <a:gd name="connsiteY64" fmla="*/ 324872 h 1378245"/>
                  <a:gd name="connsiteX65" fmla="*/ 604743 w 1935959"/>
                  <a:gd name="connsiteY65" fmla="*/ 344561 h 1378245"/>
                  <a:gd name="connsiteX66" fmla="*/ 663816 w 1935959"/>
                  <a:gd name="connsiteY66" fmla="*/ 364251 h 1378245"/>
                  <a:gd name="connsiteX67" fmla="*/ 693352 w 1935959"/>
                  <a:gd name="connsiteY67" fmla="*/ 374095 h 1378245"/>
                  <a:gd name="connsiteX68" fmla="*/ 722889 w 1935959"/>
                  <a:gd name="connsiteY68" fmla="*/ 393784 h 1378245"/>
                  <a:gd name="connsiteX69" fmla="*/ 752425 w 1935959"/>
                  <a:gd name="connsiteY69" fmla="*/ 403629 h 1378245"/>
                  <a:gd name="connsiteX70" fmla="*/ 772116 w 1935959"/>
                  <a:gd name="connsiteY70" fmla="*/ 433163 h 1378245"/>
                  <a:gd name="connsiteX71" fmla="*/ 801653 w 1935959"/>
                  <a:gd name="connsiteY71" fmla="*/ 452852 h 1378245"/>
                  <a:gd name="connsiteX72" fmla="*/ 772116 w 1935959"/>
                  <a:gd name="connsiteY72" fmla="*/ 531609 h 1378245"/>
                  <a:gd name="connsiteX73" fmla="*/ 742580 w 1935959"/>
                  <a:gd name="connsiteY73" fmla="*/ 551298 h 1378245"/>
                  <a:gd name="connsiteX74" fmla="*/ 713043 w 1935959"/>
                  <a:gd name="connsiteY74" fmla="*/ 610366 h 1378245"/>
                  <a:gd name="connsiteX75" fmla="*/ 742580 w 1935959"/>
                  <a:gd name="connsiteY75" fmla="*/ 620210 h 1378245"/>
                  <a:gd name="connsiteX76" fmla="*/ 821344 w 1935959"/>
                  <a:gd name="connsiteY76" fmla="*/ 600521 h 1378245"/>
                  <a:gd name="connsiteX77" fmla="*/ 870571 w 1935959"/>
                  <a:gd name="connsiteY77" fmla="*/ 590677 h 1378245"/>
                  <a:gd name="connsiteX78" fmla="*/ 900108 w 1935959"/>
                  <a:gd name="connsiteY78" fmla="*/ 570987 h 1378245"/>
                  <a:gd name="connsiteX79" fmla="*/ 998562 w 1935959"/>
                  <a:gd name="connsiteY79" fmla="*/ 541454 h 1378245"/>
                  <a:gd name="connsiteX80" fmla="*/ 1077326 w 1935959"/>
                  <a:gd name="connsiteY80" fmla="*/ 511920 h 1378245"/>
                  <a:gd name="connsiteX81" fmla="*/ 1087172 w 1935959"/>
                  <a:gd name="connsiteY81" fmla="*/ 600521 h 1378245"/>
                  <a:gd name="connsiteX82" fmla="*/ 1106863 w 1935959"/>
                  <a:gd name="connsiteY82" fmla="*/ 718656 h 1378245"/>
                  <a:gd name="connsiteX83" fmla="*/ 1156090 w 1935959"/>
                  <a:gd name="connsiteY83" fmla="*/ 708812 h 1378245"/>
                  <a:gd name="connsiteX84" fmla="*/ 1185627 w 1935959"/>
                  <a:gd name="connsiteY84" fmla="*/ 689123 h 1378245"/>
                  <a:gd name="connsiteX85" fmla="*/ 1234854 w 1935959"/>
                  <a:gd name="connsiteY85" fmla="*/ 639900 h 1378245"/>
                  <a:gd name="connsiteX86" fmla="*/ 1264391 w 1935959"/>
                  <a:gd name="connsiteY86" fmla="*/ 630055 h 1378245"/>
                  <a:gd name="connsiteX87" fmla="*/ 1333309 w 1935959"/>
                  <a:gd name="connsiteY87" fmla="*/ 590677 h 1378245"/>
                  <a:gd name="connsiteX88" fmla="*/ 1353000 w 1935959"/>
                  <a:gd name="connsiteY88" fmla="*/ 570987 h 1378245"/>
                  <a:gd name="connsiteX89" fmla="*/ 1579446 w 1935959"/>
                  <a:gd name="connsiteY89" fmla="*/ 502075 h 1378245"/>
                  <a:gd name="connsiteX90" fmla="*/ 1707438 w 1935959"/>
                  <a:gd name="connsiteY90" fmla="*/ 511920 h 1378245"/>
                  <a:gd name="connsiteX91" fmla="*/ 1766511 w 1935959"/>
                  <a:gd name="connsiteY91" fmla="*/ 551298 h 1378245"/>
                  <a:gd name="connsiteX92" fmla="*/ 1796047 w 1935959"/>
                  <a:gd name="connsiteY92" fmla="*/ 561143 h 1378245"/>
                  <a:gd name="connsiteX93" fmla="*/ 1805893 w 1935959"/>
                  <a:gd name="connsiteY93" fmla="*/ 590677 h 1378245"/>
                  <a:gd name="connsiteX94" fmla="*/ 1835429 w 1935959"/>
                  <a:gd name="connsiteY94" fmla="*/ 600521 h 1378245"/>
                  <a:gd name="connsiteX95" fmla="*/ 1855120 w 1935959"/>
                  <a:gd name="connsiteY95" fmla="*/ 659589 h 1378245"/>
                  <a:gd name="connsiteX96" fmla="*/ 1864966 w 1935959"/>
                  <a:gd name="connsiteY96" fmla="*/ 689123 h 1378245"/>
                  <a:gd name="connsiteX97" fmla="*/ 1894502 w 1935959"/>
                  <a:gd name="connsiteY97" fmla="*/ 708812 h 1378245"/>
                  <a:gd name="connsiteX98" fmla="*/ 1914193 w 1935959"/>
                  <a:gd name="connsiteY98" fmla="*/ 767880 h 1378245"/>
                  <a:gd name="connsiteX99" fmla="*/ 1924039 w 1935959"/>
                  <a:gd name="connsiteY99" fmla="*/ 797413 h 1378245"/>
                  <a:gd name="connsiteX100" fmla="*/ 1933884 w 1935959"/>
                  <a:gd name="connsiteY100" fmla="*/ 1378245 h 1378245"/>
                  <a:gd name="connsiteX101" fmla="*/ 1933884 w 1935959"/>
                  <a:gd name="connsiteY101" fmla="*/ 1378245 h 1378245"/>
                  <a:gd name="connsiteX102" fmla="*/ 1933884 w 1935959"/>
                  <a:gd name="connsiteY102" fmla="*/ 1378245 h 1378245"/>
                  <a:gd name="connsiteX103" fmla="*/ 1874811 w 1935959"/>
                  <a:gd name="connsiteY103" fmla="*/ 1378245 h 13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1935959" h="1378245">
                    <a:moveTo>
                      <a:pt x="1874811" y="1378245"/>
                    </a:moveTo>
                    <a:lnTo>
                      <a:pt x="1874811" y="1378245"/>
                    </a:lnTo>
                    <a:cubicBezTo>
                      <a:pt x="1848556" y="1358556"/>
                      <a:pt x="1821674" y="1339678"/>
                      <a:pt x="1796047" y="1319178"/>
                    </a:cubicBezTo>
                    <a:cubicBezTo>
                      <a:pt x="1788799" y="1313380"/>
                      <a:pt x="1781132" y="1307447"/>
                      <a:pt x="1776356" y="1299488"/>
                    </a:cubicBezTo>
                    <a:cubicBezTo>
                      <a:pt x="1771017" y="1290590"/>
                      <a:pt x="1773849" y="1277292"/>
                      <a:pt x="1766511" y="1269955"/>
                    </a:cubicBezTo>
                    <a:cubicBezTo>
                      <a:pt x="1759172" y="1262617"/>
                      <a:pt x="1746820" y="1263392"/>
                      <a:pt x="1736974" y="1260110"/>
                    </a:cubicBezTo>
                    <a:cubicBezTo>
                      <a:pt x="1661867" y="1185009"/>
                      <a:pt x="1749145" y="1263474"/>
                      <a:pt x="1677901" y="1220732"/>
                    </a:cubicBezTo>
                    <a:cubicBezTo>
                      <a:pt x="1637847" y="1196702"/>
                      <a:pt x="1681226" y="1201058"/>
                      <a:pt x="1628674" y="1181353"/>
                    </a:cubicBezTo>
                    <a:cubicBezTo>
                      <a:pt x="1613005" y="1175478"/>
                      <a:pt x="1595855" y="1174790"/>
                      <a:pt x="1579446" y="1171508"/>
                    </a:cubicBezTo>
                    <a:cubicBezTo>
                      <a:pt x="1521852" y="1113919"/>
                      <a:pt x="1549527" y="1135156"/>
                      <a:pt x="1500683" y="1102596"/>
                    </a:cubicBezTo>
                    <a:cubicBezTo>
                      <a:pt x="1497401" y="1092751"/>
                      <a:pt x="1495478" y="1082344"/>
                      <a:pt x="1490837" y="1073062"/>
                    </a:cubicBezTo>
                    <a:cubicBezTo>
                      <a:pt x="1476479" y="1044350"/>
                      <a:pt x="1450633" y="1018505"/>
                      <a:pt x="1421919" y="1004150"/>
                    </a:cubicBezTo>
                    <a:cubicBezTo>
                      <a:pt x="1412636" y="999509"/>
                      <a:pt x="1402228" y="997587"/>
                      <a:pt x="1392382" y="994306"/>
                    </a:cubicBezTo>
                    <a:cubicBezTo>
                      <a:pt x="1339873" y="997587"/>
                      <a:pt x="1287250" y="999387"/>
                      <a:pt x="1234854" y="1004150"/>
                    </a:cubicBezTo>
                    <a:cubicBezTo>
                      <a:pt x="1122617" y="1014352"/>
                      <a:pt x="1225949" y="1008837"/>
                      <a:pt x="1126554" y="1033684"/>
                    </a:cubicBezTo>
                    <a:cubicBezTo>
                      <a:pt x="1104041" y="1039312"/>
                      <a:pt x="1080467" y="1039378"/>
                      <a:pt x="1057635" y="1043529"/>
                    </a:cubicBezTo>
                    <a:cubicBezTo>
                      <a:pt x="1044322" y="1045949"/>
                      <a:pt x="1031380" y="1050092"/>
                      <a:pt x="1018253" y="1053373"/>
                    </a:cubicBezTo>
                    <a:cubicBezTo>
                      <a:pt x="988717" y="1050092"/>
                      <a:pt x="958958" y="1048414"/>
                      <a:pt x="929644" y="1043529"/>
                    </a:cubicBezTo>
                    <a:cubicBezTo>
                      <a:pt x="919407" y="1041823"/>
                      <a:pt x="908212" y="1040167"/>
                      <a:pt x="900108" y="1033684"/>
                    </a:cubicBezTo>
                    <a:cubicBezTo>
                      <a:pt x="836492" y="982795"/>
                      <a:pt x="925119" y="1019048"/>
                      <a:pt x="850880" y="994306"/>
                    </a:cubicBezTo>
                    <a:cubicBezTo>
                      <a:pt x="841035" y="987743"/>
                      <a:pt x="832157" y="979421"/>
                      <a:pt x="821344" y="974616"/>
                    </a:cubicBezTo>
                    <a:cubicBezTo>
                      <a:pt x="802377" y="966187"/>
                      <a:pt x="779542" y="966439"/>
                      <a:pt x="762271" y="954927"/>
                    </a:cubicBezTo>
                    <a:cubicBezTo>
                      <a:pt x="752425" y="948364"/>
                      <a:pt x="743610" y="939899"/>
                      <a:pt x="732734" y="935238"/>
                    </a:cubicBezTo>
                    <a:cubicBezTo>
                      <a:pt x="720297" y="929908"/>
                      <a:pt x="706363" y="929110"/>
                      <a:pt x="693352" y="925393"/>
                    </a:cubicBezTo>
                    <a:cubicBezTo>
                      <a:pt x="683373" y="922542"/>
                      <a:pt x="673661" y="918830"/>
                      <a:pt x="663816" y="915549"/>
                    </a:cubicBezTo>
                    <a:cubicBezTo>
                      <a:pt x="599099" y="850835"/>
                      <a:pt x="720795" y="966655"/>
                      <a:pt x="585052" y="876170"/>
                    </a:cubicBezTo>
                    <a:cubicBezTo>
                      <a:pt x="551177" y="853589"/>
                      <a:pt x="551017" y="850553"/>
                      <a:pt x="506288" y="836792"/>
                    </a:cubicBezTo>
                    <a:cubicBezTo>
                      <a:pt x="480422" y="828834"/>
                      <a:pt x="453198" y="825661"/>
                      <a:pt x="427524" y="817103"/>
                    </a:cubicBezTo>
                    <a:lnTo>
                      <a:pt x="368451" y="797413"/>
                    </a:lnTo>
                    <a:lnTo>
                      <a:pt x="329069" y="679278"/>
                    </a:lnTo>
                    <a:lnTo>
                      <a:pt x="309378" y="620210"/>
                    </a:lnTo>
                    <a:cubicBezTo>
                      <a:pt x="306096" y="610366"/>
                      <a:pt x="305289" y="599311"/>
                      <a:pt x="299533" y="590677"/>
                    </a:cubicBezTo>
                    <a:lnTo>
                      <a:pt x="279842" y="561143"/>
                    </a:lnTo>
                    <a:cubicBezTo>
                      <a:pt x="274558" y="534726"/>
                      <a:pt x="264580" y="474263"/>
                      <a:pt x="250305" y="452852"/>
                    </a:cubicBezTo>
                    <a:lnTo>
                      <a:pt x="230614" y="423318"/>
                    </a:lnTo>
                    <a:cubicBezTo>
                      <a:pt x="237178" y="410192"/>
                      <a:pt x="239162" y="393490"/>
                      <a:pt x="250305" y="383940"/>
                    </a:cubicBezTo>
                    <a:cubicBezTo>
                      <a:pt x="265570" y="370857"/>
                      <a:pt x="318010" y="359632"/>
                      <a:pt x="338915" y="354406"/>
                    </a:cubicBezTo>
                    <a:cubicBezTo>
                      <a:pt x="358606" y="341280"/>
                      <a:pt x="390504" y="337478"/>
                      <a:pt x="397988" y="315028"/>
                    </a:cubicBezTo>
                    <a:cubicBezTo>
                      <a:pt x="404552" y="295339"/>
                      <a:pt x="436243" y="246679"/>
                      <a:pt x="417679" y="255960"/>
                    </a:cubicBezTo>
                    <a:cubicBezTo>
                      <a:pt x="404552" y="262523"/>
                      <a:pt x="390882" y="268098"/>
                      <a:pt x="378297" y="275649"/>
                    </a:cubicBezTo>
                    <a:cubicBezTo>
                      <a:pt x="293662" y="326426"/>
                      <a:pt x="349098" y="305072"/>
                      <a:pt x="289687" y="324872"/>
                    </a:cubicBezTo>
                    <a:cubicBezTo>
                      <a:pt x="279842" y="331435"/>
                      <a:pt x="270734" y="339270"/>
                      <a:pt x="260151" y="344561"/>
                    </a:cubicBezTo>
                    <a:cubicBezTo>
                      <a:pt x="250868" y="349202"/>
                      <a:pt x="239686" y="349366"/>
                      <a:pt x="230614" y="354406"/>
                    </a:cubicBezTo>
                    <a:cubicBezTo>
                      <a:pt x="129049" y="410825"/>
                      <a:pt x="208839" y="381352"/>
                      <a:pt x="142005" y="403629"/>
                    </a:cubicBezTo>
                    <a:cubicBezTo>
                      <a:pt x="138723" y="413474"/>
                      <a:pt x="139497" y="425825"/>
                      <a:pt x="132159" y="433163"/>
                    </a:cubicBezTo>
                    <a:cubicBezTo>
                      <a:pt x="112469" y="452851"/>
                      <a:pt x="92776" y="439725"/>
                      <a:pt x="73086" y="433163"/>
                    </a:cubicBezTo>
                    <a:cubicBezTo>
                      <a:pt x="63241" y="426600"/>
                      <a:pt x="54133" y="418765"/>
                      <a:pt x="43550" y="413474"/>
                    </a:cubicBezTo>
                    <a:cubicBezTo>
                      <a:pt x="-23684" y="379860"/>
                      <a:pt x="1289" y="456193"/>
                      <a:pt x="23859" y="275649"/>
                    </a:cubicBezTo>
                    <a:cubicBezTo>
                      <a:pt x="25146" y="265352"/>
                      <a:pt x="26366" y="253452"/>
                      <a:pt x="33704" y="246115"/>
                    </a:cubicBezTo>
                    <a:cubicBezTo>
                      <a:pt x="50438" y="229382"/>
                      <a:pt x="92777" y="206737"/>
                      <a:pt x="92777" y="206737"/>
                    </a:cubicBezTo>
                    <a:cubicBezTo>
                      <a:pt x="138723" y="137824"/>
                      <a:pt x="112468" y="160794"/>
                      <a:pt x="161696" y="127980"/>
                    </a:cubicBezTo>
                    <a:cubicBezTo>
                      <a:pt x="164978" y="118135"/>
                      <a:pt x="164203" y="105784"/>
                      <a:pt x="171541" y="98446"/>
                    </a:cubicBezTo>
                    <a:cubicBezTo>
                      <a:pt x="187866" y="82122"/>
                      <a:pt x="219868" y="77736"/>
                      <a:pt x="240460" y="68912"/>
                    </a:cubicBezTo>
                    <a:cubicBezTo>
                      <a:pt x="321264" y="34285"/>
                      <a:pt x="235205" y="54182"/>
                      <a:pt x="368451" y="39379"/>
                    </a:cubicBezTo>
                    <a:cubicBezTo>
                      <a:pt x="378297" y="36097"/>
                      <a:pt x="388009" y="32385"/>
                      <a:pt x="397988" y="29534"/>
                    </a:cubicBezTo>
                    <a:cubicBezTo>
                      <a:pt x="410998" y="25817"/>
                      <a:pt x="424409" y="23577"/>
                      <a:pt x="437369" y="19689"/>
                    </a:cubicBezTo>
                    <a:cubicBezTo>
                      <a:pt x="457250" y="13725"/>
                      <a:pt x="496442" y="0"/>
                      <a:pt x="496442" y="0"/>
                    </a:cubicBezTo>
                    <a:cubicBezTo>
                      <a:pt x="529260" y="3282"/>
                      <a:pt x="562298" y="4830"/>
                      <a:pt x="594897" y="9845"/>
                    </a:cubicBezTo>
                    <a:cubicBezTo>
                      <a:pt x="605154" y="11423"/>
                      <a:pt x="617095" y="12351"/>
                      <a:pt x="624434" y="19689"/>
                    </a:cubicBezTo>
                    <a:cubicBezTo>
                      <a:pt x="631772" y="27026"/>
                      <a:pt x="630997" y="39378"/>
                      <a:pt x="634279" y="49223"/>
                    </a:cubicBezTo>
                    <a:cubicBezTo>
                      <a:pt x="633690" y="57475"/>
                      <a:pt x="632604" y="184392"/>
                      <a:pt x="614588" y="226426"/>
                    </a:cubicBezTo>
                    <a:cubicBezTo>
                      <a:pt x="609927" y="237301"/>
                      <a:pt x="603264" y="247594"/>
                      <a:pt x="594897" y="255960"/>
                    </a:cubicBezTo>
                    <a:cubicBezTo>
                      <a:pt x="575812" y="275044"/>
                      <a:pt x="559846" y="277487"/>
                      <a:pt x="535824" y="285494"/>
                    </a:cubicBezTo>
                    <a:cubicBezTo>
                      <a:pt x="539106" y="295339"/>
                      <a:pt x="538332" y="307690"/>
                      <a:pt x="545670" y="315028"/>
                    </a:cubicBezTo>
                    <a:cubicBezTo>
                      <a:pt x="553009" y="322366"/>
                      <a:pt x="565924" y="320231"/>
                      <a:pt x="575206" y="324872"/>
                    </a:cubicBezTo>
                    <a:cubicBezTo>
                      <a:pt x="585790" y="330163"/>
                      <a:pt x="593930" y="339756"/>
                      <a:pt x="604743" y="344561"/>
                    </a:cubicBezTo>
                    <a:cubicBezTo>
                      <a:pt x="623710" y="352990"/>
                      <a:pt x="644125" y="357688"/>
                      <a:pt x="663816" y="364251"/>
                    </a:cubicBezTo>
                    <a:lnTo>
                      <a:pt x="693352" y="374095"/>
                    </a:lnTo>
                    <a:cubicBezTo>
                      <a:pt x="703198" y="380658"/>
                      <a:pt x="712305" y="388493"/>
                      <a:pt x="722889" y="393784"/>
                    </a:cubicBezTo>
                    <a:cubicBezTo>
                      <a:pt x="732171" y="398425"/>
                      <a:pt x="744321" y="397146"/>
                      <a:pt x="752425" y="403629"/>
                    </a:cubicBezTo>
                    <a:cubicBezTo>
                      <a:pt x="761665" y="411020"/>
                      <a:pt x="763749" y="424797"/>
                      <a:pt x="772116" y="433163"/>
                    </a:cubicBezTo>
                    <a:cubicBezTo>
                      <a:pt x="780483" y="441529"/>
                      <a:pt x="791807" y="446289"/>
                      <a:pt x="801653" y="452852"/>
                    </a:cubicBezTo>
                    <a:cubicBezTo>
                      <a:pt x="794608" y="488071"/>
                      <a:pt x="797467" y="506260"/>
                      <a:pt x="772116" y="531609"/>
                    </a:cubicBezTo>
                    <a:cubicBezTo>
                      <a:pt x="763749" y="539975"/>
                      <a:pt x="752425" y="544735"/>
                      <a:pt x="742580" y="551298"/>
                    </a:cubicBezTo>
                    <a:cubicBezTo>
                      <a:pt x="739265" y="556271"/>
                      <a:pt x="707220" y="598721"/>
                      <a:pt x="713043" y="610366"/>
                    </a:cubicBezTo>
                    <a:cubicBezTo>
                      <a:pt x="717685" y="619648"/>
                      <a:pt x="732734" y="616929"/>
                      <a:pt x="742580" y="620210"/>
                    </a:cubicBezTo>
                    <a:lnTo>
                      <a:pt x="821344" y="600521"/>
                    </a:lnTo>
                    <a:cubicBezTo>
                      <a:pt x="837649" y="596759"/>
                      <a:pt x="854902" y="596552"/>
                      <a:pt x="870571" y="590677"/>
                    </a:cubicBezTo>
                    <a:cubicBezTo>
                      <a:pt x="881650" y="586523"/>
                      <a:pt x="889295" y="575792"/>
                      <a:pt x="900108" y="570987"/>
                    </a:cubicBezTo>
                    <a:cubicBezTo>
                      <a:pt x="930926" y="557291"/>
                      <a:pt x="965832" y="549635"/>
                      <a:pt x="998562" y="541454"/>
                    </a:cubicBezTo>
                    <a:cubicBezTo>
                      <a:pt x="1012982" y="527035"/>
                      <a:pt x="1050791" y="481598"/>
                      <a:pt x="1077326" y="511920"/>
                    </a:cubicBezTo>
                    <a:cubicBezTo>
                      <a:pt x="1096895" y="534282"/>
                      <a:pt x="1083700" y="571009"/>
                      <a:pt x="1087172" y="600521"/>
                    </a:cubicBezTo>
                    <a:cubicBezTo>
                      <a:pt x="1097416" y="687588"/>
                      <a:pt x="1091254" y="656228"/>
                      <a:pt x="1106863" y="718656"/>
                    </a:cubicBezTo>
                    <a:cubicBezTo>
                      <a:pt x="1123272" y="715375"/>
                      <a:pt x="1140421" y="714687"/>
                      <a:pt x="1156090" y="708812"/>
                    </a:cubicBezTo>
                    <a:cubicBezTo>
                      <a:pt x="1167169" y="704658"/>
                      <a:pt x="1176722" y="696914"/>
                      <a:pt x="1185627" y="689123"/>
                    </a:cubicBezTo>
                    <a:cubicBezTo>
                      <a:pt x="1203091" y="673843"/>
                      <a:pt x="1212840" y="647238"/>
                      <a:pt x="1234854" y="639900"/>
                    </a:cubicBezTo>
                    <a:lnTo>
                      <a:pt x="1264391" y="630055"/>
                    </a:lnTo>
                    <a:cubicBezTo>
                      <a:pt x="1330706" y="563744"/>
                      <a:pt x="1253974" y="630341"/>
                      <a:pt x="1333309" y="590677"/>
                    </a:cubicBezTo>
                    <a:cubicBezTo>
                      <a:pt x="1341611" y="586526"/>
                      <a:pt x="1344266" y="574131"/>
                      <a:pt x="1353000" y="570987"/>
                    </a:cubicBezTo>
                    <a:cubicBezTo>
                      <a:pt x="1427237" y="544264"/>
                      <a:pt x="1503964" y="525046"/>
                      <a:pt x="1579446" y="502075"/>
                    </a:cubicBezTo>
                    <a:cubicBezTo>
                      <a:pt x="1622110" y="505357"/>
                      <a:pt x="1666057" y="501031"/>
                      <a:pt x="1707438" y="511920"/>
                    </a:cubicBezTo>
                    <a:cubicBezTo>
                      <a:pt x="1730324" y="517942"/>
                      <a:pt x="1744060" y="543815"/>
                      <a:pt x="1766511" y="551298"/>
                    </a:cubicBezTo>
                    <a:lnTo>
                      <a:pt x="1796047" y="561143"/>
                    </a:lnTo>
                    <a:cubicBezTo>
                      <a:pt x="1799329" y="570988"/>
                      <a:pt x="1798555" y="583339"/>
                      <a:pt x="1805893" y="590677"/>
                    </a:cubicBezTo>
                    <a:cubicBezTo>
                      <a:pt x="1813232" y="598015"/>
                      <a:pt x="1829397" y="592077"/>
                      <a:pt x="1835429" y="600521"/>
                    </a:cubicBezTo>
                    <a:cubicBezTo>
                      <a:pt x="1847493" y="617409"/>
                      <a:pt x="1848556" y="639900"/>
                      <a:pt x="1855120" y="659589"/>
                    </a:cubicBezTo>
                    <a:cubicBezTo>
                      <a:pt x="1858402" y="669434"/>
                      <a:pt x="1856331" y="683367"/>
                      <a:pt x="1864966" y="689123"/>
                    </a:cubicBezTo>
                    <a:lnTo>
                      <a:pt x="1894502" y="708812"/>
                    </a:lnTo>
                    <a:lnTo>
                      <a:pt x="1914193" y="767880"/>
                    </a:lnTo>
                    <a:lnTo>
                      <a:pt x="1924039" y="797413"/>
                    </a:lnTo>
                    <a:cubicBezTo>
                      <a:pt x="1942686" y="1095758"/>
                      <a:pt x="1933884" y="902320"/>
                      <a:pt x="1933884" y="1378245"/>
                    </a:cubicBezTo>
                    <a:lnTo>
                      <a:pt x="1933884" y="1378245"/>
                    </a:lnTo>
                    <a:lnTo>
                      <a:pt x="1933884" y="1378245"/>
                    </a:lnTo>
                    <a:lnTo>
                      <a:pt x="1874811" y="1378245"/>
                    </a:lnTo>
                    <a:close/>
                  </a:path>
                </a:pathLst>
              </a:custGeom>
              <a:solidFill>
                <a:srgbClr val="80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Freeform 68"/>
            <p:cNvSpPr/>
            <p:nvPr/>
          </p:nvSpPr>
          <p:spPr>
            <a:xfrm>
              <a:off x="1760195" y="962611"/>
              <a:ext cx="919315" cy="2020305"/>
            </a:xfrm>
            <a:custGeom>
              <a:avLst/>
              <a:gdLst>
                <a:gd name="connsiteX0" fmla="*/ 327049 w 919315"/>
                <a:gd name="connsiteY0" fmla="*/ 1971082 h 2020305"/>
                <a:gd name="connsiteX1" fmla="*/ 327049 w 919315"/>
                <a:gd name="connsiteY1" fmla="*/ 1971082 h 2020305"/>
                <a:gd name="connsiteX2" fmla="*/ 218749 w 919315"/>
                <a:gd name="connsiteY2" fmla="*/ 1990771 h 2020305"/>
                <a:gd name="connsiteX3" fmla="*/ 189212 w 919315"/>
                <a:gd name="connsiteY3" fmla="*/ 2000616 h 2020305"/>
                <a:gd name="connsiteX4" fmla="*/ 110448 w 919315"/>
                <a:gd name="connsiteY4" fmla="*/ 2020305 h 2020305"/>
                <a:gd name="connsiteX5" fmla="*/ 61221 w 919315"/>
                <a:gd name="connsiteY5" fmla="*/ 2010461 h 2020305"/>
                <a:gd name="connsiteX6" fmla="*/ 31684 w 919315"/>
                <a:gd name="connsiteY6" fmla="*/ 1902170 h 2020305"/>
                <a:gd name="connsiteX7" fmla="*/ 11993 w 919315"/>
                <a:gd name="connsiteY7" fmla="*/ 1872636 h 2020305"/>
                <a:gd name="connsiteX8" fmla="*/ 11993 w 919315"/>
                <a:gd name="connsiteY8" fmla="*/ 1695433 h 2020305"/>
                <a:gd name="connsiteX9" fmla="*/ 41530 w 919315"/>
                <a:gd name="connsiteY9" fmla="*/ 1636365 h 2020305"/>
                <a:gd name="connsiteX10" fmla="*/ 71066 w 919315"/>
                <a:gd name="connsiteY10" fmla="*/ 1616676 h 2020305"/>
                <a:gd name="connsiteX11" fmla="*/ 130139 w 919315"/>
                <a:gd name="connsiteY11" fmla="*/ 1498541 h 2020305"/>
                <a:gd name="connsiteX12" fmla="*/ 139985 w 919315"/>
                <a:gd name="connsiteY12" fmla="*/ 1469007 h 2020305"/>
                <a:gd name="connsiteX13" fmla="*/ 189212 w 919315"/>
                <a:gd name="connsiteY13" fmla="*/ 1301649 h 2020305"/>
                <a:gd name="connsiteX14" fmla="*/ 248285 w 919315"/>
                <a:gd name="connsiteY14" fmla="*/ 1281960 h 2020305"/>
                <a:gd name="connsiteX15" fmla="*/ 287667 w 919315"/>
                <a:gd name="connsiteY15" fmla="*/ 1232737 h 2020305"/>
                <a:gd name="connsiteX16" fmla="*/ 267976 w 919315"/>
                <a:gd name="connsiteY16" fmla="*/ 1065378 h 2020305"/>
                <a:gd name="connsiteX17" fmla="*/ 277822 w 919315"/>
                <a:gd name="connsiteY17" fmla="*/ 1016155 h 2020305"/>
                <a:gd name="connsiteX18" fmla="*/ 327049 w 919315"/>
                <a:gd name="connsiteY18" fmla="*/ 966932 h 2020305"/>
                <a:gd name="connsiteX19" fmla="*/ 356586 w 919315"/>
                <a:gd name="connsiteY19" fmla="*/ 957088 h 2020305"/>
                <a:gd name="connsiteX20" fmla="*/ 376277 w 919315"/>
                <a:gd name="connsiteY20" fmla="*/ 937398 h 2020305"/>
                <a:gd name="connsiteX21" fmla="*/ 405813 w 919315"/>
                <a:gd name="connsiteY21" fmla="*/ 927554 h 2020305"/>
                <a:gd name="connsiteX22" fmla="*/ 425504 w 919315"/>
                <a:gd name="connsiteY22" fmla="*/ 898020 h 2020305"/>
                <a:gd name="connsiteX23" fmla="*/ 405813 w 919315"/>
                <a:gd name="connsiteY23" fmla="*/ 868486 h 2020305"/>
                <a:gd name="connsiteX24" fmla="*/ 317204 w 919315"/>
                <a:gd name="connsiteY24" fmla="*/ 829108 h 2020305"/>
                <a:gd name="connsiteX25" fmla="*/ 287667 w 919315"/>
                <a:gd name="connsiteY25" fmla="*/ 819263 h 2020305"/>
                <a:gd name="connsiteX26" fmla="*/ 277822 w 919315"/>
                <a:gd name="connsiteY26" fmla="*/ 671594 h 2020305"/>
                <a:gd name="connsiteX27" fmla="*/ 307358 w 919315"/>
                <a:gd name="connsiteY27" fmla="*/ 651905 h 2020305"/>
                <a:gd name="connsiteX28" fmla="*/ 327049 w 919315"/>
                <a:gd name="connsiteY28" fmla="*/ 632215 h 2020305"/>
                <a:gd name="connsiteX29" fmla="*/ 287667 w 919315"/>
                <a:gd name="connsiteY29" fmla="*/ 573148 h 2020305"/>
                <a:gd name="connsiteX30" fmla="*/ 267976 w 919315"/>
                <a:gd name="connsiteY30" fmla="*/ 543614 h 2020305"/>
                <a:gd name="connsiteX31" fmla="*/ 248285 w 919315"/>
                <a:gd name="connsiteY31" fmla="*/ 484546 h 2020305"/>
                <a:gd name="connsiteX32" fmla="*/ 307358 w 919315"/>
                <a:gd name="connsiteY32" fmla="*/ 405790 h 2020305"/>
                <a:gd name="connsiteX33" fmla="*/ 336895 w 919315"/>
                <a:gd name="connsiteY33" fmla="*/ 386100 h 2020305"/>
                <a:gd name="connsiteX34" fmla="*/ 386122 w 919315"/>
                <a:gd name="connsiteY34" fmla="*/ 395945 h 2020305"/>
                <a:gd name="connsiteX35" fmla="*/ 415659 w 919315"/>
                <a:gd name="connsiteY35" fmla="*/ 405790 h 2020305"/>
                <a:gd name="connsiteX36" fmla="*/ 523959 w 919315"/>
                <a:gd name="connsiteY36" fmla="*/ 395945 h 2020305"/>
                <a:gd name="connsiteX37" fmla="*/ 533804 w 919315"/>
                <a:gd name="connsiteY37" fmla="*/ 297499 h 2020305"/>
                <a:gd name="connsiteX38" fmla="*/ 543650 w 919315"/>
                <a:gd name="connsiteY38" fmla="*/ 90762 h 2020305"/>
                <a:gd name="connsiteX39" fmla="*/ 573186 w 919315"/>
                <a:gd name="connsiteY39" fmla="*/ 80917 h 2020305"/>
                <a:gd name="connsiteX40" fmla="*/ 642105 w 919315"/>
                <a:gd name="connsiteY40" fmla="*/ 61228 h 2020305"/>
                <a:gd name="connsiteX41" fmla="*/ 632259 w 919315"/>
                <a:gd name="connsiteY41" fmla="*/ 61228 h 2020305"/>
                <a:gd name="connsiteX42" fmla="*/ 701178 w 919315"/>
                <a:gd name="connsiteY42" fmla="*/ 12005 h 2020305"/>
                <a:gd name="connsiteX43" fmla="*/ 799633 w 919315"/>
                <a:gd name="connsiteY43" fmla="*/ 51384 h 2020305"/>
                <a:gd name="connsiteX44" fmla="*/ 839015 w 919315"/>
                <a:gd name="connsiteY44" fmla="*/ 61228 h 2020305"/>
                <a:gd name="connsiteX45" fmla="*/ 888242 w 919315"/>
                <a:gd name="connsiteY45" fmla="*/ 139985 h 2020305"/>
                <a:gd name="connsiteX46" fmla="*/ 898088 w 919315"/>
                <a:gd name="connsiteY46" fmla="*/ 169519 h 2020305"/>
                <a:gd name="connsiteX47" fmla="*/ 907933 w 919315"/>
                <a:gd name="connsiteY47" fmla="*/ 395945 h 2020305"/>
                <a:gd name="connsiteX48" fmla="*/ 878397 w 919315"/>
                <a:gd name="connsiteY48" fmla="*/ 415634 h 2020305"/>
                <a:gd name="connsiteX49" fmla="*/ 848860 w 919315"/>
                <a:gd name="connsiteY49" fmla="*/ 395945 h 2020305"/>
                <a:gd name="connsiteX50" fmla="*/ 799633 w 919315"/>
                <a:gd name="connsiteY50" fmla="*/ 317188 h 2020305"/>
                <a:gd name="connsiteX51" fmla="*/ 799633 w 919315"/>
                <a:gd name="connsiteY51" fmla="*/ 592837 h 2020305"/>
                <a:gd name="connsiteX52" fmla="*/ 829169 w 919315"/>
                <a:gd name="connsiteY52" fmla="*/ 651905 h 2020305"/>
                <a:gd name="connsiteX53" fmla="*/ 858706 w 919315"/>
                <a:gd name="connsiteY53" fmla="*/ 750351 h 2020305"/>
                <a:gd name="connsiteX54" fmla="*/ 819324 w 919315"/>
                <a:gd name="connsiteY54" fmla="*/ 927554 h 2020305"/>
                <a:gd name="connsiteX55" fmla="*/ 809478 w 919315"/>
                <a:gd name="connsiteY55" fmla="*/ 957088 h 2020305"/>
                <a:gd name="connsiteX56" fmla="*/ 779942 w 919315"/>
                <a:gd name="connsiteY56" fmla="*/ 966932 h 2020305"/>
                <a:gd name="connsiteX57" fmla="*/ 750405 w 919315"/>
                <a:gd name="connsiteY57" fmla="*/ 1035844 h 2020305"/>
                <a:gd name="connsiteX58" fmla="*/ 701178 w 919315"/>
                <a:gd name="connsiteY58" fmla="*/ 1085067 h 2020305"/>
                <a:gd name="connsiteX59" fmla="*/ 681487 w 919315"/>
                <a:gd name="connsiteY59" fmla="*/ 1104757 h 2020305"/>
                <a:gd name="connsiteX60" fmla="*/ 632259 w 919315"/>
                <a:gd name="connsiteY60" fmla="*/ 1153980 h 2020305"/>
                <a:gd name="connsiteX61" fmla="*/ 592877 w 919315"/>
                <a:gd name="connsiteY61" fmla="*/ 1213047 h 2020305"/>
                <a:gd name="connsiteX62" fmla="*/ 553495 w 919315"/>
                <a:gd name="connsiteY62" fmla="*/ 1262270 h 2020305"/>
                <a:gd name="connsiteX63" fmla="*/ 504268 w 919315"/>
                <a:gd name="connsiteY63" fmla="*/ 1341027 h 2020305"/>
                <a:gd name="connsiteX64" fmla="*/ 464886 w 919315"/>
                <a:gd name="connsiteY64" fmla="*/ 1390250 h 2020305"/>
                <a:gd name="connsiteX65" fmla="*/ 425504 w 919315"/>
                <a:gd name="connsiteY65" fmla="*/ 1449318 h 2020305"/>
                <a:gd name="connsiteX66" fmla="*/ 405813 w 919315"/>
                <a:gd name="connsiteY66" fmla="*/ 1478852 h 2020305"/>
                <a:gd name="connsiteX67" fmla="*/ 366431 w 919315"/>
                <a:gd name="connsiteY67" fmla="*/ 1547764 h 2020305"/>
                <a:gd name="connsiteX68" fmla="*/ 435350 w 919315"/>
                <a:gd name="connsiteY68" fmla="*/ 1596987 h 2020305"/>
                <a:gd name="connsiteX69" fmla="*/ 523959 w 919315"/>
                <a:gd name="connsiteY69" fmla="*/ 1557609 h 2020305"/>
                <a:gd name="connsiteX70" fmla="*/ 563341 w 919315"/>
                <a:gd name="connsiteY70" fmla="*/ 1518230 h 2020305"/>
                <a:gd name="connsiteX71" fmla="*/ 602723 w 919315"/>
                <a:gd name="connsiteY71" fmla="*/ 1459163 h 2020305"/>
                <a:gd name="connsiteX72" fmla="*/ 642105 w 919315"/>
                <a:gd name="connsiteY72" fmla="*/ 1370561 h 2020305"/>
                <a:gd name="connsiteX73" fmla="*/ 681487 w 919315"/>
                <a:gd name="connsiteY73" fmla="*/ 1321338 h 2020305"/>
                <a:gd name="connsiteX74" fmla="*/ 720869 w 919315"/>
                <a:gd name="connsiteY74" fmla="*/ 1272115 h 2020305"/>
                <a:gd name="connsiteX75" fmla="*/ 760251 w 919315"/>
                <a:gd name="connsiteY75" fmla="*/ 1232737 h 2020305"/>
                <a:gd name="connsiteX76" fmla="*/ 770096 w 919315"/>
                <a:gd name="connsiteY76" fmla="*/ 1203203 h 2020305"/>
                <a:gd name="connsiteX77" fmla="*/ 809478 w 919315"/>
                <a:gd name="connsiteY77" fmla="*/ 1144135 h 2020305"/>
                <a:gd name="connsiteX78" fmla="*/ 858706 w 919315"/>
                <a:gd name="connsiteY78" fmla="*/ 1085067 h 2020305"/>
                <a:gd name="connsiteX79" fmla="*/ 878397 w 919315"/>
                <a:gd name="connsiteY79" fmla="*/ 1104757 h 2020305"/>
                <a:gd name="connsiteX80" fmla="*/ 848860 w 919315"/>
                <a:gd name="connsiteY80" fmla="*/ 1675744 h 2020305"/>
                <a:gd name="connsiteX81" fmla="*/ 839015 w 919315"/>
                <a:gd name="connsiteY81" fmla="*/ 1784035 h 2020305"/>
                <a:gd name="connsiteX82" fmla="*/ 829169 w 919315"/>
                <a:gd name="connsiteY82" fmla="*/ 1813568 h 2020305"/>
                <a:gd name="connsiteX83" fmla="*/ 770096 w 919315"/>
                <a:gd name="connsiteY83" fmla="*/ 1833258 h 2020305"/>
                <a:gd name="connsiteX84" fmla="*/ 671641 w 919315"/>
                <a:gd name="connsiteY84" fmla="*/ 1852947 h 2020305"/>
                <a:gd name="connsiteX85" fmla="*/ 651950 w 919315"/>
                <a:gd name="connsiteY85" fmla="*/ 1882481 h 2020305"/>
                <a:gd name="connsiteX86" fmla="*/ 523959 w 919315"/>
                <a:gd name="connsiteY86" fmla="*/ 1912015 h 2020305"/>
                <a:gd name="connsiteX87" fmla="*/ 395968 w 919315"/>
                <a:gd name="connsiteY87" fmla="*/ 1931704 h 2020305"/>
                <a:gd name="connsiteX88" fmla="*/ 327049 w 919315"/>
                <a:gd name="connsiteY88" fmla="*/ 1961238 h 2020305"/>
                <a:gd name="connsiteX89" fmla="*/ 327049 w 919315"/>
                <a:gd name="connsiteY89" fmla="*/ 1971082 h 202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9315" h="2020305">
                  <a:moveTo>
                    <a:pt x="327049" y="1971082"/>
                  </a:moveTo>
                  <a:lnTo>
                    <a:pt x="327049" y="1971082"/>
                  </a:lnTo>
                  <a:cubicBezTo>
                    <a:pt x="290949" y="1977645"/>
                    <a:pt x="254626" y="1983084"/>
                    <a:pt x="218749" y="1990771"/>
                  </a:cubicBezTo>
                  <a:cubicBezTo>
                    <a:pt x="208601" y="1992945"/>
                    <a:pt x="199280" y="1998099"/>
                    <a:pt x="189212" y="2000616"/>
                  </a:cubicBezTo>
                  <a:lnTo>
                    <a:pt x="110448" y="2020305"/>
                  </a:lnTo>
                  <a:cubicBezTo>
                    <a:pt x="94039" y="2017024"/>
                    <a:pt x="73054" y="2022293"/>
                    <a:pt x="61221" y="2010461"/>
                  </a:cubicBezTo>
                  <a:cubicBezTo>
                    <a:pt x="42053" y="1991295"/>
                    <a:pt x="40913" y="1926777"/>
                    <a:pt x="31684" y="1902170"/>
                  </a:cubicBezTo>
                  <a:cubicBezTo>
                    <a:pt x="27529" y="1891091"/>
                    <a:pt x="18557" y="1882481"/>
                    <a:pt x="11993" y="1872636"/>
                  </a:cubicBezTo>
                  <a:cubicBezTo>
                    <a:pt x="-4569" y="1789828"/>
                    <a:pt x="-3416" y="1818694"/>
                    <a:pt x="11993" y="1695433"/>
                  </a:cubicBezTo>
                  <a:cubicBezTo>
                    <a:pt x="14281" y="1677132"/>
                    <a:pt x="28967" y="1648927"/>
                    <a:pt x="41530" y="1636365"/>
                  </a:cubicBezTo>
                  <a:cubicBezTo>
                    <a:pt x="49897" y="1627999"/>
                    <a:pt x="61221" y="1623239"/>
                    <a:pt x="71066" y="1616676"/>
                  </a:cubicBezTo>
                  <a:cubicBezTo>
                    <a:pt x="121962" y="1540339"/>
                    <a:pt x="102963" y="1580060"/>
                    <a:pt x="130139" y="1498541"/>
                  </a:cubicBezTo>
                  <a:lnTo>
                    <a:pt x="139985" y="1469007"/>
                  </a:lnTo>
                  <a:cubicBezTo>
                    <a:pt x="142007" y="1446765"/>
                    <a:pt x="136229" y="1319308"/>
                    <a:pt x="189212" y="1301649"/>
                  </a:cubicBezTo>
                  <a:lnTo>
                    <a:pt x="248285" y="1281960"/>
                  </a:lnTo>
                  <a:cubicBezTo>
                    <a:pt x="257551" y="1272694"/>
                    <a:pt x="286780" y="1246041"/>
                    <a:pt x="287667" y="1232737"/>
                  </a:cubicBezTo>
                  <a:cubicBezTo>
                    <a:pt x="291600" y="1173753"/>
                    <a:pt x="279150" y="1121240"/>
                    <a:pt x="267976" y="1065378"/>
                  </a:cubicBezTo>
                  <a:cubicBezTo>
                    <a:pt x="271258" y="1048970"/>
                    <a:pt x="271946" y="1031822"/>
                    <a:pt x="277822" y="1016155"/>
                  </a:cubicBezTo>
                  <a:cubicBezTo>
                    <a:pt x="286910" y="991922"/>
                    <a:pt x="304834" y="978038"/>
                    <a:pt x="327049" y="966932"/>
                  </a:cubicBezTo>
                  <a:cubicBezTo>
                    <a:pt x="336332" y="962291"/>
                    <a:pt x="346740" y="960369"/>
                    <a:pt x="356586" y="957088"/>
                  </a:cubicBezTo>
                  <a:cubicBezTo>
                    <a:pt x="363150" y="950525"/>
                    <a:pt x="368317" y="942173"/>
                    <a:pt x="376277" y="937398"/>
                  </a:cubicBezTo>
                  <a:cubicBezTo>
                    <a:pt x="385176" y="932059"/>
                    <a:pt x="397709" y="934037"/>
                    <a:pt x="405813" y="927554"/>
                  </a:cubicBezTo>
                  <a:cubicBezTo>
                    <a:pt x="415053" y="920163"/>
                    <a:pt x="418940" y="907865"/>
                    <a:pt x="425504" y="898020"/>
                  </a:cubicBezTo>
                  <a:cubicBezTo>
                    <a:pt x="418940" y="888175"/>
                    <a:pt x="414180" y="876852"/>
                    <a:pt x="405813" y="868486"/>
                  </a:cubicBezTo>
                  <a:cubicBezTo>
                    <a:pt x="382410" y="845085"/>
                    <a:pt x="346449" y="838856"/>
                    <a:pt x="317204" y="829108"/>
                  </a:cubicBezTo>
                  <a:lnTo>
                    <a:pt x="287667" y="819263"/>
                  </a:lnTo>
                  <a:cubicBezTo>
                    <a:pt x="267793" y="759646"/>
                    <a:pt x="252491" y="741248"/>
                    <a:pt x="277822" y="671594"/>
                  </a:cubicBezTo>
                  <a:cubicBezTo>
                    <a:pt x="281866" y="660474"/>
                    <a:pt x="298118" y="659296"/>
                    <a:pt x="307358" y="651905"/>
                  </a:cubicBezTo>
                  <a:cubicBezTo>
                    <a:pt x="314606" y="646107"/>
                    <a:pt x="320485" y="638778"/>
                    <a:pt x="327049" y="632215"/>
                  </a:cubicBezTo>
                  <a:lnTo>
                    <a:pt x="287667" y="573148"/>
                  </a:lnTo>
                  <a:lnTo>
                    <a:pt x="267976" y="543614"/>
                  </a:lnTo>
                  <a:cubicBezTo>
                    <a:pt x="261412" y="523925"/>
                    <a:pt x="241721" y="504235"/>
                    <a:pt x="248285" y="484546"/>
                  </a:cubicBezTo>
                  <a:cubicBezTo>
                    <a:pt x="275028" y="404325"/>
                    <a:pt x="247708" y="439873"/>
                    <a:pt x="307358" y="405790"/>
                  </a:cubicBezTo>
                  <a:cubicBezTo>
                    <a:pt x="317632" y="399920"/>
                    <a:pt x="327049" y="392663"/>
                    <a:pt x="336895" y="386100"/>
                  </a:cubicBezTo>
                  <a:cubicBezTo>
                    <a:pt x="353304" y="389382"/>
                    <a:pt x="369888" y="391887"/>
                    <a:pt x="386122" y="395945"/>
                  </a:cubicBezTo>
                  <a:cubicBezTo>
                    <a:pt x="396190" y="398462"/>
                    <a:pt x="405281" y="405790"/>
                    <a:pt x="415659" y="405790"/>
                  </a:cubicBezTo>
                  <a:cubicBezTo>
                    <a:pt x="451908" y="405790"/>
                    <a:pt x="487859" y="399227"/>
                    <a:pt x="523959" y="395945"/>
                  </a:cubicBezTo>
                  <a:cubicBezTo>
                    <a:pt x="527241" y="363130"/>
                    <a:pt x="531681" y="330410"/>
                    <a:pt x="533804" y="297499"/>
                  </a:cubicBezTo>
                  <a:cubicBezTo>
                    <a:pt x="538246" y="228652"/>
                    <a:pt x="531308" y="158639"/>
                    <a:pt x="543650" y="90762"/>
                  </a:cubicBezTo>
                  <a:cubicBezTo>
                    <a:pt x="545507" y="80552"/>
                    <a:pt x="563118" y="83434"/>
                    <a:pt x="573186" y="80917"/>
                  </a:cubicBezTo>
                  <a:cubicBezTo>
                    <a:pt x="640896" y="63991"/>
                    <a:pt x="602497" y="81031"/>
                    <a:pt x="642105" y="61228"/>
                  </a:cubicBezTo>
                  <a:lnTo>
                    <a:pt x="632259" y="61228"/>
                  </a:lnTo>
                  <a:cubicBezTo>
                    <a:pt x="655232" y="44820"/>
                    <a:pt x="673900" y="19278"/>
                    <a:pt x="701178" y="12005"/>
                  </a:cubicBezTo>
                  <a:cubicBezTo>
                    <a:pt x="822325" y="-20298"/>
                    <a:pt x="751561" y="19340"/>
                    <a:pt x="799633" y="51384"/>
                  </a:cubicBezTo>
                  <a:cubicBezTo>
                    <a:pt x="810892" y="58889"/>
                    <a:pt x="825888" y="57947"/>
                    <a:pt x="839015" y="61228"/>
                  </a:cubicBezTo>
                  <a:cubicBezTo>
                    <a:pt x="885821" y="92429"/>
                    <a:pt x="864809" y="69692"/>
                    <a:pt x="888242" y="139985"/>
                  </a:cubicBezTo>
                  <a:lnTo>
                    <a:pt x="898088" y="169519"/>
                  </a:lnTo>
                  <a:cubicBezTo>
                    <a:pt x="911317" y="248888"/>
                    <a:pt x="932671" y="315554"/>
                    <a:pt x="907933" y="395945"/>
                  </a:cubicBezTo>
                  <a:cubicBezTo>
                    <a:pt x="904453" y="407254"/>
                    <a:pt x="888242" y="409071"/>
                    <a:pt x="878397" y="415634"/>
                  </a:cubicBezTo>
                  <a:cubicBezTo>
                    <a:pt x="868551" y="409071"/>
                    <a:pt x="855132" y="405979"/>
                    <a:pt x="848860" y="395945"/>
                  </a:cubicBezTo>
                  <a:cubicBezTo>
                    <a:pt x="790276" y="302220"/>
                    <a:pt x="866478" y="361748"/>
                    <a:pt x="799633" y="317188"/>
                  </a:cubicBezTo>
                  <a:cubicBezTo>
                    <a:pt x="785063" y="448301"/>
                    <a:pt x="783662" y="417174"/>
                    <a:pt x="799633" y="592837"/>
                  </a:cubicBezTo>
                  <a:cubicBezTo>
                    <a:pt x="802711" y="626690"/>
                    <a:pt x="815704" y="621611"/>
                    <a:pt x="829169" y="651905"/>
                  </a:cubicBezTo>
                  <a:cubicBezTo>
                    <a:pt x="842866" y="682720"/>
                    <a:pt x="850523" y="717625"/>
                    <a:pt x="858706" y="750351"/>
                  </a:cubicBezTo>
                  <a:cubicBezTo>
                    <a:pt x="850904" y="789358"/>
                    <a:pt x="833227" y="885851"/>
                    <a:pt x="819324" y="927554"/>
                  </a:cubicBezTo>
                  <a:cubicBezTo>
                    <a:pt x="816042" y="937399"/>
                    <a:pt x="816816" y="949750"/>
                    <a:pt x="809478" y="957088"/>
                  </a:cubicBezTo>
                  <a:cubicBezTo>
                    <a:pt x="802139" y="964426"/>
                    <a:pt x="789787" y="963651"/>
                    <a:pt x="779942" y="966932"/>
                  </a:cubicBezTo>
                  <a:cubicBezTo>
                    <a:pt x="772624" y="988883"/>
                    <a:pt x="764598" y="1017597"/>
                    <a:pt x="750405" y="1035844"/>
                  </a:cubicBezTo>
                  <a:cubicBezTo>
                    <a:pt x="736158" y="1054160"/>
                    <a:pt x="717587" y="1068659"/>
                    <a:pt x="701178" y="1085067"/>
                  </a:cubicBezTo>
                  <a:cubicBezTo>
                    <a:pt x="694614" y="1091630"/>
                    <a:pt x="686636" y="1097034"/>
                    <a:pt x="681487" y="1104757"/>
                  </a:cubicBezTo>
                  <a:cubicBezTo>
                    <a:pt x="655232" y="1144135"/>
                    <a:pt x="671641" y="1127727"/>
                    <a:pt x="632259" y="1153980"/>
                  </a:cubicBezTo>
                  <a:cubicBezTo>
                    <a:pt x="619132" y="1173669"/>
                    <a:pt x="609610" y="1196314"/>
                    <a:pt x="592877" y="1213047"/>
                  </a:cubicBezTo>
                  <a:cubicBezTo>
                    <a:pt x="564819" y="1241103"/>
                    <a:pt x="578335" y="1225014"/>
                    <a:pt x="553495" y="1262270"/>
                  </a:cubicBezTo>
                  <a:cubicBezTo>
                    <a:pt x="530062" y="1332563"/>
                    <a:pt x="551073" y="1309826"/>
                    <a:pt x="504268" y="1341027"/>
                  </a:cubicBezTo>
                  <a:cubicBezTo>
                    <a:pt x="482095" y="1407536"/>
                    <a:pt x="512845" y="1335444"/>
                    <a:pt x="464886" y="1390250"/>
                  </a:cubicBezTo>
                  <a:cubicBezTo>
                    <a:pt x="449302" y="1408059"/>
                    <a:pt x="438631" y="1429629"/>
                    <a:pt x="425504" y="1449318"/>
                  </a:cubicBezTo>
                  <a:cubicBezTo>
                    <a:pt x="418940" y="1459163"/>
                    <a:pt x="411105" y="1468269"/>
                    <a:pt x="405813" y="1478852"/>
                  </a:cubicBezTo>
                  <a:cubicBezTo>
                    <a:pt x="380830" y="1528813"/>
                    <a:pt x="394263" y="1506019"/>
                    <a:pt x="366431" y="1547764"/>
                  </a:cubicBezTo>
                  <a:cubicBezTo>
                    <a:pt x="337341" y="1635025"/>
                    <a:pt x="326112" y="1609124"/>
                    <a:pt x="435350" y="1596987"/>
                  </a:cubicBezTo>
                  <a:cubicBezTo>
                    <a:pt x="505647" y="1573556"/>
                    <a:pt x="477152" y="1588810"/>
                    <a:pt x="523959" y="1557609"/>
                  </a:cubicBezTo>
                  <a:cubicBezTo>
                    <a:pt x="550210" y="1478857"/>
                    <a:pt x="510834" y="1570732"/>
                    <a:pt x="563341" y="1518230"/>
                  </a:cubicBezTo>
                  <a:cubicBezTo>
                    <a:pt x="580075" y="1501498"/>
                    <a:pt x="602723" y="1459163"/>
                    <a:pt x="602723" y="1459163"/>
                  </a:cubicBezTo>
                  <a:cubicBezTo>
                    <a:pt x="626156" y="1388870"/>
                    <a:pt x="610901" y="1417363"/>
                    <a:pt x="642105" y="1370561"/>
                  </a:cubicBezTo>
                  <a:cubicBezTo>
                    <a:pt x="666850" y="1296328"/>
                    <a:pt x="630592" y="1384951"/>
                    <a:pt x="681487" y="1321338"/>
                  </a:cubicBezTo>
                  <a:cubicBezTo>
                    <a:pt x="735837" y="1253406"/>
                    <a:pt x="636217" y="1328543"/>
                    <a:pt x="720869" y="1272115"/>
                  </a:cubicBezTo>
                  <a:cubicBezTo>
                    <a:pt x="747121" y="1193361"/>
                    <a:pt x="707743" y="1285240"/>
                    <a:pt x="760251" y="1232737"/>
                  </a:cubicBezTo>
                  <a:cubicBezTo>
                    <a:pt x="767589" y="1225400"/>
                    <a:pt x="765056" y="1212274"/>
                    <a:pt x="770096" y="1203203"/>
                  </a:cubicBezTo>
                  <a:cubicBezTo>
                    <a:pt x="781589" y="1182517"/>
                    <a:pt x="792744" y="1160867"/>
                    <a:pt x="809478" y="1144135"/>
                  </a:cubicBezTo>
                  <a:cubicBezTo>
                    <a:pt x="847382" y="1106235"/>
                    <a:pt x="831291" y="1126185"/>
                    <a:pt x="858706" y="1085067"/>
                  </a:cubicBezTo>
                  <a:cubicBezTo>
                    <a:pt x="865270" y="1091630"/>
                    <a:pt x="878132" y="1095479"/>
                    <a:pt x="878397" y="1104757"/>
                  </a:cubicBezTo>
                  <a:cubicBezTo>
                    <a:pt x="883513" y="1283808"/>
                    <a:pt x="863932" y="1494897"/>
                    <a:pt x="848860" y="1675744"/>
                  </a:cubicBezTo>
                  <a:cubicBezTo>
                    <a:pt x="845850" y="1711865"/>
                    <a:pt x="844141" y="1748153"/>
                    <a:pt x="839015" y="1784035"/>
                  </a:cubicBezTo>
                  <a:cubicBezTo>
                    <a:pt x="837547" y="1794308"/>
                    <a:pt x="837613" y="1807537"/>
                    <a:pt x="829169" y="1813568"/>
                  </a:cubicBezTo>
                  <a:cubicBezTo>
                    <a:pt x="812279" y="1825631"/>
                    <a:pt x="790449" y="1829188"/>
                    <a:pt x="770096" y="1833258"/>
                  </a:cubicBezTo>
                  <a:lnTo>
                    <a:pt x="671641" y="1852947"/>
                  </a:lnTo>
                  <a:cubicBezTo>
                    <a:pt x="665077" y="1862792"/>
                    <a:pt x="660317" y="1874115"/>
                    <a:pt x="651950" y="1882481"/>
                  </a:cubicBezTo>
                  <a:cubicBezTo>
                    <a:pt x="615706" y="1918722"/>
                    <a:pt x="576390" y="1905847"/>
                    <a:pt x="523959" y="1912015"/>
                  </a:cubicBezTo>
                  <a:cubicBezTo>
                    <a:pt x="507261" y="1913979"/>
                    <a:pt x="416009" y="1927251"/>
                    <a:pt x="395968" y="1931704"/>
                  </a:cubicBezTo>
                  <a:cubicBezTo>
                    <a:pt x="369886" y="1937499"/>
                    <a:pt x="351137" y="1949195"/>
                    <a:pt x="327049" y="1961238"/>
                  </a:cubicBezTo>
                  <a:lnTo>
                    <a:pt x="327049" y="1971082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1329141" y="878885"/>
              <a:ext cx="1153818" cy="1985896"/>
            </a:xfrm>
            <a:custGeom>
              <a:avLst/>
              <a:gdLst>
                <a:gd name="connsiteX0" fmla="*/ 364283 w 1153818"/>
                <a:gd name="connsiteY0" fmla="*/ 1985896 h 1985896"/>
                <a:gd name="connsiteX1" fmla="*/ 364283 w 1153818"/>
                <a:gd name="connsiteY1" fmla="*/ 1985896 h 1985896"/>
                <a:gd name="connsiteX2" fmla="*/ 255983 w 1153818"/>
                <a:gd name="connsiteY2" fmla="*/ 1976051 h 1985896"/>
                <a:gd name="connsiteX3" fmla="*/ 167374 w 1153818"/>
                <a:gd name="connsiteY3" fmla="*/ 1926828 h 1985896"/>
                <a:gd name="connsiteX4" fmla="*/ 137837 w 1153818"/>
                <a:gd name="connsiteY4" fmla="*/ 1897294 h 1985896"/>
                <a:gd name="connsiteX5" fmla="*/ 108301 w 1153818"/>
                <a:gd name="connsiteY5" fmla="*/ 1877605 h 1985896"/>
                <a:gd name="connsiteX6" fmla="*/ 68919 w 1153818"/>
                <a:gd name="connsiteY6" fmla="*/ 1798848 h 1985896"/>
                <a:gd name="connsiteX7" fmla="*/ 59073 w 1153818"/>
                <a:gd name="connsiteY7" fmla="*/ 1680713 h 1985896"/>
                <a:gd name="connsiteX8" fmla="*/ 78764 w 1153818"/>
                <a:gd name="connsiteY8" fmla="*/ 1533044 h 1985896"/>
                <a:gd name="connsiteX9" fmla="*/ 127992 w 1153818"/>
                <a:gd name="connsiteY9" fmla="*/ 1414909 h 1985896"/>
                <a:gd name="connsiteX10" fmla="*/ 206756 w 1153818"/>
                <a:gd name="connsiteY10" fmla="*/ 1355841 h 1985896"/>
                <a:gd name="connsiteX11" fmla="*/ 236292 w 1153818"/>
                <a:gd name="connsiteY11" fmla="*/ 1336152 h 1985896"/>
                <a:gd name="connsiteX12" fmla="*/ 295365 w 1153818"/>
                <a:gd name="connsiteY12" fmla="*/ 1316463 h 1985896"/>
                <a:gd name="connsiteX13" fmla="*/ 315056 w 1153818"/>
                <a:gd name="connsiteY13" fmla="*/ 1257395 h 1985896"/>
                <a:gd name="connsiteX14" fmla="*/ 216601 w 1153818"/>
                <a:gd name="connsiteY14" fmla="*/ 1237706 h 1985896"/>
                <a:gd name="connsiteX15" fmla="*/ 187065 w 1153818"/>
                <a:gd name="connsiteY15" fmla="*/ 1267240 h 1985896"/>
                <a:gd name="connsiteX16" fmla="*/ 157528 w 1153818"/>
                <a:gd name="connsiteY16" fmla="*/ 1286929 h 1985896"/>
                <a:gd name="connsiteX17" fmla="*/ 108301 w 1153818"/>
                <a:gd name="connsiteY17" fmla="*/ 1336152 h 1985896"/>
                <a:gd name="connsiteX18" fmla="*/ 9846 w 1153818"/>
                <a:gd name="connsiteY18" fmla="*/ 1306618 h 1985896"/>
                <a:gd name="connsiteX19" fmla="*/ 0 w 1153818"/>
                <a:gd name="connsiteY19" fmla="*/ 1277084 h 1985896"/>
                <a:gd name="connsiteX20" fmla="*/ 59073 w 1153818"/>
                <a:gd name="connsiteY20" fmla="*/ 1178638 h 1985896"/>
                <a:gd name="connsiteX21" fmla="*/ 127992 w 1153818"/>
                <a:gd name="connsiteY21" fmla="*/ 1099881 h 1985896"/>
                <a:gd name="connsiteX22" fmla="*/ 167374 w 1153818"/>
                <a:gd name="connsiteY22" fmla="*/ 1040814 h 1985896"/>
                <a:gd name="connsiteX23" fmla="*/ 187065 w 1153818"/>
                <a:gd name="connsiteY23" fmla="*/ 1011280 h 1985896"/>
                <a:gd name="connsiteX24" fmla="*/ 216601 w 1153818"/>
                <a:gd name="connsiteY24" fmla="*/ 981746 h 1985896"/>
                <a:gd name="connsiteX25" fmla="*/ 236292 w 1153818"/>
                <a:gd name="connsiteY25" fmla="*/ 952212 h 1985896"/>
                <a:gd name="connsiteX26" fmla="*/ 324902 w 1153818"/>
                <a:gd name="connsiteY26" fmla="*/ 902989 h 1985896"/>
                <a:gd name="connsiteX27" fmla="*/ 383974 w 1153818"/>
                <a:gd name="connsiteY27" fmla="*/ 834077 h 1985896"/>
                <a:gd name="connsiteX28" fmla="*/ 403665 w 1153818"/>
                <a:gd name="connsiteY28" fmla="*/ 804543 h 1985896"/>
                <a:gd name="connsiteX29" fmla="*/ 413511 w 1153818"/>
                <a:gd name="connsiteY29" fmla="*/ 775009 h 1985896"/>
                <a:gd name="connsiteX30" fmla="*/ 403665 w 1153818"/>
                <a:gd name="connsiteY30" fmla="*/ 745475 h 1985896"/>
                <a:gd name="connsiteX31" fmla="*/ 285520 w 1153818"/>
                <a:gd name="connsiteY31" fmla="*/ 706097 h 1985896"/>
                <a:gd name="connsiteX32" fmla="*/ 315056 w 1153818"/>
                <a:gd name="connsiteY32" fmla="*/ 587962 h 1985896"/>
                <a:gd name="connsiteX33" fmla="*/ 413511 w 1153818"/>
                <a:gd name="connsiteY33" fmla="*/ 558428 h 1985896"/>
                <a:gd name="connsiteX34" fmla="*/ 423356 w 1153818"/>
                <a:gd name="connsiteY34" fmla="*/ 528894 h 1985896"/>
                <a:gd name="connsiteX35" fmla="*/ 393820 w 1153818"/>
                <a:gd name="connsiteY35" fmla="*/ 519049 h 1985896"/>
                <a:gd name="connsiteX36" fmla="*/ 275674 w 1153818"/>
                <a:gd name="connsiteY36" fmla="*/ 509205 h 1985896"/>
                <a:gd name="connsiteX37" fmla="*/ 305211 w 1153818"/>
                <a:gd name="connsiteY37" fmla="*/ 430448 h 1985896"/>
                <a:gd name="connsiteX38" fmla="*/ 315056 w 1153818"/>
                <a:gd name="connsiteY38" fmla="*/ 400914 h 1985896"/>
                <a:gd name="connsiteX39" fmla="*/ 344593 w 1153818"/>
                <a:gd name="connsiteY39" fmla="*/ 391069 h 1985896"/>
                <a:gd name="connsiteX40" fmla="*/ 354438 w 1153818"/>
                <a:gd name="connsiteY40" fmla="*/ 361536 h 1985896"/>
                <a:gd name="connsiteX41" fmla="*/ 383974 w 1153818"/>
                <a:gd name="connsiteY41" fmla="*/ 351691 h 1985896"/>
                <a:gd name="connsiteX42" fmla="*/ 571039 w 1153818"/>
                <a:gd name="connsiteY42" fmla="*/ 332002 h 1985896"/>
                <a:gd name="connsiteX43" fmla="*/ 610421 w 1153818"/>
                <a:gd name="connsiteY43" fmla="*/ 322157 h 1985896"/>
                <a:gd name="connsiteX44" fmla="*/ 659648 w 1153818"/>
                <a:gd name="connsiteY44" fmla="*/ 312313 h 1985896"/>
                <a:gd name="connsiteX45" fmla="*/ 679339 w 1153818"/>
                <a:gd name="connsiteY45" fmla="*/ 292623 h 1985896"/>
                <a:gd name="connsiteX46" fmla="*/ 689185 w 1153818"/>
                <a:gd name="connsiteY46" fmla="*/ 263090 h 1985896"/>
                <a:gd name="connsiteX47" fmla="*/ 659648 w 1153818"/>
                <a:gd name="connsiteY47" fmla="*/ 243400 h 1985896"/>
                <a:gd name="connsiteX48" fmla="*/ 561193 w 1153818"/>
                <a:gd name="connsiteY48" fmla="*/ 233556 h 1985896"/>
                <a:gd name="connsiteX49" fmla="*/ 531657 w 1153818"/>
                <a:gd name="connsiteY49" fmla="*/ 223711 h 1985896"/>
                <a:gd name="connsiteX50" fmla="*/ 541502 w 1153818"/>
                <a:gd name="connsiteY50" fmla="*/ 194177 h 1985896"/>
                <a:gd name="connsiteX51" fmla="*/ 610421 w 1153818"/>
                <a:gd name="connsiteY51" fmla="*/ 154799 h 1985896"/>
                <a:gd name="connsiteX52" fmla="*/ 679339 w 1153818"/>
                <a:gd name="connsiteY52" fmla="*/ 144954 h 1985896"/>
                <a:gd name="connsiteX53" fmla="*/ 689185 w 1153818"/>
                <a:gd name="connsiteY53" fmla="*/ 115420 h 1985896"/>
                <a:gd name="connsiteX54" fmla="*/ 659648 w 1153818"/>
                <a:gd name="connsiteY54" fmla="*/ 95731 h 1985896"/>
                <a:gd name="connsiteX55" fmla="*/ 649803 w 1153818"/>
                <a:gd name="connsiteY55" fmla="*/ 66197 h 1985896"/>
                <a:gd name="connsiteX56" fmla="*/ 659648 w 1153818"/>
                <a:gd name="connsiteY56" fmla="*/ 36664 h 1985896"/>
                <a:gd name="connsiteX57" fmla="*/ 708876 w 1153818"/>
                <a:gd name="connsiteY57" fmla="*/ 7130 h 1985896"/>
                <a:gd name="connsiteX58" fmla="*/ 1142077 w 1153818"/>
                <a:gd name="connsiteY58" fmla="*/ 16974 h 1985896"/>
                <a:gd name="connsiteX59" fmla="*/ 1122386 w 1153818"/>
                <a:gd name="connsiteY59" fmla="*/ 105576 h 1985896"/>
                <a:gd name="connsiteX60" fmla="*/ 1063313 w 1153818"/>
                <a:gd name="connsiteY60" fmla="*/ 144954 h 1985896"/>
                <a:gd name="connsiteX61" fmla="*/ 866404 w 1153818"/>
                <a:gd name="connsiteY61" fmla="*/ 164643 h 1985896"/>
                <a:gd name="connsiteX62" fmla="*/ 846713 w 1153818"/>
                <a:gd name="connsiteY62" fmla="*/ 184333 h 1985896"/>
                <a:gd name="connsiteX63" fmla="*/ 827022 w 1153818"/>
                <a:gd name="connsiteY63" fmla="*/ 272934 h 1985896"/>
                <a:gd name="connsiteX64" fmla="*/ 807331 w 1153818"/>
                <a:gd name="connsiteY64" fmla="*/ 302468 h 1985896"/>
                <a:gd name="connsiteX65" fmla="*/ 817176 w 1153818"/>
                <a:gd name="connsiteY65" fmla="*/ 361536 h 1985896"/>
                <a:gd name="connsiteX66" fmla="*/ 807331 w 1153818"/>
                <a:gd name="connsiteY66" fmla="*/ 440292 h 1985896"/>
                <a:gd name="connsiteX67" fmla="*/ 787640 w 1153818"/>
                <a:gd name="connsiteY67" fmla="*/ 459982 h 1985896"/>
                <a:gd name="connsiteX68" fmla="*/ 580884 w 1153818"/>
                <a:gd name="connsiteY68" fmla="*/ 469826 h 1985896"/>
                <a:gd name="connsiteX69" fmla="*/ 561193 w 1153818"/>
                <a:gd name="connsiteY69" fmla="*/ 489516 h 1985896"/>
                <a:gd name="connsiteX70" fmla="*/ 561193 w 1153818"/>
                <a:gd name="connsiteY70" fmla="*/ 548583 h 1985896"/>
                <a:gd name="connsiteX71" fmla="*/ 580884 w 1153818"/>
                <a:gd name="connsiteY71" fmla="*/ 578117 h 1985896"/>
                <a:gd name="connsiteX72" fmla="*/ 610421 w 1153818"/>
                <a:gd name="connsiteY72" fmla="*/ 587962 h 1985896"/>
                <a:gd name="connsiteX73" fmla="*/ 610421 w 1153818"/>
                <a:gd name="connsiteY73" fmla="*/ 676563 h 1985896"/>
                <a:gd name="connsiteX74" fmla="*/ 531657 w 1153818"/>
                <a:gd name="connsiteY74" fmla="*/ 686408 h 1985896"/>
                <a:gd name="connsiteX75" fmla="*/ 610421 w 1153818"/>
                <a:gd name="connsiteY75" fmla="*/ 755320 h 1985896"/>
                <a:gd name="connsiteX76" fmla="*/ 610421 w 1153818"/>
                <a:gd name="connsiteY76" fmla="*/ 814388 h 1985896"/>
                <a:gd name="connsiteX77" fmla="*/ 551348 w 1153818"/>
                <a:gd name="connsiteY77" fmla="*/ 834077 h 1985896"/>
                <a:gd name="connsiteX78" fmla="*/ 561193 w 1153818"/>
                <a:gd name="connsiteY78" fmla="*/ 893144 h 1985896"/>
                <a:gd name="connsiteX79" fmla="*/ 590730 w 1153818"/>
                <a:gd name="connsiteY79" fmla="*/ 902989 h 1985896"/>
                <a:gd name="connsiteX80" fmla="*/ 600575 w 1153818"/>
                <a:gd name="connsiteY80" fmla="*/ 942367 h 1985896"/>
                <a:gd name="connsiteX81" fmla="*/ 620266 w 1153818"/>
                <a:gd name="connsiteY81" fmla="*/ 962057 h 1985896"/>
                <a:gd name="connsiteX82" fmla="*/ 639957 w 1153818"/>
                <a:gd name="connsiteY82" fmla="*/ 991591 h 1985896"/>
                <a:gd name="connsiteX83" fmla="*/ 620266 w 1153818"/>
                <a:gd name="connsiteY83" fmla="*/ 1090037 h 1985896"/>
                <a:gd name="connsiteX84" fmla="*/ 571039 w 1153818"/>
                <a:gd name="connsiteY84" fmla="*/ 1139260 h 1985896"/>
                <a:gd name="connsiteX85" fmla="*/ 600575 w 1153818"/>
                <a:gd name="connsiteY85" fmla="*/ 1218016 h 1985896"/>
                <a:gd name="connsiteX86" fmla="*/ 620266 w 1153818"/>
                <a:gd name="connsiteY86" fmla="*/ 1277084 h 1985896"/>
                <a:gd name="connsiteX87" fmla="*/ 610421 w 1153818"/>
                <a:gd name="connsiteY87" fmla="*/ 1414909 h 1985896"/>
                <a:gd name="connsiteX88" fmla="*/ 580884 w 1153818"/>
                <a:gd name="connsiteY88" fmla="*/ 1444442 h 1985896"/>
                <a:gd name="connsiteX89" fmla="*/ 551348 w 1153818"/>
                <a:gd name="connsiteY89" fmla="*/ 1454287 h 1985896"/>
                <a:gd name="connsiteX90" fmla="*/ 403665 w 1153818"/>
                <a:gd name="connsiteY90" fmla="*/ 1473976 h 1985896"/>
                <a:gd name="connsiteX91" fmla="*/ 433202 w 1153818"/>
                <a:gd name="connsiteY91" fmla="*/ 1582267 h 1985896"/>
                <a:gd name="connsiteX92" fmla="*/ 452893 w 1153818"/>
                <a:gd name="connsiteY92" fmla="*/ 1651179 h 1985896"/>
                <a:gd name="connsiteX93" fmla="*/ 452893 w 1153818"/>
                <a:gd name="connsiteY93" fmla="*/ 1729936 h 1985896"/>
                <a:gd name="connsiteX94" fmla="*/ 452893 w 1153818"/>
                <a:gd name="connsiteY94" fmla="*/ 1729936 h 1985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1153818" h="1985896">
                  <a:moveTo>
                    <a:pt x="364283" y="1985896"/>
                  </a:moveTo>
                  <a:lnTo>
                    <a:pt x="364283" y="1985896"/>
                  </a:lnTo>
                  <a:cubicBezTo>
                    <a:pt x="328183" y="1982614"/>
                    <a:pt x="291868" y="1981177"/>
                    <a:pt x="255983" y="1976051"/>
                  </a:cubicBezTo>
                  <a:cubicBezTo>
                    <a:pt x="227094" y="1971924"/>
                    <a:pt x="182410" y="1941862"/>
                    <a:pt x="167374" y="1926828"/>
                  </a:cubicBezTo>
                  <a:cubicBezTo>
                    <a:pt x="157528" y="1916983"/>
                    <a:pt x="148533" y="1906207"/>
                    <a:pt x="137837" y="1897294"/>
                  </a:cubicBezTo>
                  <a:cubicBezTo>
                    <a:pt x="128747" y="1889720"/>
                    <a:pt x="118146" y="1884168"/>
                    <a:pt x="108301" y="1877605"/>
                  </a:cubicBezTo>
                  <a:cubicBezTo>
                    <a:pt x="85674" y="1809732"/>
                    <a:pt x="103286" y="1833213"/>
                    <a:pt x="68919" y="1798848"/>
                  </a:cubicBezTo>
                  <a:cubicBezTo>
                    <a:pt x="65637" y="1759470"/>
                    <a:pt x="59073" y="1720228"/>
                    <a:pt x="59073" y="1680713"/>
                  </a:cubicBezTo>
                  <a:cubicBezTo>
                    <a:pt x="59073" y="1669383"/>
                    <a:pt x="76337" y="1548816"/>
                    <a:pt x="78764" y="1533044"/>
                  </a:cubicBezTo>
                  <a:cubicBezTo>
                    <a:pt x="87383" y="1477028"/>
                    <a:pt x="83604" y="1459294"/>
                    <a:pt x="127992" y="1414909"/>
                  </a:cubicBezTo>
                  <a:cubicBezTo>
                    <a:pt x="164417" y="1378486"/>
                    <a:pt x="139959" y="1400368"/>
                    <a:pt x="206756" y="1355841"/>
                  </a:cubicBezTo>
                  <a:cubicBezTo>
                    <a:pt x="216601" y="1349278"/>
                    <a:pt x="225067" y="1339893"/>
                    <a:pt x="236292" y="1336152"/>
                  </a:cubicBezTo>
                  <a:lnTo>
                    <a:pt x="295365" y="1316463"/>
                  </a:lnTo>
                  <a:lnTo>
                    <a:pt x="315056" y="1257395"/>
                  </a:lnTo>
                  <a:cubicBezTo>
                    <a:pt x="336366" y="1193473"/>
                    <a:pt x="335239" y="1226921"/>
                    <a:pt x="216601" y="1237706"/>
                  </a:cubicBezTo>
                  <a:cubicBezTo>
                    <a:pt x="206756" y="1247551"/>
                    <a:pt x="197761" y="1258327"/>
                    <a:pt x="187065" y="1267240"/>
                  </a:cubicBezTo>
                  <a:cubicBezTo>
                    <a:pt x="177975" y="1274815"/>
                    <a:pt x="165104" y="1277839"/>
                    <a:pt x="157528" y="1286929"/>
                  </a:cubicBezTo>
                  <a:cubicBezTo>
                    <a:pt x="110733" y="1343076"/>
                    <a:pt x="167644" y="1316372"/>
                    <a:pt x="108301" y="1336152"/>
                  </a:cubicBezTo>
                  <a:cubicBezTo>
                    <a:pt x="78143" y="1331844"/>
                    <a:pt x="32956" y="1335502"/>
                    <a:pt x="9846" y="1306618"/>
                  </a:cubicBezTo>
                  <a:cubicBezTo>
                    <a:pt x="3363" y="1298515"/>
                    <a:pt x="3282" y="1286929"/>
                    <a:pt x="0" y="1277084"/>
                  </a:cubicBezTo>
                  <a:cubicBezTo>
                    <a:pt x="32819" y="1178638"/>
                    <a:pt x="3" y="1198327"/>
                    <a:pt x="59073" y="1178638"/>
                  </a:cubicBezTo>
                  <a:cubicBezTo>
                    <a:pt x="105019" y="1109725"/>
                    <a:pt x="78764" y="1132695"/>
                    <a:pt x="127992" y="1099881"/>
                  </a:cubicBezTo>
                  <a:lnTo>
                    <a:pt x="167374" y="1040814"/>
                  </a:lnTo>
                  <a:cubicBezTo>
                    <a:pt x="173938" y="1030969"/>
                    <a:pt x="178698" y="1019646"/>
                    <a:pt x="187065" y="1011280"/>
                  </a:cubicBezTo>
                  <a:cubicBezTo>
                    <a:pt x="196910" y="1001435"/>
                    <a:pt x="207687" y="992442"/>
                    <a:pt x="216601" y="981746"/>
                  </a:cubicBezTo>
                  <a:cubicBezTo>
                    <a:pt x="224176" y="972657"/>
                    <a:pt x="227387" y="960003"/>
                    <a:pt x="236292" y="952212"/>
                  </a:cubicBezTo>
                  <a:cubicBezTo>
                    <a:pt x="277958" y="915758"/>
                    <a:pt x="284335" y="916510"/>
                    <a:pt x="324902" y="902989"/>
                  </a:cubicBezTo>
                  <a:cubicBezTo>
                    <a:pt x="360682" y="867212"/>
                    <a:pt x="352399" y="878278"/>
                    <a:pt x="383974" y="834077"/>
                  </a:cubicBezTo>
                  <a:cubicBezTo>
                    <a:pt x="390852" y="824449"/>
                    <a:pt x="398373" y="815126"/>
                    <a:pt x="403665" y="804543"/>
                  </a:cubicBezTo>
                  <a:cubicBezTo>
                    <a:pt x="408306" y="795261"/>
                    <a:pt x="410229" y="784854"/>
                    <a:pt x="413511" y="775009"/>
                  </a:cubicBezTo>
                  <a:cubicBezTo>
                    <a:pt x="410229" y="765164"/>
                    <a:pt x="413510" y="748756"/>
                    <a:pt x="403665" y="745475"/>
                  </a:cubicBezTo>
                  <a:cubicBezTo>
                    <a:pt x="274246" y="702340"/>
                    <a:pt x="309916" y="779281"/>
                    <a:pt x="285520" y="706097"/>
                  </a:cubicBezTo>
                  <a:cubicBezTo>
                    <a:pt x="287388" y="691155"/>
                    <a:pt x="288967" y="607527"/>
                    <a:pt x="315056" y="587962"/>
                  </a:cubicBezTo>
                  <a:cubicBezTo>
                    <a:pt x="327045" y="578971"/>
                    <a:pt x="393056" y="563541"/>
                    <a:pt x="413511" y="558428"/>
                  </a:cubicBezTo>
                  <a:cubicBezTo>
                    <a:pt x="416793" y="548583"/>
                    <a:pt x="427997" y="538176"/>
                    <a:pt x="423356" y="528894"/>
                  </a:cubicBezTo>
                  <a:cubicBezTo>
                    <a:pt x="418715" y="519612"/>
                    <a:pt x="404107" y="520420"/>
                    <a:pt x="393820" y="519049"/>
                  </a:cubicBezTo>
                  <a:cubicBezTo>
                    <a:pt x="354648" y="513827"/>
                    <a:pt x="315056" y="512486"/>
                    <a:pt x="275674" y="509205"/>
                  </a:cubicBezTo>
                  <a:cubicBezTo>
                    <a:pt x="293828" y="436599"/>
                    <a:pt x="274319" y="502525"/>
                    <a:pt x="305211" y="430448"/>
                  </a:cubicBezTo>
                  <a:cubicBezTo>
                    <a:pt x="309299" y="420910"/>
                    <a:pt x="307718" y="408252"/>
                    <a:pt x="315056" y="400914"/>
                  </a:cubicBezTo>
                  <a:cubicBezTo>
                    <a:pt x="322395" y="393576"/>
                    <a:pt x="334747" y="394351"/>
                    <a:pt x="344593" y="391069"/>
                  </a:cubicBezTo>
                  <a:cubicBezTo>
                    <a:pt x="347875" y="381225"/>
                    <a:pt x="347100" y="368873"/>
                    <a:pt x="354438" y="361536"/>
                  </a:cubicBezTo>
                  <a:cubicBezTo>
                    <a:pt x="361777" y="354198"/>
                    <a:pt x="373691" y="353093"/>
                    <a:pt x="383974" y="351691"/>
                  </a:cubicBezTo>
                  <a:cubicBezTo>
                    <a:pt x="446099" y="343220"/>
                    <a:pt x="508684" y="338565"/>
                    <a:pt x="571039" y="332002"/>
                  </a:cubicBezTo>
                  <a:cubicBezTo>
                    <a:pt x="584166" y="328720"/>
                    <a:pt x="597212" y="325092"/>
                    <a:pt x="610421" y="322157"/>
                  </a:cubicBezTo>
                  <a:cubicBezTo>
                    <a:pt x="626756" y="318527"/>
                    <a:pt x="644267" y="318904"/>
                    <a:pt x="659648" y="312313"/>
                  </a:cubicBezTo>
                  <a:cubicBezTo>
                    <a:pt x="668180" y="308657"/>
                    <a:pt x="672775" y="299186"/>
                    <a:pt x="679339" y="292623"/>
                  </a:cubicBezTo>
                  <a:cubicBezTo>
                    <a:pt x="682621" y="282779"/>
                    <a:pt x="693039" y="272725"/>
                    <a:pt x="689185" y="263090"/>
                  </a:cubicBezTo>
                  <a:cubicBezTo>
                    <a:pt x="684790" y="252104"/>
                    <a:pt x="671178" y="246060"/>
                    <a:pt x="659648" y="243400"/>
                  </a:cubicBezTo>
                  <a:cubicBezTo>
                    <a:pt x="627511" y="235984"/>
                    <a:pt x="594011" y="236837"/>
                    <a:pt x="561193" y="233556"/>
                  </a:cubicBezTo>
                  <a:cubicBezTo>
                    <a:pt x="551348" y="230274"/>
                    <a:pt x="536298" y="232993"/>
                    <a:pt x="531657" y="223711"/>
                  </a:cubicBezTo>
                  <a:cubicBezTo>
                    <a:pt x="527016" y="214429"/>
                    <a:pt x="535019" y="202280"/>
                    <a:pt x="541502" y="194177"/>
                  </a:cubicBezTo>
                  <a:cubicBezTo>
                    <a:pt x="548962" y="184853"/>
                    <a:pt x="602985" y="156827"/>
                    <a:pt x="610421" y="154799"/>
                  </a:cubicBezTo>
                  <a:cubicBezTo>
                    <a:pt x="632809" y="148694"/>
                    <a:pt x="656366" y="148236"/>
                    <a:pt x="679339" y="144954"/>
                  </a:cubicBezTo>
                  <a:cubicBezTo>
                    <a:pt x="682621" y="135109"/>
                    <a:pt x="693039" y="125055"/>
                    <a:pt x="689185" y="115420"/>
                  </a:cubicBezTo>
                  <a:cubicBezTo>
                    <a:pt x="684790" y="104434"/>
                    <a:pt x="667040" y="104970"/>
                    <a:pt x="659648" y="95731"/>
                  </a:cubicBezTo>
                  <a:cubicBezTo>
                    <a:pt x="653165" y="87628"/>
                    <a:pt x="653085" y="76042"/>
                    <a:pt x="649803" y="66197"/>
                  </a:cubicBezTo>
                  <a:cubicBezTo>
                    <a:pt x="653085" y="56353"/>
                    <a:pt x="654309" y="45562"/>
                    <a:pt x="659648" y="36664"/>
                  </a:cubicBezTo>
                  <a:cubicBezTo>
                    <a:pt x="673164" y="14140"/>
                    <a:pt x="685642" y="14873"/>
                    <a:pt x="708876" y="7130"/>
                  </a:cubicBezTo>
                  <a:cubicBezTo>
                    <a:pt x="853276" y="10411"/>
                    <a:pt x="1001567" y="-16478"/>
                    <a:pt x="1142077" y="16974"/>
                  </a:cubicBezTo>
                  <a:cubicBezTo>
                    <a:pt x="1171509" y="23981"/>
                    <a:pt x="1138243" y="79810"/>
                    <a:pt x="1122386" y="105576"/>
                  </a:cubicBezTo>
                  <a:cubicBezTo>
                    <a:pt x="1109982" y="125730"/>
                    <a:pt x="1086271" y="139215"/>
                    <a:pt x="1063313" y="144954"/>
                  </a:cubicBezTo>
                  <a:cubicBezTo>
                    <a:pt x="972890" y="167559"/>
                    <a:pt x="1037436" y="153955"/>
                    <a:pt x="866404" y="164643"/>
                  </a:cubicBezTo>
                  <a:cubicBezTo>
                    <a:pt x="859840" y="171206"/>
                    <a:pt x="850864" y="176031"/>
                    <a:pt x="846713" y="184333"/>
                  </a:cubicBezTo>
                  <a:cubicBezTo>
                    <a:pt x="839142" y="199474"/>
                    <a:pt x="831688" y="260493"/>
                    <a:pt x="827022" y="272934"/>
                  </a:cubicBezTo>
                  <a:cubicBezTo>
                    <a:pt x="822867" y="284013"/>
                    <a:pt x="813895" y="292623"/>
                    <a:pt x="807331" y="302468"/>
                  </a:cubicBezTo>
                  <a:cubicBezTo>
                    <a:pt x="810613" y="322157"/>
                    <a:pt x="817176" y="341575"/>
                    <a:pt x="817176" y="361536"/>
                  </a:cubicBezTo>
                  <a:cubicBezTo>
                    <a:pt x="817176" y="387992"/>
                    <a:pt x="814934" y="414952"/>
                    <a:pt x="807331" y="440292"/>
                  </a:cubicBezTo>
                  <a:cubicBezTo>
                    <a:pt x="804664" y="449183"/>
                    <a:pt x="796844" y="458782"/>
                    <a:pt x="787640" y="459982"/>
                  </a:cubicBezTo>
                  <a:cubicBezTo>
                    <a:pt x="719223" y="468905"/>
                    <a:pt x="649803" y="466545"/>
                    <a:pt x="580884" y="469826"/>
                  </a:cubicBezTo>
                  <a:cubicBezTo>
                    <a:pt x="574320" y="476389"/>
                    <a:pt x="565969" y="481557"/>
                    <a:pt x="561193" y="489516"/>
                  </a:cubicBezTo>
                  <a:cubicBezTo>
                    <a:pt x="546873" y="513381"/>
                    <a:pt x="549260" y="524718"/>
                    <a:pt x="561193" y="548583"/>
                  </a:cubicBezTo>
                  <a:cubicBezTo>
                    <a:pt x="566485" y="559166"/>
                    <a:pt x="571644" y="570726"/>
                    <a:pt x="580884" y="578117"/>
                  </a:cubicBezTo>
                  <a:cubicBezTo>
                    <a:pt x="588988" y="584600"/>
                    <a:pt x="600575" y="584680"/>
                    <a:pt x="610421" y="587962"/>
                  </a:cubicBezTo>
                  <a:cubicBezTo>
                    <a:pt x="616146" y="605135"/>
                    <a:pt x="651721" y="660044"/>
                    <a:pt x="610421" y="676563"/>
                  </a:cubicBezTo>
                  <a:cubicBezTo>
                    <a:pt x="585854" y="686389"/>
                    <a:pt x="557912" y="683126"/>
                    <a:pt x="531657" y="686408"/>
                  </a:cubicBezTo>
                  <a:cubicBezTo>
                    <a:pt x="589251" y="743998"/>
                    <a:pt x="561576" y="722760"/>
                    <a:pt x="610421" y="755320"/>
                  </a:cubicBezTo>
                  <a:cubicBezTo>
                    <a:pt x="615470" y="770465"/>
                    <a:pt x="631626" y="799243"/>
                    <a:pt x="610421" y="814388"/>
                  </a:cubicBezTo>
                  <a:cubicBezTo>
                    <a:pt x="593531" y="826451"/>
                    <a:pt x="551348" y="834077"/>
                    <a:pt x="551348" y="834077"/>
                  </a:cubicBezTo>
                  <a:cubicBezTo>
                    <a:pt x="554630" y="853766"/>
                    <a:pt x="551289" y="875814"/>
                    <a:pt x="561193" y="893144"/>
                  </a:cubicBezTo>
                  <a:cubicBezTo>
                    <a:pt x="566342" y="902155"/>
                    <a:pt x="584246" y="894885"/>
                    <a:pt x="590730" y="902989"/>
                  </a:cubicBezTo>
                  <a:cubicBezTo>
                    <a:pt x="599183" y="913554"/>
                    <a:pt x="594524" y="930266"/>
                    <a:pt x="600575" y="942367"/>
                  </a:cubicBezTo>
                  <a:cubicBezTo>
                    <a:pt x="604726" y="950669"/>
                    <a:pt x="614467" y="954809"/>
                    <a:pt x="620266" y="962057"/>
                  </a:cubicBezTo>
                  <a:cubicBezTo>
                    <a:pt x="627658" y="971296"/>
                    <a:pt x="633393" y="981746"/>
                    <a:pt x="639957" y="991591"/>
                  </a:cubicBezTo>
                  <a:cubicBezTo>
                    <a:pt x="639944" y="991680"/>
                    <a:pt x="632397" y="1073864"/>
                    <a:pt x="620266" y="1090037"/>
                  </a:cubicBezTo>
                  <a:cubicBezTo>
                    <a:pt x="606342" y="1108600"/>
                    <a:pt x="571039" y="1139260"/>
                    <a:pt x="571039" y="1139260"/>
                  </a:cubicBezTo>
                  <a:cubicBezTo>
                    <a:pt x="592354" y="1224515"/>
                    <a:pt x="566253" y="1132218"/>
                    <a:pt x="600575" y="1218016"/>
                  </a:cubicBezTo>
                  <a:cubicBezTo>
                    <a:pt x="608284" y="1237286"/>
                    <a:pt x="620266" y="1277084"/>
                    <a:pt x="620266" y="1277084"/>
                  </a:cubicBezTo>
                  <a:cubicBezTo>
                    <a:pt x="616984" y="1323026"/>
                    <a:pt x="620971" y="1370075"/>
                    <a:pt x="610421" y="1414909"/>
                  </a:cubicBezTo>
                  <a:cubicBezTo>
                    <a:pt x="607232" y="1428462"/>
                    <a:pt x="592469" y="1436719"/>
                    <a:pt x="580884" y="1444442"/>
                  </a:cubicBezTo>
                  <a:cubicBezTo>
                    <a:pt x="572249" y="1450198"/>
                    <a:pt x="561327" y="1451436"/>
                    <a:pt x="551348" y="1454287"/>
                  </a:cubicBezTo>
                  <a:cubicBezTo>
                    <a:pt x="490466" y="1471681"/>
                    <a:pt x="488828" y="1466235"/>
                    <a:pt x="403665" y="1473976"/>
                  </a:cubicBezTo>
                  <a:cubicBezTo>
                    <a:pt x="417582" y="1543553"/>
                    <a:pt x="408219" y="1507322"/>
                    <a:pt x="433202" y="1582267"/>
                  </a:cubicBezTo>
                  <a:cubicBezTo>
                    <a:pt x="438897" y="1599350"/>
                    <a:pt x="451520" y="1634703"/>
                    <a:pt x="452893" y="1651179"/>
                  </a:cubicBezTo>
                  <a:cubicBezTo>
                    <a:pt x="455073" y="1677341"/>
                    <a:pt x="452893" y="1703684"/>
                    <a:pt x="452893" y="1729936"/>
                  </a:cubicBezTo>
                  <a:lnTo>
                    <a:pt x="452893" y="1729936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1092850" y="1004150"/>
              <a:ext cx="771869" cy="1379086"/>
            </a:xfrm>
            <a:custGeom>
              <a:avLst/>
              <a:gdLst>
                <a:gd name="connsiteX0" fmla="*/ 255982 w 771869"/>
                <a:gd name="connsiteY0" fmla="*/ 1368401 h 1379086"/>
                <a:gd name="connsiteX1" fmla="*/ 255982 w 771869"/>
                <a:gd name="connsiteY1" fmla="*/ 1368401 h 1379086"/>
                <a:gd name="connsiteX2" fmla="*/ 177218 w 771869"/>
                <a:gd name="connsiteY2" fmla="*/ 1338867 h 1379086"/>
                <a:gd name="connsiteX3" fmla="*/ 147682 w 771869"/>
                <a:gd name="connsiteY3" fmla="*/ 1329022 h 1379086"/>
                <a:gd name="connsiteX4" fmla="*/ 127991 w 771869"/>
                <a:gd name="connsiteY4" fmla="*/ 1299488 h 1379086"/>
                <a:gd name="connsiteX5" fmla="*/ 68918 w 771869"/>
                <a:gd name="connsiteY5" fmla="*/ 1260110 h 1379086"/>
                <a:gd name="connsiteX6" fmla="*/ 49227 w 771869"/>
                <a:gd name="connsiteY6" fmla="*/ 1230576 h 1379086"/>
                <a:gd name="connsiteX7" fmla="*/ 49227 w 771869"/>
                <a:gd name="connsiteY7" fmla="*/ 1073062 h 1379086"/>
                <a:gd name="connsiteX8" fmla="*/ 59072 w 771869"/>
                <a:gd name="connsiteY8" fmla="*/ 1043528 h 1379086"/>
                <a:gd name="connsiteX9" fmla="*/ 98454 w 771869"/>
                <a:gd name="connsiteY9" fmla="*/ 964772 h 1379086"/>
                <a:gd name="connsiteX10" fmla="*/ 147682 w 771869"/>
                <a:gd name="connsiteY10" fmla="*/ 915549 h 1379086"/>
                <a:gd name="connsiteX11" fmla="*/ 196909 w 771869"/>
                <a:gd name="connsiteY11" fmla="*/ 876170 h 1379086"/>
                <a:gd name="connsiteX12" fmla="*/ 236291 w 771869"/>
                <a:gd name="connsiteY12" fmla="*/ 856481 h 1379086"/>
                <a:gd name="connsiteX13" fmla="*/ 255982 w 771869"/>
                <a:gd name="connsiteY13" fmla="*/ 826947 h 1379086"/>
                <a:gd name="connsiteX14" fmla="*/ 334746 w 771869"/>
                <a:gd name="connsiteY14" fmla="*/ 738346 h 1379086"/>
                <a:gd name="connsiteX15" fmla="*/ 344592 w 771869"/>
                <a:gd name="connsiteY15" fmla="*/ 708812 h 1379086"/>
                <a:gd name="connsiteX16" fmla="*/ 305210 w 771869"/>
                <a:gd name="connsiteY16" fmla="*/ 659589 h 1379086"/>
                <a:gd name="connsiteX17" fmla="*/ 265828 w 771869"/>
                <a:gd name="connsiteY17" fmla="*/ 669433 h 1379086"/>
                <a:gd name="connsiteX18" fmla="*/ 246137 w 771869"/>
                <a:gd name="connsiteY18" fmla="*/ 689123 h 1379086"/>
                <a:gd name="connsiteX19" fmla="*/ 216600 w 771869"/>
                <a:gd name="connsiteY19" fmla="*/ 698967 h 1379086"/>
                <a:gd name="connsiteX20" fmla="*/ 196909 w 771869"/>
                <a:gd name="connsiteY20" fmla="*/ 728501 h 1379086"/>
                <a:gd name="connsiteX21" fmla="*/ 167373 w 771869"/>
                <a:gd name="connsiteY21" fmla="*/ 787569 h 1379086"/>
                <a:gd name="connsiteX22" fmla="*/ 147682 w 771869"/>
                <a:gd name="connsiteY22" fmla="*/ 826947 h 1379086"/>
                <a:gd name="connsiteX23" fmla="*/ 118145 w 771869"/>
                <a:gd name="connsiteY23" fmla="*/ 846636 h 1379086"/>
                <a:gd name="connsiteX24" fmla="*/ 108300 w 771869"/>
                <a:gd name="connsiteY24" fmla="*/ 876170 h 1379086"/>
                <a:gd name="connsiteX25" fmla="*/ 68918 w 771869"/>
                <a:gd name="connsiteY25" fmla="*/ 895859 h 1379086"/>
                <a:gd name="connsiteX26" fmla="*/ 49227 w 771869"/>
                <a:gd name="connsiteY26" fmla="*/ 915549 h 1379086"/>
                <a:gd name="connsiteX27" fmla="*/ 9845 w 771869"/>
                <a:gd name="connsiteY27" fmla="*/ 866326 h 1379086"/>
                <a:gd name="connsiteX28" fmla="*/ 0 w 771869"/>
                <a:gd name="connsiteY28" fmla="*/ 826947 h 1379086"/>
                <a:gd name="connsiteX29" fmla="*/ 19691 w 771869"/>
                <a:gd name="connsiteY29" fmla="*/ 659589 h 1379086"/>
                <a:gd name="connsiteX30" fmla="*/ 29536 w 771869"/>
                <a:gd name="connsiteY30" fmla="*/ 630055 h 1379086"/>
                <a:gd name="connsiteX31" fmla="*/ 59072 w 771869"/>
                <a:gd name="connsiteY31" fmla="*/ 620210 h 1379086"/>
                <a:gd name="connsiteX32" fmla="*/ 78763 w 771869"/>
                <a:gd name="connsiteY32" fmla="*/ 590676 h 1379086"/>
                <a:gd name="connsiteX33" fmla="*/ 108300 w 771869"/>
                <a:gd name="connsiteY33" fmla="*/ 580832 h 1379086"/>
                <a:gd name="connsiteX34" fmla="*/ 137836 w 771869"/>
                <a:gd name="connsiteY34" fmla="*/ 561143 h 1379086"/>
                <a:gd name="connsiteX35" fmla="*/ 177218 w 771869"/>
                <a:gd name="connsiteY35" fmla="*/ 511920 h 1379086"/>
                <a:gd name="connsiteX36" fmla="*/ 196909 w 771869"/>
                <a:gd name="connsiteY36" fmla="*/ 492230 h 1379086"/>
                <a:gd name="connsiteX37" fmla="*/ 167373 w 771869"/>
                <a:gd name="connsiteY37" fmla="*/ 472541 h 1379086"/>
                <a:gd name="connsiteX38" fmla="*/ 137836 w 771869"/>
                <a:gd name="connsiteY38" fmla="*/ 462697 h 1379086"/>
                <a:gd name="connsiteX39" fmla="*/ 147682 w 771869"/>
                <a:gd name="connsiteY39" fmla="*/ 383940 h 1379086"/>
                <a:gd name="connsiteX40" fmla="*/ 157527 w 771869"/>
                <a:gd name="connsiteY40" fmla="*/ 354406 h 1379086"/>
                <a:gd name="connsiteX41" fmla="*/ 187064 w 771869"/>
                <a:gd name="connsiteY41" fmla="*/ 334717 h 1379086"/>
                <a:gd name="connsiteX42" fmla="*/ 206755 w 771869"/>
                <a:gd name="connsiteY42" fmla="*/ 315027 h 1379086"/>
                <a:gd name="connsiteX43" fmla="*/ 265828 w 771869"/>
                <a:gd name="connsiteY43" fmla="*/ 285494 h 1379086"/>
                <a:gd name="connsiteX44" fmla="*/ 305210 w 771869"/>
                <a:gd name="connsiteY44" fmla="*/ 236271 h 1379086"/>
                <a:gd name="connsiteX45" fmla="*/ 354437 w 771869"/>
                <a:gd name="connsiteY45" fmla="*/ 177203 h 1379086"/>
                <a:gd name="connsiteX46" fmla="*/ 403665 w 771869"/>
                <a:gd name="connsiteY46" fmla="*/ 137825 h 1379086"/>
                <a:gd name="connsiteX47" fmla="*/ 452892 w 771869"/>
                <a:gd name="connsiteY47" fmla="*/ 88601 h 1379086"/>
                <a:gd name="connsiteX48" fmla="*/ 521811 w 771869"/>
                <a:gd name="connsiteY48" fmla="*/ 68912 h 1379086"/>
                <a:gd name="connsiteX49" fmla="*/ 551347 w 771869"/>
                <a:gd name="connsiteY49" fmla="*/ 49223 h 1379086"/>
                <a:gd name="connsiteX50" fmla="*/ 610420 w 771869"/>
                <a:gd name="connsiteY50" fmla="*/ 29534 h 1379086"/>
                <a:gd name="connsiteX51" fmla="*/ 718720 w 771869"/>
                <a:gd name="connsiteY51" fmla="*/ 0 h 1379086"/>
                <a:gd name="connsiteX52" fmla="*/ 767948 w 771869"/>
                <a:gd name="connsiteY52" fmla="*/ 9845 h 1379086"/>
                <a:gd name="connsiteX53" fmla="*/ 758102 w 771869"/>
                <a:gd name="connsiteY53" fmla="*/ 108291 h 1379086"/>
                <a:gd name="connsiteX54" fmla="*/ 748257 w 771869"/>
                <a:gd name="connsiteY54" fmla="*/ 137825 h 1379086"/>
                <a:gd name="connsiteX55" fmla="*/ 689184 w 771869"/>
                <a:gd name="connsiteY55" fmla="*/ 167358 h 1379086"/>
                <a:gd name="connsiteX56" fmla="*/ 600574 w 771869"/>
                <a:gd name="connsiteY56" fmla="*/ 206737 h 1379086"/>
                <a:gd name="connsiteX57" fmla="*/ 551347 w 771869"/>
                <a:gd name="connsiteY57" fmla="*/ 226426 h 1379086"/>
                <a:gd name="connsiteX58" fmla="*/ 482429 w 771869"/>
                <a:gd name="connsiteY58" fmla="*/ 246115 h 1379086"/>
                <a:gd name="connsiteX59" fmla="*/ 452892 w 771869"/>
                <a:gd name="connsiteY59" fmla="*/ 255960 h 1379086"/>
                <a:gd name="connsiteX60" fmla="*/ 433201 w 771869"/>
                <a:gd name="connsiteY60" fmla="*/ 315027 h 1379086"/>
                <a:gd name="connsiteX61" fmla="*/ 383974 w 771869"/>
                <a:gd name="connsiteY61" fmla="*/ 354406 h 1379086"/>
                <a:gd name="connsiteX62" fmla="*/ 324901 w 771869"/>
                <a:gd name="connsiteY62" fmla="*/ 374095 h 1379086"/>
                <a:gd name="connsiteX63" fmla="*/ 305210 w 771869"/>
                <a:gd name="connsiteY63" fmla="*/ 403629 h 1379086"/>
                <a:gd name="connsiteX64" fmla="*/ 374128 w 771869"/>
                <a:gd name="connsiteY64" fmla="*/ 383940 h 1379086"/>
                <a:gd name="connsiteX65" fmla="*/ 413510 w 771869"/>
                <a:gd name="connsiteY65" fmla="*/ 374095 h 1379086"/>
                <a:gd name="connsiteX66" fmla="*/ 472583 w 771869"/>
                <a:gd name="connsiteY66" fmla="*/ 383940 h 1379086"/>
                <a:gd name="connsiteX67" fmla="*/ 452892 w 771869"/>
                <a:gd name="connsiteY67" fmla="*/ 492230 h 1379086"/>
                <a:gd name="connsiteX68" fmla="*/ 393819 w 771869"/>
                <a:gd name="connsiteY68" fmla="*/ 521764 h 1379086"/>
                <a:gd name="connsiteX69" fmla="*/ 334746 w 771869"/>
                <a:gd name="connsiteY69" fmla="*/ 541453 h 1379086"/>
                <a:gd name="connsiteX70" fmla="*/ 305210 w 771869"/>
                <a:gd name="connsiteY70" fmla="*/ 551298 h 1379086"/>
                <a:gd name="connsiteX71" fmla="*/ 315055 w 771869"/>
                <a:gd name="connsiteY71" fmla="*/ 600521 h 1379086"/>
                <a:gd name="connsiteX72" fmla="*/ 433201 w 771869"/>
                <a:gd name="connsiteY72" fmla="*/ 580832 h 1379086"/>
                <a:gd name="connsiteX73" fmla="*/ 452892 w 771869"/>
                <a:gd name="connsiteY73" fmla="*/ 659589 h 1379086"/>
                <a:gd name="connsiteX74" fmla="*/ 393819 w 771869"/>
                <a:gd name="connsiteY74" fmla="*/ 738346 h 1379086"/>
                <a:gd name="connsiteX75" fmla="*/ 364283 w 771869"/>
                <a:gd name="connsiteY75" fmla="*/ 748190 h 1379086"/>
                <a:gd name="connsiteX76" fmla="*/ 315055 w 771869"/>
                <a:gd name="connsiteY76" fmla="*/ 787569 h 1379086"/>
                <a:gd name="connsiteX77" fmla="*/ 275673 w 771869"/>
                <a:gd name="connsiteY77" fmla="*/ 846636 h 1379086"/>
                <a:gd name="connsiteX78" fmla="*/ 265828 w 771869"/>
                <a:gd name="connsiteY78" fmla="*/ 876170 h 1379086"/>
                <a:gd name="connsiteX79" fmla="*/ 236291 w 771869"/>
                <a:gd name="connsiteY79" fmla="*/ 935238 h 1379086"/>
                <a:gd name="connsiteX80" fmla="*/ 246137 w 771869"/>
                <a:gd name="connsiteY80" fmla="*/ 1181353 h 1379086"/>
                <a:gd name="connsiteX81" fmla="*/ 265828 w 771869"/>
                <a:gd name="connsiteY81" fmla="*/ 1210887 h 1379086"/>
                <a:gd name="connsiteX82" fmla="*/ 295364 w 771869"/>
                <a:gd name="connsiteY82" fmla="*/ 1220731 h 1379086"/>
                <a:gd name="connsiteX83" fmla="*/ 324901 w 771869"/>
                <a:gd name="connsiteY83" fmla="*/ 1279799 h 1379086"/>
                <a:gd name="connsiteX84" fmla="*/ 315055 w 771869"/>
                <a:gd name="connsiteY84" fmla="*/ 1338867 h 1379086"/>
                <a:gd name="connsiteX85" fmla="*/ 255982 w 771869"/>
                <a:gd name="connsiteY85" fmla="*/ 1368401 h 137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771869" h="1379086">
                  <a:moveTo>
                    <a:pt x="255982" y="1368401"/>
                  </a:moveTo>
                  <a:lnTo>
                    <a:pt x="255982" y="1368401"/>
                  </a:lnTo>
                  <a:lnTo>
                    <a:pt x="177218" y="1338867"/>
                  </a:lnTo>
                  <a:cubicBezTo>
                    <a:pt x="167465" y="1335321"/>
                    <a:pt x="155786" y="1335505"/>
                    <a:pt x="147682" y="1329022"/>
                  </a:cubicBezTo>
                  <a:cubicBezTo>
                    <a:pt x="138442" y="1321631"/>
                    <a:pt x="136896" y="1307279"/>
                    <a:pt x="127991" y="1299488"/>
                  </a:cubicBezTo>
                  <a:cubicBezTo>
                    <a:pt x="110181" y="1283905"/>
                    <a:pt x="68918" y="1260110"/>
                    <a:pt x="68918" y="1260110"/>
                  </a:cubicBezTo>
                  <a:cubicBezTo>
                    <a:pt x="62354" y="1250265"/>
                    <a:pt x="54519" y="1241159"/>
                    <a:pt x="49227" y="1230576"/>
                  </a:cubicBezTo>
                  <a:cubicBezTo>
                    <a:pt x="24802" y="1181731"/>
                    <a:pt x="42902" y="1123655"/>
                    <a:pt x="49227" y="1073062"/>
                  </a:cubicBezTo>
                  <a:cubicBezTo>
                    <a:pt x="50514" y="1062765"/>
                    <a:pt x="54778" y="1052975"/>
                    <a:pt x="59072" y="1043528"/>
                  </a:cubicBezTo>
                  <a:cubicBezTo>
                    <a:pt x="71218" y="1016808"/>
                    <a:pt x="77698" y="985525"/>
                    <a:pt x="98454" y="964772"/>
                  </a:cubicBezTo>
                  <a:lnTo>
                    <a:pt x="147682" y="915549"/>
                  </a:lnTo>
                  <a:cubicBezTo>
                    <a:pt x="169247" y="893986"/>
                    <a:pt x="167927" y="892730"/>
                    <a:pt x="196909" y="876170"/>
                  </a:cubicBezTo>
                  <a:cubicBezTo>
                    <a:pt x="209652" y="868889"/>
                    <a:pt x="223164" y="863044"/>
                    <a:pt x="236291" y="856481"/>
                  </a:cubicBezTo>
                  <a:cubicBezTo>
                    <a:pt x="242855" y="846636"/>
                    <a:pt x="248121" y="835790"/>
                    <a:pt x="255982" y="826947"/>
                  </a:cubicBezTo>
                  <a:cubicBezTo>
                    <a:pt x="285799" y="793406"/>
                    <a:pt x="315594" y="776646"/>
                    <a:pt x="334746" y="738346"/>
                  </a:cubicBezTo>
                  <a:cubicBezTo>
                    <a:pt x="339387" y="729064"/>
                    <a:pt x="341310" y="718657"/>
                    <a:pt x="344592" y="708812"/>
                  </a:cubicBezTo>
                  <a:cubicBezTo>
                    <a:pt x="337142" y="686464"/>
                    <a:pt x="336382" y="664042"/>
                    <a:pt x="305210" y="659589"/>
                  </a:cubicBezTo>
                  <a:cubicBezTo>
                    <a:pt x="291815" y="657675"/>
                    <a:pt x="278955" y="666152"/>
                    <a:pt x="265828" y="669433"/>
                  </a:cubicBezTo>
                  <a:cubicBezTo>
                    <a:pt x="259264" y="675996"/>
                    <a:pt x="254097" y="684348"/>
                    <a:pt x="246137" y="689123"/>
                  </a:cubicBezTo>
                  <a:cubicBezTo>
                    <a:pt x="237238" y="694462"/>
                    <a:pt x="224704" y="692484"/>
                    <a:pt x="216600" y="698967"/>
                  </a:cubicBezTo>
                  <a:cubicBezTo>
                    <a:pt x="207360" y="706358"/>
                    <a:pt x="203473" y="718656"/>
                    <a:pt x="196909" y="728501"/>
                  </a:cubicBezTo>
                  <a:cubicBezTo>
                    <a:pt x="178859" y="782648"/>
                    <a:pt x="197909" y="734136"/>
                    <a:pt x="167373" y="787569"/>
                  </a:cubicBezTo>
                  <a:cubicBezTo>
                    <a:pt x="160091" y="800311"/>
                    <a:pt x="157078" y="815673"/>
                    <a:pt x="147682" y="826947"/>
                  </a:cubicBezTo>
                  <a:cubicBezTo>
                    <a:pt x="140106" y="836037"/>
                    <a:pt x="127991" y="840073"/>
                    <a:pt x="118145" y="846636"/>
                  </a:cubicBezTo>
                  <a:cubicBezTo>
                    <a:pt x="114863" y="856481"/>
                    <a:pt x="115638" y="868832"/>
                    <a:pt x="108300" y="876170"/>
                  </a:cubicBezTo>
                  <a:cubicBezTo>
                    <a:pt x="97922" y="886547"/>
                    <a:pt x="81130" y="887718"/>
                    <a:pt x="68918" y="895859"/>
                  </a:cubicBezTo>
                  <a:cubicBezTo>
                    <a:pt x="61195" y="901008"/>
                    <a:pt x="55791" y="908986"/>
                    <a:pt x="49227" y="915549"/>
                  </a:cubicBezTo>
                  <a:cubicBezTo>
                    <a:pt x="33350" y="899673"/>
                    <a:pt x="19159" y="888056"/>
                    <a:pt x="9845" y="866326"/>
                  </a:cubicBezTo>
                  <a:cubicBezTo>
                    <a:pt x="4515" y="853890"/>
                    <a:pt x="3282" y="840073"/>
                    <a:pt x="0" y="826947"/>
                  </a:cubicBezTo>
                  <a:cubicBezTo>
                    <a:pt x="7518" y="729211"/>
                    <a:pt x="530" y="726645"/>
                    <a:pt x="19691" y="659589"/>
                  </a:cubicBezTo>
                  <a:cubicBezTo>
                    <a:pt x="22542" y="649611"/>
                    <a:pt x="22198" y="637393"/>
                    <a:pt x="29536" y="630055"/>
                  </a:cubicBezTo>
                  <a:cubicBezTo>
                    <a:pt x="36874" y="622717"/>
                    <a:pt x="49227" y="623492"/>
                    <a:pt x="59072" y="620210"/>
                  </a:cubicBezTo>
                  <a:cubicBezTo>
                    <a:pt x="65636" y="610365"/>
                    <a:pt x="69523" y="598067"/>
                    <a:pt x="78763" y="590676"/>
                  </a:cubicBezTo>
                  <a:cubicBezTo>
                    <a:pt x="86867" y="584193"/>
                    <a:pt x="99017" y="585473"/>
                    <a:pt x="108300" y="580832"/>
                  </a:cubicBezTo>
                  <a:cubicBezTo>
                    <a:pt x="118883" y="575541"/>
                    <a:pt x="128596" y="568534"/>
                    <a:pt x="137836" y="561143"/>
                  </a:cubicBezTo>
                  <a:cubicBezTo>
                    <a:pt x="164247" y="540016"/>
                    <a:pt x="154477" y="540344"/>
                    <a:pt x="177218" y="511920"/>
                  </a:cubicBezTo>
                  <a:cubicBezTo>
                    <a:pt x="183017" y="504672"/>
                    <a:pt x="190345" y="498793"/>
                    <a:pt x="196909" y="492230"/>
                  </a:cubicBezTo>
                  <a:cubicBezTo>
                    <a:pt x="187064" y="485667"/>
                    <a:pt x="177956" y="477832"/>
                    <a:pt x="167373" y="472541"/>
                  </a:cubicBezTo>
                  <a:cubicBezTo>
                    <a:pt x="158090" y="467900"/>
                    <a:pt x="140088" y="472828"/>
                    <a:pt x="137836" y="462697"/>
                  </a:cubicBezTo>
                  <a:cubicBezTo>
                    <a:pt x="132096" y="436870"/>
                    <a:pt x="142949" y="409970"/>
                    <a:pt x="147682" y="383940"/>
                  </a:cubicBezTo>
                  <a:cubicBezTo>
                    <a:pt x="149538" y="373730"/>
                    <a:pt x="151044" y="362509"/>
                    <a:pt x="157527" y="354406"/>
                  </a:cubicBezTo>
                  <a:cubicBezTo>
                    <a:pt x="164919" y="345167"/>
                    <a:pt x="177824" y="342108"/>
                    <a:pt x="187064" y="334717"/>
                  </a:cubicBezTo>
                  <a:cubicBezTo>
                    <a:pt x="194312" y="328919"/>
                    <a:pt x="199507" y="320825"/>
                    <a:pt x="206755" y="315027"/>
                  </a:cubicBezTo>
                  <a:cubicBezTo>
                    <a:pt x="234020" y="293216"/>
                    <a:pt x="234632" y="295891"/>
                    <a:pt x="265828" y="285494"/>
                  </a:cubicBezTo>
                  <a:cubicBezTo>
                    <a:pt x="298012" y="188946"/>
                    <a:pt x="245833" y="325328"/>
                    <a:pt x="305210" y="236271"/>
                  </a:cubicBezTo>
                  <a:cubicBezTo>
                    <a:pt x="352129" y="165898"/>
                    <a:pt x="266599" y="221117"/>
                    <a:pt x="354437" y="177203"/>
                  </a:cubicBezTo>
                  <a:cubicBezTo>
                    <a:pt x="375335" y="114516"/>
                    <a:pt x="345384" y="176676"/>
                    <a:pt x="403665" y="137825"/>
                  </a:cubicBezTo>
                  <a:cubicBezTo>
                    <a:pt x="422973" y="124954"/>
                    <a:pt x="430877" y="95938"/>
                    <a:pt x="452892" y="88601"/>
                  </a:cubicBezTo>
                  <a:cubicBezTo>
                    <a:pt x="495266" y="74479"/>
                    <a:pt x="472361" y="81274"/>
                    <a:pt x="521811" y="68912"/>
                  </a:cubicBezTo>
                  <a:cubicBezTo>
                    <a:pt x="531656" y="62349"/>
                    <a:pt x="540534" y="54028"/>
                    <a:pt x="551347" y="49223"/>
                  </a:cubicBezTo>
                  <a:cubicBezTo>
                    <a:pt x="570314" y="40794"/>
                    <a:pt x="590729" y="36097"/>
                    <a:pt x="610420" y="29534"/>
                  </a:cubicBezTo>
                  <a:cubicBezTo>
                    <a:pt x="665640" y="11129"/>
                    <a:pt x="629862" y="22212"/>
                    <a:pt x="718720" y="0"/>
                  </a:cubicBezTo>
                  <a:cubicBezTo>
                    <a:pt x="735129" y="3282"/>
                    <a:pt x="762229" y="-5882"/>
                    <a:pt x="767948" y="9845"/>
                  </a:cubicBezTo>
                  <a:cubicBezTo>
                    <a:pt x="779219" y="40838"/>
                    <a:pt x="763117" y="75696"/>
                    <a:pt x="758102" y="108291"/>
                  </a:cubicBezTo>
                  <a:cubicBezTo>
                    <a:pt x="756524" y="118548"/>
                    <a:pt x="754740" y="129722"/>
                    <a:pt x="748257" y="137825"/>
                  </a:cubicBezTo>
                  <a:cubicBezTo>
                    <a:pt x="734377" y="155174"/>
                    <a:pt x="708641" y="160873"/>
                    <a:pt x="689184" y="167358"/>
                  </a:cubicBezTo>
                  <a:cubicBezTo>
                    <a:pt x="632358" y="205240"/>
                    <a:pt x="688447" y="171591"/>
                    <a:pt x="600574" y="206737"/>
                  </a:cubicBezTo>
                  <a:cubicBezTo>
                    <a:pt x="584165" y="213300"/>
                    <a:pt x="568113" y="220838"/>
                    <a:pt x="551347" y="226426"/>
                  </a:cubicBezTo>
                  <a:cubicBezTo>
                    <a:pt x="528681" y="233981"/>
                    <a:pt x="505313" y="239250"/>
                    <a:pt x="482429" y="246115"/>
                  </a:cubicBezTo>
                  <a:cubicBezTo>
                    <a:pt x="472488" y="249097"/>
                    <a:pt x="462738" y="252678"/>
                    <a:pt x="452892" y="255960"/>
                  </a:cubicBezTo>
                  <a:cubicBezTo>
                    <a:pt x="446328" y="275649"/>
                    <a:pt x="442483" y="296464"/>
                    <a:pt x="433201" y="315027"/>
                  </a:cubicBezTo>
                  <a:cubicBezTo>
                    <a:pt x="427355" y="326717"/>
                    <a:pt x="392919" y="350431"/>
                    <a:pt x="383974" y="354406"/>
                  </a:cubicBezTo>
                  <a:cubicBezTo>
                    <a:pt x="365007" y="362835"/>
                    <a:pt x="324901" y="374095"/>
                    <a:pt x="324901" y="374095"/>
                  </a:cubicBezTo>
                  <a:cubicBezTo>
                    <a:pt x="318337" y="383940"/>
                    <a:pt x="293608" y="401309"/>
                    <a:pt x="305210" y="403629"/>
                  </a:cubicBezTo>
                  <a:cubicBezTo>
                    <a:pt x="328638" y="408314"/>
                    <a:pt x="351078" y="390226"/>
                    <a:pt x="374128" y="383940"/>
                  </a:cubicBezTo>
                  <a:cubicBezTo>
                    <a:pt x="387183" y="380380"/>
                    <a:pt x="400383" y="377377"/>
                    <a:pt x="413510" y="374095"/>
                  </a:cubicBezTo>
                  <a:cubicBezTo>
                    <a:pt x="433201" y="377377"/>
                    <a:pt x="462888" y="366490"/>
                    <a:pt x="472583" y="383940"/>
                  </a:cubicBezTo>
                  <a:cubicBezTo>
                    <a:pt x="475065" y="388407"/>
                    <a:pt x="465766" y="470776"/>
                    <a:pt x="452892" y="492230"/>
                  </a:cubicBezTo>
                  <a:cubicBezTo>
                    <a:pt x="436690" y="519231"/>
                    <a:pt x="423172" y="512959"/>
                    <a:pt x="393819" y="521764"/>
                  </a:cubicBezTo>
                  <a:cubicBezTo>
                    <a:pt x="373938" y="527728"/>
                    <a:pt x="354437" y="534890"/>
                    <a:pt x="334746" y="541453"/>
                  </a:cubicBezTo>
                  <a:lnTo>
                    <a:pt x="305210" y="551298"/>
                  </a:lnTo>
                  <a:cubicBezTo>
                    <a:pt x="308492" y="567706"/>
                    <a:pt x="299519" y="594307"/>
                    <a:pt x="315055" y="600521"/>
                  </a:cubicBezTo>
                  <a:cubicBezTo>
                    <a:pt x="345030" y="612510"/>
                    <a:pt x="399548" y="592048"/>
                    <a:pt x="433201" y="580832"/>
                  </a:cubicBezTo>
                  <a:cubicBezTo>
                    <a:pt x="477162" y="595483"/>
                    <a:pt x="481176" y="586058"/>
                    <a:pt x="452892" y="659589"/>
                  </a:cubicBezTo>
                  <a:cubicBezTo>
                    <a:pt x="451427" y="663398"/>
                    <a:pt x="413351" y="726628"/>
                    <a:pt x="393819" y="738346"/>
                  </a:cubicBezTo>
                  <a:cubicBezTo>
                    <a:pt x="384920" y="743685"/>
                    <a:pt x="374128" y="744909"/>
                    <a:pt x="364283" y="748190"/>
                  </a:cubicBezTo>
                  <a:cubicBezTo>
                    <a:pt x="344904" y="761108"/>
                    <a:pt x="329086" y="768863"/>
                    <a:pt x="315055" y="787569"/>
                  </a:cubicBezTo>
                  <a:cubicBezTo>
                    <a:pt x="300856" y="806500"/>
                    <a:pt x="275673" y="846636"/>
                    <a:pt x="275673" y="846636"/>
                  </a:cubicBezTo>
                  <a:cubicBezTo>
                    <a:pt x="272391" y="856481"/>
                    <a:pt x="270469" y="866888"/>
                    <a:pt x="265828" y="876170"/>
                  </a:cubicBezTo>
                  <a:cubicBezTo>
                    <a:pt x="227653" y="952514"/>
                    <a:pt x="261041" y="860997"/>
                    <a:pt x="236291" y="935238"/>
                  </a:cubicBezTo>
                  <a:cubicBezTo>
                    <a:pt x="239573" y="1017276"/>
                    <a:pt x="237389" y="1099716"/>
                    <a:pt x="246137" y="1181353"/>
                  </a:cubicBezTo>
                  <a:cubicBezTo>
                    <a:pt x="247398" y="1193118"/>
                    <a:pt x="256588" y="1203496"/>
                    <a:pt x="265828" y="1210887"/>
                  </a:cubicBezTo>
                  <a:cubicBezTo>
                    <a:pt x="273932" y="1217370"/>
                    <a:pt x="285519" y="1217450"/>
                    <a:pt x="295364" y="1220731"/>
                  </a:cubicBezTo>
                  <a:cubicBezTo>
                    <a:pt x="305319" y="1235662"/>
                    <a:pt x="324901" y="1259421"/>
                    <a:pt x="324901" y="1279799"/>
                  </a:cubicBezTo>
                  <a:cubicBezTo>
                    <a:pt x="324901" y="1299760"/>
                    <a:pt x="319897" y="1319502"/>
                    <a:pt x="315055" y="1338867"/>
                  </a:cubicBezTo>
                  <a:cubicBezTo>
                    <a:pt x="310021" y="1359001"/>
                    <a:pt x="295364" y="1397934"/>
                    <a:pt x="255982" y="1368401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120742" y="3468385"/>
            <a:ext cx="3738409" cy="2880000"/>
            <a:chOff x="674992" y="70117"/>
            <a:chExt cx="3738409" cy="2880000"/>
          </a:xfrm>
        </p:grpSpPr>
        <p:grpSp>
          <p:nvGrpSpPr>
            <p:cNvPr id="59" name="Group 58"/>
            <p:cNvGrpSpPr/>
            <p:nvPr/>
          </p:nvGrpSpPr>
          <p:grpSpPr>
            <a:xfrm>
              <a:off x="674992" y="70117"/>
              <a:ext cx="3738409" cy="2880000"/>
              <a:chOff x="674991" y="70117"/>
              <a:chExt cx="7476818" cy="5760000"/>
            </a:xfrm>
          </p:grpSpPr>
          <p:grpSp>
            <p:nvGrpSpPr>
              <p:cNvPr id="61" name="Group 60"/>
              <p:cNvGrpSpPr>
                <a:grpSpLocks/>
              </p:cNvGrpSpPr>
              <p:nvPr/>
            </p:nvGrpSpPr>
            <p:grpSpPr>
              <a:xfrm>
                <a:off x="674991" y="70117"/>
                <a:ext cx="7476818" cy="5760000"/>
                <a:chOff x="643018" y="326076"/>
                <a:chExt cx="7053602" cy="5406434"/>
              </a:xfrm>
            </p:grpSpPr>
            <p:pic>
              <p:nvPicPr>
                <p:cNvPr id="65" name="Picture 64" descr="Sobo_1909_626.png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4672" b="91769" l="7240" r="87783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64" r="10865" b="5294"/>
                <a:stretch/>
              </p:blipFill>
              <p:spPr>
                <a:xfrm>
                  <a:off x="643018" y="326076"/>
                  <a:ext cx="7053602" cy="5406434"/>
                </a:xfrm>
                <a:prstGeom prst="rect">
                  <a:avLst/>
                </a:prstGeom>
              </p:spPr>
            </p:pic>
            <p:sp>
              <p:nvSpPr>
                <p:cNvPr id="66" name="Freeform 65"/>
                <p:cNvSpPr/>
                <p:nvPr/>
              </p:nvSpPr>
              <p:spPr>
                <a:xfrm>
                  <a:off x="3593209" y="1112441"/>
                  <a:ext cx="2297740" cy="2461152"/>
                </a:xfrm>
                <a:custGeom>
                  <a:avLst/>
                  <a:gdLst>
                    <a:gd name="connsiteX0" fmla="*/ 561588 w 2297740"/>
                    <a:gd name="connsiteY0" fmla="*/ 1988610 h 2461152"/>
                    <a:gd name="connsiteX1" fmla="*/ 581279 w 2297740"/>
                    <a:gd name="connsiteY1" fmla="*/ 1358556 h 2461152"/>
                    <a:gd name="connsiteX2" fmla="*/ 591125 w 2297740"/>
                    <a:gd name="connsiteY2" fmla="*/ 1269954 h 2461152"/>
                    <a:gd name="connsiteX3" fmla="*/ 600970 w 2297740"/>
                    <a:gd name="connsiteY3" fmla="*/ 1230576 h 2461152"/>
                    <a:gd name="connsiteX4" fmla="*/ 630507 w 2297740"/>
                    <a:gd name="connsiteY4" fmla="*/ 1220731 h 2461152"/>
                    <a:gd name="connsiteX5" fmla="*/ 709271 w 2297740"/>
                    <a:gd name="connsiteY5" fmla="*/ 1161663 h 2461152"/>
                    <a:gd name="connsiteX6" fmla="*/ 738807 w 2297740"/>
                    <a:gd name="connsiteY6" fmla="*/ 1141974 h 2461152"/>
                    <a:gd name="connsiteX7" fmla="*/ 748653 w 2297740"/>
                    <a:gd name="connsiteY7" fmla="*/ 1112440 h 2461152"/>
                    <a:gd name="connsiteX8" fmla="*/ 778189 w 2297740"/>
                    <a:gd name="connsiteY8" fmla="*/ 1102596 h 2461152"/>
                    <a:gd name="connsiteX9" fmla="*/ 797880 w 2297740"/>
                    <a:gd name="connsiteY9" fmla="*/ 1043528 h 2461152"/>
                    <a:gd name="connsiteX10" fmla="*/ 807726 w 2297740"/>
                    <a:gd name="connsiteY10" fmla="*/ 1013994 h 2461152"/>
                    <a:gd name="connsiteX11" fmla="*/ 817571 w 2297740"/>
                    <a:gd name="connsiteY11" fmla="*/ 984460 h 2461152"/>
                    <a:gd name="connsiteX12" fmla="*/ 856953 w 2297740"/>
                    <a:gd name="connsiteY12" fmla="*/ 925393 h 2461152"/>
                    <a:gd name="connsiteX13" fmla="*/ 886490 w 2297740"/>
                    <a:gd name="connsiteY13" fmla="*/ 866325 h 2461152"/>
                    <a:gd name="connsiteX14" fmla="*/ 916026 w 2297740"/>
                    <a:gd name="connsiteY14" fmla="*/ 846636 h 2461152"/>
                    <a:gd name="connsiteX15" fmla="*/ 955408 w 2297740"/>
                    <a:gd name="connsiteY15" fmla="*/ 787568 h 2461152"/>
                    <a:gd name="connsiteX16" fmla="*/ 975099 w 2297740"/>
                    <a:gd name="connsiteY16" fmla="*/ 758035 h 2461152"/>
                    <a:gd name="connsiteX17" fmla="*/ 994790 w 2297740"/>
                    <a:gd name="connsiteY17" fmla="*/ 738345 h 2461152"/>
                    <a:gd name="connsiteX18" fmla="*/ 1034172 w 2297740"/>
                    <a:gd name="connsiteY18" fmla="*/ 689122 h 2461152"/>
                    <a:gd name="connsiteX19" fmla="*/ 1083399 w 2297740"/>
                    <a:gd name="connsiteY19" fmla="*/ 649744 h 2461152"/>
                    <a:gd name="connsiteX20" fmla="*/ 1132627 w 2297740"/>
                    <a:gd name="connsiteY20" fmla="*/ 610365 h 2461152"/>
                    <a:gd name="connsiteX21" fmla="*/ 1191700 w 2297740"/>
                    <a:gd name="connsiteY21" fmla="*/ 570987 h 2461152"/>
                    <a:gd name="connsiteX22" fmla="*/ 1300000 w 2297740"/>
                    <a:gd name="connsiteY22" fmla="*/ 541453 h 2461152"/>
                    <a:gd name="connsiteX23" fmla="*/ 1349228 w 2297740"/>
                    <a:gd name="connsiteY23" fmla="*/ 531609 h 2461152"/>
                    <a:gd name="connsiteX24" fmla="*/ 1378764 w 2297740"/>
                    <a:gd name="connsiteY24" fmla="*/ 521764 h 2461152"/>
                    <a:gd name="connsiteX25" fmla="*/ 1437837 w 2297740"/>
                    <a:gd name="connsiteY25" fmla="*/ 511919 h 2461152"/>
                    <a:gd name="connsiteX26" fmla="*/ 1477219 w 2297740"/>
                    <a:gd name="connsiteY26" fmla="*/ 502075 h 2461152"/>
                    <a:gd name="connsiteX27" fmla="*/ 1496910 w 2297740"/>
                    <a:gd name="connsiteY27" fmla="*/ 482385 h 2461152"/>
                    <a:gd name="connsiteX28" fmla="*/ 1526446 w 2297740"/>
                    <a:gd name="connsiteY28" fmla="*/ 462696 h 2461152"/>
                    <a:gd name="connsiteX29" fmla="*/ 1565828 w 2297740"/>
                    <a:gd name="connsiteY29" fmla="*/ 423318 h 2461152"/>
                    <a:gd name="connsiteX30" fmla="*/ 1585519 w 2297740"/>
                    <a:gd name="connsiteY30" fmla="*/ 393784 h 2461152"/>
                    <a:gd name="connsiteX31" fmla="*/ 1615056 w 2297740"/>
                    <a:gd name="connsiteY31" fmla="*/ 374095 h 2461152"/>
                    <a:gd name="connsiteX32" fmla="*/ 1634747 w 2297740"/>
                    <a:gd name="connsiteY32" fmla="*/ 315027 h 2461152"/>
                    <a:gd name="connsiteX33" fmla="*/ 1644592 w 2297740"/>
                    <a:gd name="connsiteY33" fmla="*/ 285493 h 2461152"/>
                    <a:gd name="connsiteX34" fmla="*/ 1674129 w 2297740"/>
                    <a:gd name="connsiteY34" fmla="*/ 255960 h 2461152"/>
                    <a:gd name="connsiteX35" fmla="*/ 1703665 w 2297740"/>
                    <a:gd name="connsiteY35" fmla="*/ 246115 h 2461152"/>
                    <a:gd name="connsiteX36" fmla="*/ 2067948 w 2297740"/>
                    <a:gd name="connsiteY36" fmla="*/ 226426 h 2461152"/>
                    <a:gd name="connsiteX37" fmla="*/ 2294395 w 2297740"/>
                    <a:gd name="connsiteY37" fmla="*/ 246115 h 2461152"/>
                    <a:gd name="connsiteX38" fmla="*/ 2274704 w 2297740"/>
                    <a:gd name="connsiteY38" fmla="*/ 216581 h 2461152"/>
                    <a:gd name="connsiteX39" fmla="*/ 2186094 w 2297740"/>
                    <a:gd name="connsiteY39" fmla="*/ 167358 h 2461152"/>
                    <a:gd name="connsiteX40" fmla="*/ 2146712 w 2297740"/>
                    <a:gd name="connsiteY40" fmla="*/ 157513 h 2461152"/>
                    <a:gd name="connsiteX41" fmla="*/ 2117176 w 2297740"/>
                    <a:gd name="connsiteY41" fmla="*/ 137824 h 2461152"/>
                    <a:gd name="connsiteX42" fmla="*/ 2097485 w 2297740"/>
                    <a:gd name="connsiteY42" fmla="*/ 108290 h 2461152"/>
                    <a:gd name="connsiteX43" fmla="*/ 2058103 w 2297740"/>
                    <a:gd name="connsiteY43" fmla="*/ 98446 h 2461152"/>
                    <a:gd name="connsiteX44" fmla="*/ 1999030 w 2297740"/>
                    <a:gd name="connsiteY44" fmla="*/ 59067 h 2461152"/>
                    <a:gd name="connsiteX45" fmla="*/ 1969494 w 2297740"/>
                    <a:gd name="connsiteY45" fmla="*/ 39378 h 2461152"/>
                    <a:gd name="connsiteX46" fmla="*/ 1920266 w 2297740"/>
                    <a:gd name="connsiteY46" fmla="*/ 19689 h 2461152"/>
                    <a:gd name="connsiteX47" fmla="*/ 1890730 w 2297740"/>
                    <a:gd name="connsiteY47" fmla="*/ 9844 h 2461152"/>
                    <a:gd name="connsiteX48" fmla="*/ 1654438 w 2297740"/>
                    <a:gd name="connsiteY48" fmla="*/ 0 h 2461152"/>
                    <a:gd name="connsiteX49" fmla="*/ 1427992 w 2297740"/>
                    <a:gd name="connsiteY49" fmla="*/ 9844 h 2461152"/>
                    <a:gd name="connsiteX50" fmla="*/ 1398455 w 2297740"/>
                    <a:gd name="connsiteY50" fmla="*/ 19689 h 2461152"/>
                    <a:gd name="connsiteX51" fmla="*/ 1368919 w 2297740"/>
                    <a:gd name="connsiteY51" fmla="*/ 39378 h 2461152"/>
                    <a:gd name="connsiteX52" fmla="*/ 1319691 w 2297740"/>
                    <a:gd name="connsiteY52" fmla="*/ 49223 h 2461152"/>
                    <a:gd name="connsiteX53" fmla="*/ 1250773 w 2297740"/>
                    <a:gd name="connsiteY53" fmla="*/ 68912 h 2461152"/>
                    <a:gd name="connsiteX54" fmla="*/ 1221236 w 2297740"/>
                    <a:gd name="connsiteY54" fmla="*/ 88601 h 2461152"/>
                    <a:gd name="connsiteX55" fmla="*/ 1063708 w 2297740"/>
                    <a:gd name="connsiteY55" fmla="*/ 59067 h 2461152"/>
                    <a:gd name="connsiteX56" fmla="*/ 1004635 w 2297740"/>
                    <a:gd name="connsiteY56" fmla="*/ 39378 h 2461152"/>
                    <a:gd name="connsiteX57" fmla="*/ 817571 w 2297740"/>
                    <a:gd name="connsiteY57" fmla="*/ 59067 h 2461152"/>
                    <a:gd name="connsiteX58" fmla="*/ 788035 w 2297740"/>
                    <a:gd name="connsiteY58" fmla="*/ 78757 h 2461152"/>
                    <a:gd name="connsiteX59" fmla="*/ 699425 w 2297740"/>
                    <a:gd name="connsiteY59" fmla="*/ 108290 h 2461152"/>
                    <a:gd name="connsiteX60" fmla="*/ 669889 w 2297740"/>
                    <a:gd name="connsiteY60" fmla="*/ 118135 h 2461152"/>
                    <a:gd name="connsiteX61" fmla="*/ 640352 w 2297740"/>
                    <a:gd name="connsiteY61" fmla="*/ 127980 h 2461152"/>
                    <a:gd name="connsiteX62" fmla="*/ 620661 w 2297740"/>
                    <a:gd name="connsiteY62" fmla="*/ 157513 h 2461152"/>
                    <a:gd name="connsiteX63" fmla="*/ 600970 w 2297740"/>
                    <a:gd name="connsiteY63" fmla="*/ 177203 h 2461152"/>
                    <a:gd name="connsiteX64" fmla="*/ 591125 w 2297740"/>
                    <a:gd name="connsiteY64" fmla="*/ 206736 h 2461152"/>
                    <a:gd name="connsiteX65" fmla="*/ 561588 w 2297740"/>
                    <a:gd name="connsiteY65" fmla="*/ 226426 h 2461152"/>
                    <a:gd name="connsiteX66" fmla="*/ 532052 w 2297740"/>
                    <a:gd name="connsiteY66" fmla="*/ 265804 h 2461152"/>
                    <a:gd name="connsiteX67" fmla="*/ 472979 w 2297740"/>
                    <a:gd name="connsiteY67" fmla="*/ 295338 h 2461152"/>
                    <a:gd name="connsiteX68" fmla="*/ 443442 w 2297740"/>
                    <a:gd name="connsiteY68" fmla="*/ 324872 h 2461152"/>
                    <a:gd name="connsiteX69" fmla="*/ 413906 w 2297740"/>
                    <a:gd name="connsiteY69" fmla="*/ 344561 h 2461152"/>
                    <a:gd name="connsiteX70" fmla="*/ 404060 w 2297740"/>
                    <a:gd name="connsiteY70" fmla="*/ 374095 h 2461152"/>
                    <a:gd name="connsiteX71" fmla="*/ 354833 w 2297740"/>
                    <a:gd name="connsiteY71" fmla="*/ 423318 h 2461152"/>
                    <a:gd name="connsiteX72" fmla="*/ 276069 w 2297740"/>
                    <a:gd name="connsiteY72" fmla="*/ 492230 h 2461152"/>
                    <a:gd name="connsiteX73" fmla="*/ 246533 w 2297740"/>
                    <a:gd name="connsiteY73" fmla="*/ 511919 h 2461152"/>
                    <a:gd name="connsiteX74" fmla="*/ 226842 w 2297740"/>
                    <a:gd name="connsiteY74" fmla="*/ 531609 h 2461152"/>
                    <a:gd name="connsiteX75" fmla="*/ 167769 w 2297740"/>
                    <a:gd name="connsiteY75" fmla="*/ 551298 h 2461152"/>
                    <a:gd name="connsiteX76" fmla="*/ 138232 w 2297740"/>
                    <a:gd name="connsiteY76" fmla="*/ 561142 h 2461152"/>
                    <a:gd name="connsiteX77" fmla="*/ 69314 w 2297740"/>
                    <a:gd name="connsiteY77" fmla="*/ 580832 h 2461152"/>
                    <a:gd name="connsiteX78" fmla="*/ 39777 w 2297740"/>
                    <a:gd name="connsiteY78" fmla="*/ 600521 h 2461152"/>
                    <a:gd name="connsiteX79" fmla="*/ 59468 w 2297740"/>
                    <a:gd name="connsiteY79" fmla="*/ 698967 h 2461152"/>
                    <a:gd name="connsiteX80" fmla="*/ 98850 w 2297740"/>
                    <a:gd name="connsiteY80" fmla="*/ 797413 h 2461152"/>
                    <a:gd name="connsiteX81" fmla="*/ 79159 w 2297740"/>
                    <a:gd name="connsiteY81" fmla="*/ 1023839 h 2461152"/>
                    <a:gd name="connsiteX82" fmla="*/ 59468 w 2297740"/>
                    <a:gd name="connsiteY82" fmla="*/ 1082907 h 2461152"/>
                    <a:gd name="connsiteX83" fmla="*/ 29932 w 2297740"/>
                    <a:gd name="connsiteY83" fmla="*/ 1132130 h 2461152"/>
                    <a:gd name="connsiteX84" fmla="*/ 20086 w 2297740"/>
                    <a:gd name="connsiteY84" fmla="*/ 1161663 h 2461152"/>
                    <a:gd name="connsiteX85" fmla="*/ 395 w 2297740"/>
                    <a:gd name="connsiteY85" fmla="*/ 1673583 h 2461152"/>
                    <a:gd name="connsiteX86" fmla="*/ 10241 w 2297740"/>
                    <a:gd name="connsiteY86" fmla="*/ 2175658 h 2461152"/>
                    <a:gd name="connsiteX87" fmla="*/ 29932 w 2297740"/>
                    <a:gd name="connsiteY87" fmla="*/ 2244570 h 2461152"/>
                    <a:gd name="connsiteX88" fmla="*/ 39777 w 2297740"/>
                    <a:gd name="connsiteY88" fmla="*/ 2283949 h 2461152"/>
                    <a:gd name="connsiteX89" fmla="*/ 59468 w 2297740"/>
                    <a:gd name="connsiteY89" fmla="*/ 2343016 h 2461152"/>
                    <a:gd name="connsiteX90" fmla="*/ 118541 w 2297740"/>
                    <a:gd name="connsiteY90" fmla="*/ 2382395 h 2461152"/>
                    <a:gd name="connsiteX91" fmla="*/ 148078 w 2297740"/>
                    <a:gd name="connsiteY91" fmla="*/ 2402084 h 2461152"/>
                    <a:gd name="connsiteX92" fmla="*/ 177614 w 2297740"/>
                    <a:gd name="connsiteY92" fmla="*/ 2411929 h 2461152"/>
                    <a:gd name="connsiteX93" fmla="*/ 207151 w 2297740"/>
                    <a:gd name="connsiteY93" fmla="*/ 2431618 h 2461152"/>
                    <a:gd name="connsiteX94" fmla="*/ 285915 w 2297740"/>
                    <a:gd name="connsiteY94" fmla="*/ 2451307 h 2461152"/>
                    <a:gd name="connsiteX95" fmla="*/ 325297 w 2297740"/>
                    <a:gd name="connsiteY95" fmla="*/ 2461152 h 2461152"/>
                    <a:gd name="connsiteX96" fmla="*/ 502515 w 2297740"/>
                    <a:gd name="connsiteY96" fmla="*/ 2451307 h 2461152"/>
                    <a:gd name="connsiteX97" fmla="*/ 551743 w 2297740"/>
                    <a:gd name="connsiteY97" fmla="*/ 2441462 h 2461152"/>
                    <a:gd name="connsiteX98" fmla="*/ 581279 w 2297740"/>
                    <a:gd name="connsiteY98" fmla="*/ 2421773 h 2461152"/>
                    <a:gd name="connsiteX99" fmla="*/ 640352 w 2297740"/>
                    <a:gd name="connsiteY99" fmla="*/ 2402084 h 2461152"/>
                    <a:gd name="connsiteX100" fmla="*/ 650198 w 2297740"/>
                    <a:gd name="connsiteY100" fmla="*/ 2372550 h 2461152"/>
                    <a:gd name="connsiteX101" fmla="*/ 669889 w 2297740"/>
                    <a:gd name="connsiteY101" fmla="*/ 2343016 h 2461152"/>
                    <a:gd name="connsiteX102" fmla="*/ 630507 w 2297740"/>
                    <a:gd name="connsiteY102" fmla="*/ 2096901 h 2461152"/>
                    <a:gd name="connsiteX103" fmla="*/ 610816 w 2297740"/>
                    <a:gd name="connsiteY103" fmla="*/ 2057523 h 2461152"/>
                    <a:gd name="connsiteX104" fmla="*/ 591125 w 2297740"/>
                    <a:gd name="connsiteY104" fmla="*/ 1978766 h 2461152"/>
                    <a:gd name="connsiteX105" fmla="*/ 581279 w 2297740"/>
                    <a:gd name="connsiteY105" fmla="*/ 1919698 h 2461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</a:cxnLst>
                  <a:rect l="l" t="t" r="r" b="b"/>
                  <a:pathLst>
                    <a:path w="2297740" h="2461152">
                      <a:moveTo>
                        <a:pt x="561588" y="1988610"/>
                      </a:moveTo>
                      <a:cubicBezTo>
                        <a:pt x="594140" y="1456985"/>
                        <a:pt x="601842" y="1666964"/>
                        <a:pt x="581279" y="1358556"/>
                      </a:cubicBezTo>
                      <a:cubicBezTo>
                        <a:pt x="584561" y="1329022"/>
                        <a:pt x="586606" y="1299324"/>
                        <a:pt x="591125" y="1269954"/>
                      </a:cubicBezTo>
                      <a:cubicBezTo>
                        <a:pt x="593183" y="1256581"/>
                        <a:pt x="592517" y="1241141"/>
                        <a:pt x="600970" y="1230576"/>
                      </a:cubicBezTo>
                      <a:cubicBezTo>
                        <a:pt x="607454" y="1222472"/>
                        <a:pt x="621435" y="1225771"/>
                        <a:pt x="630507" y="1220731"/>
                      </a:cubicBezTo>
                      <a:cubicBezTo>
                        <a:pt x="742927" y="1158282"/>
                        <a:pt x="654951" y="1205116"/>
                        <a:pt x="709271" y="1161663"/>
                      </a:cubicBezTo>
                      <a:cubicBezTo>
                        <a:pt x="718511" y="1154272"/>
                        <a:pt x="728962" y="1148537"/>
                        <a:pt x="738807" y="1141974"/>
                      </a:cubicBezTo>
                      <a:cubicBezTo>
                        <a:pt x="742089" y="1132129"/>
                        <a:pt x="741315" y="1119778"/>
                        <a:pt x="748653" y="1112440"/>
                      </a:cubicBezTo>
                      <a:cubicBezTo>
                        <a:pt x="755992" y="1105102"/>
                        <a:pt x="772157" y="1111040"/>
                        <a:pt x="778189" y="1102596"/>
                      </a:cubicBezTo>
                      <a:cubicBezTo>
                        <a:pt x="790253" y="1085708"/>
                        <a:pt x="791316" y="1063217"/>
                        <a:pt x="797880" y="1043528"/>
                      </a:cubicBezTo>
                      <a:lnTo>
                        <a:pt x="807726" y="1013994"/>
                      </a:lnTo>
                      <a:cubicBezTo>
                        <a:pt x="811008" y="1004149"/>
                        <a:pt x="811814" y="993094"/>
                        <a:pt x="817571" y="984460"/>
                      </a:cubicBezTo>
                      <a:cubicBezTo>
                        <a:pt x="830698" y="964771"/>
                        <a:pt x="849469" y="947842"/>
                        <a:pt x="856953" y="925393"/>
                      </a:cubicBezTo>
                      <a:cubicBezTo>
                        <a:pt x="864961" y="901372"/>
                        <a:pt x="867405" y="885409"/>
                        <a:pt x="886490" y="866325"/>
                      </a:cubicBezTo>
                      <a:cubicBezTo>
                        <a:pt x="894857" y="857959"/>
                        <a:pt x="906181" y="853199"/>
                        <a:pt x="916026" y="846636"/>
                      </a:cubicBezTo>
                      <a:lnTo>
                        <a:pt x="955408" y="787568"/>
                      </a:lnTo>
                      <a:cubicBezTo>
                        <a:pt x="961972" y="777724"/>
                        <a:pt x="966732" y="766401"/>
                        <a:pt x="975099" y="758035"/>
                      </a:cubicBezTo>
                      <a:lnTo>
                        <a:pt x="994790" y="738345"/>
                      </a:lnTo>
                      <a:cubicBezTo>
                        <a:pt x="1013956" y="680849"/>
                        <a:pt x="989639" y="733651"/>
                        <a:pt x="1034172" y="689122"/>
                      </a:cubicBezTo>
                      <a:cubicBezTo>
                        <a:pt x="1078706" y="644592"/>
                        <a:pt x="1025897" y="668909"/>
                        <a:pt x="1083399" y="649744"/>
                      </a:cubicBezTo>
                      <a:cubicBezTo>
                        <a:pt x="1119781" y="595175"/>
                        <a:pt x="1082275" y="638336"/>
                        <a:pt x="1132627" y="610365"/>
                      </a:cubicBezTo>
                      <a:cubicBezTo>
                        <a:pt x="1153314" y="598873"/>
                        <a:pt x="1169249" y="578470"/>
                        <a:pt x="1191700" y="570987"/>
                      </a:cubicBezTo>
                      <a:cubicBezTo>
                        <a:pt x="1240523" y="554713"/>
                        <a:pt x="1227824" y="558107"/>
                        <a:pt x="1300000" y="541453"/>
                      </a:cubicBezTo>
                      <a:cubicBezTo>
                        <a:pt x="1316306" y="537691"/>
                        <a:pt x="1332993" y="535667"/>
                        <a:pt x="1349228" y="531609"/>
                      </a:cubicBezTo>
                      <a:cubicBezTo>
                        <a:pt x="1359296" y="529092"/>
                        <a:pt x="1368633" y="524015"/>
                        <a:pt x="1378764" y="521764"/>
                      </a:cubicBezTo>
                      <a:cubicBezTo>
                        <a:pt x="1398251" y="517434"/>
                        <a:pt x="1418262" y="515834"/>
                        <a:pt x="1437837" y="511919"/>
                      </a:cubicBezTo>
                      <a:cubicBezTo>
                        <a:pt x="1451106" y="509266"/>
                        <a:pt x="1464092" y="505356"/>
                        <a:pt x="1477219" y="502075"/>
                      </a:cubicBezTo>
                      <a:cubicBezTo>
                        <a:pt x="1483783" y="495512"/>
                        <a:pt x="1489662" y="488183"/>
                        <a:pt x="1496910" y="482385"/>
                      </a:cubicBezTo>
                      <a:cubicBezTo>
                        <a:pt x="1506150" y="474994"/>
                        <a:pt x="1519054" y="471935"/>
                        <a:pt x="1526446" y="462696"/>
                      </a:cubicBezTo>
                      <a:cubicBezTo>
                        <a:pt x="1564635" y="414965"/>
                        <a:pt x="1501386" y="444796"/>
                        <a:pt x="1565828" y="423318"/>
                      </a:cubicBezTo>
                      <a:cubicBezTo>
                        <a:pt x="1572392" y="413473"/>
                        <a:pt x="1577152" y="402150"/>
                        <a:pt x="1585519" y="393784"/>
                      </a:cubicBezTo>
                      <a:cubicBezTo>
                        <a:pt x="1593886" y="385418"/>
                        <a:pt x="1608784" y="384129"/>
                        <a:pt x="1615056" y="374095"/>
                      </a:cubicBezTo>
                      <a:cubicBezTo>
                        <a:pt x="1626057" y="356496"/>
                        <a:pt x="1628183" y="334716"/>
                        <a:pt x="1634747" y="315027"/>
                      </a:cubicBezTo>
                      <a:cubicBezTo>
                        <a:pt x="1638029" y="305182"/>
                        <a:pt x="1637254" y="292830"/>
                        <a:pt x="1644592" y="285493"/>
                      </a:cubicBezTo>
                      <a:cubicBezTo>
                        <a:pt x="1654438" y="275649"/>
                        <a:pt x="1662544" y="263683"/>
                        <a:pt x="1674129" y="255960"/>
                      </a:cubicBezTo>
                      <a:cubicBezTo>
                        <a:pt x="1682764" y="250204"/>
                        <a:pt x="1693316" y="246891"/>
                        <a:pt x="1703665" y="246115"/>
                      </a:cubicBezTo>
                      <a:cubicBezTo>
                        <a:pt x="1824929" y="237021"/>
                        <a:pt x="1946520" y="232989"/>
                        <a:pt x="2067948" y="226426"/>
                      </a:cubicBezTo>
                      <a:cubicBezTo>
                        <a:pt x="2143430" y="232989"/>
                        <a:pt x="2218714" y="249719"/>
                        <a:pt x="2294395" y="246115"/>
                      </a:cubicBezTo>
                      <a:cubicBezTo>
                        <a:pt x="2306214" y="245552"/>
                        <a:pt x="2283609" y="224372"/>
                        <a:pt x="2274704" y="216581"/>
                      </a:cubicBezTo>
                      <a:cubicBezTo>
                        <a:pt x="2240513" y="186667"/>
                        <a:pt x="2223383" y="178011"/>
                        <a:pt x="2186094" y="167358"/>
                      </a:cubicBezTo>
                      <a:cubicBezTo>
                        <a:pt x="2173083" y="163641"/>
                        <a:pt x="2159839" y="160795"/>
                        <a:pt x="2146712" y="157513"/>
                      </a:cubicBezTo>
                      <a:cubicBezTo>
                        <a:pt x="2136867" y="150950"/>
                        <a:pt x="2125543" y="146190"/>
                        <a:pt x="2117176" y="137824"/>
                      </a:cubicBezTo>
                      <a:cubicBezTo>
                        <a:pt x="2108809" y="129458"/>
                        <a:pt x="2107330" y="114853"/>
                        <a:pt x="2097485" y="108290"/>
                      </a:cubicBezTo>
                      <a:cubicBezTo>
                        <a:pt x="2086226" y="100785"/>
                        <a:pt x="2071230" y="101727"/>
                        <a:pt x="2058103" y="98446"/>
                      </a:cubicBezTo>
                      <a:cubicBezTo>
                        <a:pt x="2002114" y="42461"/>
                        <a:pt x="2056023" y="87561"/>
                        <a:pt x="1999030" y="59067"/>
                      </a:cubicBezTo>
                      <a:cubicBezTo>
                        <a:pt x="1988447" y="53776"/>
                        <a:pt x="1980077" y="44669"/>
                        <a:pt x="1969494" y="39378"/>
                      </a:cubicBezTo>
                      <a:cubicBezTo>
                        <a:pt x="1953686" y="31475"/>
                        <a:pt x="1936814" y="25894"/>
                        <a:pt x="1920266" y="19689"/>
                      </a:cubicBezTo>
                      <a:cubicBezTo>
                        <a:pt x="1910549" y="16045"/>
                        <a:pt x="1901080" y="10611"/>
                        <a:pt x="1890730" y="9844"/>
                      </a:cubicBezTo>
                      <a:cubicBezTo>
                        <a:pt x="1812113" y="4021"/>
                        <a:pt x="1733202" y="3281"/>
                        <a:pt x="1654438" y="0"/>
                      </a:cubicBezTo>
                      <a:cubicBezTo>
                        <a:pt x="1578956" y="3281"/>
                        <a:pt x="1503323" y="4050"/>
                        <a:pt x="1427992" y="9844"/>
                      </a:cubicBezTo>
                      <a:cubicBezTo>
                        <a:pt x="1417644" y="10640"/>
                        <a:pt x="1407738" y="15048"/>
                        <a:pt x="1398455" y="19689"/>
                      </a:cubicBezTo>
                      <a:cubicBezTo>
                        <a:pt x="1387872" y="24980"/>
                        <a:pt x="1379998" y="35224"/>
                        <a:pt x="1368919" y="39378"/>
                      </a:cubicBezTo>
                      <a:cubicBezTo>
                        <a:pt x="1353250" y="45253"/>
                        <a:pt x="1336027" y="45593"/>
                        <a:pt x="1319691" y="49223"/>
                      </a:cubicBezTo>
                      <a:cubicBezTo>
                        <a:pt x="1308329" y="51748"/>
                        <a:pt x="1263934" y="62332"/>
                        <a:pt x="1250773" y="68912"/>
                      </a:cubicBezTo>
                      <a:cubicBezTo>
                        <a:pt x="1240189" y="74203"/>
                        <a:pt x="1231082" y="82038"/>
                        <a:pt x="1221236" y="88601"/>
                      </a:cubicBezTo>
                      <a:cubicBezTo>
                        <a:pt x="1156452" y="80504"/>
                        <a:pt x="1126375" y="79954"/>
                        <a:pt x="1063708" y="59067"/>
                      </a:cubicBezTo>
                      <a:lnTo>
                        <a:pt x="1004635" y="39378"/>
                      </a:lnTo>
                      <a:cubicBezTo>
                        <a:pt x="1000431" y="39658"/>
                        <a:pt x="861763" y="40129"/>
                        <a:pt x="817571" y="59067"/>
                      </a:cubicBezTo>
                      <a:cubicBezTo>
                        <a:pt x="806695" y="63728"/>
                        <a:pt x="798848" y="73952"/>
                        <a:pt x="788035" y="78757"/>
                      </a:cubicBezTo>
                      <a:cubicBezTo>
                        <a:pt x="788015" y="78766"/>
                        <a:pt x="714203" y="103364"/>
                        <a:pt x="699425" y="108290"/>
                      </a:cubicBezTo>
                      <a:lnTo>
                        <a:pt x="669889" y="118135"/>
                      </a:lnTo>
                      <a:lnTo>
                        <a:pt x="640352" y="127980"/>
                      </a:lnTo>
                      <a:cubicBezTo>
                        <a:pt x="633788" y="137824"/>
                        <a:pt x="628053" y="148274"/>
                        <a:pt x="620661" y="157513"/>
                      </a:cubicBezTo>
                      <a:cubicBezTo>
                        <a:pt x="614862" y="164761"/>
                        <a:pt x="605746" y="169244"/>
                        <a:pt x="600970" y="177203"/>
                      </a:cubicBezTo>
                      <a:cubicBezTo>
                        <a:pt x="595631" y="186101"/>
                        <a:pt x="597608" y="198633"/>
                        <a:pt x="591125" y="206736"/>
                      </a:cubicBezTo>
                      <a:cubicBezTo>
                        <a:pt x="583733" y="215976"/>
                        <a:pt x="569955" y="218059"/>
                        <a:pt x="561588" y="226426"/>
                      </a:cubicBezTo>
                      <a:cubicBezTo>
                        <a:pt x="549985" y="238028"/>
                        <a:pt x="543655" y="254202"/>
                        <a:pt x="532052" y="265804"/>
                      </a:cubicBezTo>
                      <a:cubicBezTo>
                        <a:pt x="512967" y="284887"/>
                        <a:pt x="497000" y="287331"/>
                        <a:pt x="472979" y="295338"/>
                      </a:cubicBezTo>
                      <a:cubicBezTo>
                        <a:pt x="463133" y="305183"/>
                        <a:pt x="454138" y="315959"/>
                        <a:pt x="443442" y="324872"/>
                      </a:cubicBezTo>
                      <a:cubicBezTo>
                        <a:pt x="434352" y="332446"/>
                        <a:pt x="421298" y="335322"/>
                        <a:pt x="413906" y="344561"/>
                      </a:cubicBezTo>
                      <a:cubicBezTo>
                        <a:pt x="407423" y="352664"/>
                        <a:pt x="408701" y="364813"/>
                        <a:pt x="404060" y="374095"/>
                      </a:cubicBezTo>
                      <a:cubicBezTo>
                        <a:pt x="387650" y="406911"/>
                        <a:pt x="384369" y="403629"/>
                        <a:pt x="354833" y="423318"/>
                      </a:cubicBezTo>
                      <a:cubicBezTo>
                        <a:pt x="307945" y="493643"/>
                        <a:pt x="338408" y="476646"/>
                        <a:pt x="276069" y="492230"/>
                      </a:cubicBezTo>
                      <a:cubicBezTo>
                        <a:pt x="266224" y="498793"/>
                        <a:pt x="255773" y="504528"/>
                        <a:pt x="246533" y="511919"/>
                      </a:cubicBezTo>
                      <a:cubicBezTo>
                        <a:pt x="239285" y="517717"/>
                        <a:pt x="235144" y="527458"/>
                        <a:pt x="226842" y="531609"/>
                      </a:cubicBezTo>
                      <a:cubicBezTo>
                        <a:pt x="208277" y="540891"/>
                        <a:pt x="187460" y="544735"/>
                        <a:pt x="167769" y="551298"/>
                      </a:cubicBezTo>
                      <a:cubicBezTo>
                        <a:pt x="157923" y="554579"/>
                        <a:pt x="148300" y="558625"/>
                        <a:pt x="138232" y="561142"/>
                      </a:cubicBezTo>
                      <a:cubicBezTo>
                        <a:pt x="125612" y="564297"/>
                        <a:pt x="83440" y="573769"/>
                        <a:pt x="69314" y="580832"/>
                      </a:cubicBezTo>
                      <a:cubicBezTo>
                        <a:pt x="58730" y="586123"/>
                        <a:pt x="49623" y="593958"/>
                        <a:pt x="39777" y="600521"/>
                      </a:cubicBezTo>
                      <a:cubicBezTo>
                        <a:pt x="46341" y="633336"/>
                        <a:pt x="51351" y="666501"/>
                        <a:pt x="59468" y="698967"/>
                      </a:cubicBezTo>
                      <a:cubicBezTo>
                        <a:pt x="71634" y="747628"/>
                        <a:pt x="78479" y="756675"/>
                        <a:pt x="98850" y="797413"/>
                      </a:cubicBezTo>
                      <a:cubicBezTo>
                        <a:pt x="96029" y="845360"/>
                        <a:pt x="95265" y="959420"/>
                        <a:pt x="79159" y="1023839"/>
                      </a:cubicBezTo>
                      <a:cubicBezTo>
                        <a:pt x="74125" y="1043974"/>
                        <a:pt x="66032" y="1063218"/>
                        <a:pt x="59468" y="1082907"/>
                      </a:cubicBezTo>
                      <a:cubicBezTo>
                        <a:pt x="46687" y="1121246"/>
                        <a:pt x="56961" y="1105102"/>
                        <a:pt x="29932" y="1132130"/>
                      </a:cubicBezTo>
                      <a:cubicBezTo>
                        <a:pt x="26650" y="1141974"/>
                        <a:pt x="21942" y="1151453"/>
                        <a:pt x="20086" y="1161663"/>
                      </a:cubicBezTo>
                      <a:cubicBezTo>
                        <a:pt x="-5870" y="1304409"/>
                        <a:pt x="1000" y="1646974"/>
                        <a:pt x="395" y="1673583"/>
                      </a:cubicBezTo>
                      <a:cubicBezTo>
                        <a:pt x="3677" y="1840941"/>
                        <a:pt x="4158" y="2008378"/>
                        <a:pt x="10241" y="2175658"/>
                      </a:cubicBezTo>
                      <a:cubicBezTo>
                        <a:pt x="10882" y="2193295"/>
                        <a:pt x="24796" y="2226597"/>
                        <a:pt x="29932" y="2244570"/>
                      </a:cubicBezTo>
                      <a:cubicBezTo>
                        <a:pt x="33649" y="2257580"/>
                        <a:pt x="35889" y="2270989"/>
                        <a:pt x="39777" y="2283949"/>
                      </a:cubicBezTo>
                      <a:cubicBezTo>
                        <a:pt x="45741" y="2303828"/>
                        <a:pt x="42199" y="2331504"/>
                        <a:pt x="59468" y="2343016"/>
                      </a:cubicBezTo>
                      <a:lnTo>
                        <a:pt x="118541" y="2382395"/>
                      </a:lnTo>
                      <a:cubicBezTo>
                        <a:pt x="128387" y="2388958"/>
                        <a:pt x="136853" y="2398342"/>
                        <a:pt x="148078" y="2402084"/>
                      </a:cubicBezTo>
                      <a:cubicBezTo>
                        <a:pt x="157923" y="2405366"/>
                        <a:pt x="168332" y="2407288"/>
                        <a:pt x="177614" y="2411929"/>
                      </a:cubicBezTo>
                      <a:cubicBezTo>
                        <a:pt x="188198" y="2417220"/>
                        <a:pt x="196031" y="2427575"/>
                        <a:pt x="207151" y="2431618"/>
                      </a:cubicBezTo>
                      <a:cubicBezTo>
                        <a:pt x="232585" y="2440866"/>
                        <a:pt x="259660" y="2444744"/>
                        <a:pt x="285915" y="2451307"/>
                      </a:cubicBezTo>
                      <a:lnTo>
                        <a:pt x="325297" y="2461152"/>
                      </a:lnTo>
                      <a:cubicBezTo>
                        <a:pt x="384370" y="2457870"/>
                        <a:pt x="443574" y="2456432"/>
                        <a:pt x="502515" y="2451307"/>
                      </a:cubicBezTo>
                      <a:cubicBezTo>
                        <a:pt x="519186" y="2449857"/>
                        <a:pt x="536074" y="2447337"/>
                        <a:pt x="551743" y="2441462"/>
                      </a:cubicBezTo>
                      <a:cubicBezTo>
                        <a:pt x="562822" y="2437308"/>
                        <a:pt x="570466" y="2426578"/>
                        <a:pt x="581279" y="2421773"/>
                      </a:cubicBezTo>
                      <a:cubicBezTo>
                        <a:pt x="600246" y="2413344"/>
                        <a:pt x="640352" y="2402084"/>
                        <a:pt x="640352" y="2402084"/>
                      </a:cubicBezTo>
                      <a:cubicBezTo>
                        <a:pt x="643634" y="2392239"/>
                        <a:pt x="645557" y="2381832"/>
                        <a:pt x="650198" y="2372550"/>
                      </a:cubicBezTo>
                      <a:cubicBezTo>
                        <a:pt x="655490" y="2361967"/>
                        <a:pt x="669889" y="2354848"/>
                        <a:pt x="669889" y="2343016"/>
                      </a:cubicBezTo>
                      <a:cubicBezTo>
                        <a:pt x="669889" y="2298418"/>
                        <a:pt x="662787" y="2161454"/>
                        <a:pt x="630507" y="2096901"/>
                      </a:cubicBezTo>
                      <a:cubicBezTo>
                        <a:pt x="623943" y="2083775"/>
                        <a:pt x="616598" y="2071012"/>
                        <a:pt x="610816" y="2057523"/>
                      </a:cubicBezTo>
                      <a:cubicBezTo>
                        <a:pt x="600027" y="2032352"/>
                        <a:pt x="595992" y="2005534"/>
                        <a:pt x="591125" y="1978766"/>
                      </a:cubicBezTo>
                      <a:cubicBezTo>
                        <a:pt x="587554" y="1959127"/>
                        <a:pt x="581279" y="1919698"/>
                        <a:pt x="581279" y="1919698"/>
                      </a:cubicBezTo>
                    </a:path>
                  </a:pathLst>
                </a:custGeom>
                <a:solidFill>
                  <a:srgbClr val="8000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" name="Freeform 61"/>
              <p:cNvSpPr/>
              <p:nvPr/>
            </p:nvSpPr>
            <p:spPr>
              <a:xfrm>
                <a:off x="955014" y="433163"/>
                <a:ext cx="3369265" cy="2648199"/>
              </a:xfrm>
              <a:custGeom>
                <a:avLst/>
                <a:gdLst>
                  <a:gd name="connsiteX0" fmla="*/ 2766583 w 2810039"/>
                  <a:gd name="connsiteY0" fmla="*/ 108290 h 2648199"/>
                  <a:gd name="connsiteX1" fmla="*/ 2766583 w 2810039"/>
                  <a:gd name="connsiteY1" fmla="*/ 108290 h 2648199"/>
                  <a:gd name="connsiteX2" fmla="*/ 2697664 w 2810039"/>
                  <a:gd name="connsiteY2" fmla="*/ 59067 h 2648199"/>
                  <a:gd name="connsiteX3" fmla="*/ 2668128 w 2810039"/>
                  <a:gd name="connsiteY3" fmla="*/ 49223 h 2648199"/>
                  <a:gd name="connsiteX4" fmla="*/ 2638591 w 2810039"/>
                  <a:gd name="connsiteY4" fmla="*/ 29534 h 2648199"/>
                  <a:gd name="connsiteX5" fmla="*/ 2579518 w 2810039"/>
                  <a:gd name="connsiteY5" fmla="*/ 0 h 2648199"/>
                  <a:gd name="connsiteX6" fmla="*/ 2116780 w 2810039"/>
                  <a:gd name="connsiteY6" fmla="*/ 9844 h 2648199"/>
                  <a:gd name="connsiteX7" fmla="*/ 2087244 w 2810039"/>
                  <a:gd name="connsiteY7" fmla="*/ 19689 h 2648199"/>
                  <a:gd name="connsiteX8" fmla="*/ 2077398 w 2810039"/>
                  <a:gd name="connsiteY8" fmla="*/ 78757 h 2648199"/>
                  <a:gd name="connsiteX9" fmla="*/ 2087244 w 2810039"/>
                  <a:gd name="connsiteY9" fmla="*/ 157513 h 2648199"/>
                  <a:gd name="connsiteX10" fmla="*/ 2106935 w 2810039"/>
                  <a:gd name="connsiteY10" fmla="*/ 177203 h 2648199"/>
                  <a:gd name="connsiteX11" fmla="*/ 2116780 w 2810039"/>
                  <a:gd name="connsiteY11" fmla="*/ 206737 h 2648199"/>
                  <a:gd name="connsiteX12" fmla="*/ 2106935 w 2810039"/>
                  <a:gd name="connsiteY12" fmla="*/ 236270 h 2648199"/>
                  <a:gd name="connsiteX13" fmla="*/ 2018325 w 2810039"/>
                  <a:gd name="connsiteY13" fmla="*/ 206737 h 2648199"/>
                  <a:gd name="connsiteX14" fmla="*/ 1998634 w 2810039"/>
                  <a:gd name="connsiteY14" fmla="*/ 187047 h 2648199"/>
                  <a:gd name="connsiteX15" fmla="*/ 1929716 w 2810039"/>
                  <a:gd name="connsiteY15" fmla="*/ 167358 h 2648199"/>
                  <a:gd name="connsiteX16" fmla="*/ 1900179 w 2810039"/>
                  <a:gd name="connsiteY16" fmla="*/ 147669 h 2648199"/>
                  <a:gd name="connsiteX17" fmla="*/ 1742652 w 2810039"/>
                  <a:gd name="connsiteY17" fmla="*/ 177203 h 2648199"/>
                  <a:gd name="connsiteX18" fmla="*/ 1722961 w 2810039"/>
                  <a:gd name="connsiteY18" fmla="*/ 236270 h 2648199"/>
                  <a:gd name="connsiteX19" fmla="*/ 1713115 w 2810039"/>
                  <a:gd name="connsiteY19" fmla="*/ 265804 h 2648199"/>
                  <a:gd name="connsiteX20" fmla="*/ 1673733 w 2810039"/>
                  <a:gd name="connsiteY20" fmla="*/ 324872 h 2648199"/>
                  <a:gd name="connsiteX21" fmla="*/ 1654042 w 2810039"/>
                  <a:gd name="connsiteY21" fmla="*/ 354406 h 2648199"/>
                  <a:gd name="connsiteX22" fmla="*/ 1624506 w 2810039"/>
                  <a:gd name="connsiteY22" fmla="*/ 374095 h 2648199"/>
                  <a:gd name="connsiteX23" fmla="*/ 1604815 w 2810039"/>
                  <a:gd name="connsiteY23" fmla="*/ 403629 h 2648199"/>
                  <a:gd name="connsiteX24" fmla="*/ 1575278 w 2810039"/>
                  <a:gd name="connsiteY24" fmla="*/ 423318 h 2648199"/>
                  <a:gd name="connsiteX25" fmla="*/ 1565433 w 2810039"/>
                  <a:gd name="connsiteY25" fmla="*/ 452852 h 2648199"/>
                  <a:gd name="connsiteX26" fmla="*/ 1516205 w 2810039"/>
                  <a:gd name="connsiteY26" fmla="*/ 502075 h 2648199"/>
                  <a:gd name="connsiteX27" fmla="*/ 1496514 w 2810039"/>
                  <a:gd name="connsiteY27" fmla="*/ 531609 h 2648199"/>
                  <a:gd name="connsiteX28" fmla="*/ 1466978 w 2810039"/>
                  <a:gd name="connsiteY28" fmla="*/ 551298 h 2648199"/>
                  <a:gd name="connsiteX29" fmla="*/ 1398059 w 2810039"/>
                  <a:gd name="connsiteY29" fmla="*/ 580832 h 2648199"/>
                  <a:gd name="connsiteX30" fmla="*/ 1338986 w 2810039"/>
                  <a:gd name="connsiteY30" fmla="*/ 620210 h 2648199"/>
                  <a:gd name="connsiteX31" fmla="*/ 1279914 w 2810039"/>
                  <a:gd name="connsiteY31" fmla="*/ 639899 h 2648199"/>
                  <a:gd name="connsiteX32" fmla="*/ 1260223 w 2810039"/>
                  <a:gd name="connsiteY32" fmla="*/ 669433 h 2648199"/>
                  <a:gd name="connsiteX33" fmla="*/ 1230686 w 2810039"/>
                  <a:gd name="connsiteY33" fmla="*/ 689122 h 2648199"/>
                  <a:gd name="connsiteX34" fmla="*/ 1220841 w 2810039"/>
                  <a:gd name="connsiteY34" fmla="*/ 718656 h 2648199"/>
                  <a:gd name="connsiteX35" fmla="*/ 1181459 w 2810039"/>
                  <a:gd name="connsiteY35" fmla="*/ 777724 h 2648199"/>
                  <a:gd name="connsiteX36" fmla="*/ 1161768 w 2810039"/>
                  <a:gd name="connsiteY36" fmla="*/ 807258 h 2648199"/>
                  <a:gd name="connsiteX37" fmla="*/ 1132231 w 2810039"/>
                  <a:gd name="connsiteY37" fmla="*/ 817102 h 2648199"/>
                  <a:gd name="connsiteX38" fmla="*/ 1102695 w 2810039"/>
                  <a:gd name="connsiteY38" fmla="*/ 846636 h 2648199"/>
                  <a:gd name="connsiteX39" fmla="*/ 1073158 w 2810039"/>
                  <a:gd name="connsiteY39" fmla="*/ 856481 h 2648199"/>
                  <a:gd name="connsiteX40" fmla="*/ 1063313 w 2810039"/>
                  <a:gd name="connsiteY40" fmla="*/ 886014 h 2648199"/>
                  <a:gd name="connsiteX41" fmla="*/ 1004240 w 2810039"/>
                  <a:gd name="connsiteY41" fmla="*/ 925393 h 2648199"/>
                  <a:gd name="connsiteX42" fmla="*/ 974703 w 2810039"/>
                  <a:gd name="connsiteY42" fmla="*/ 984461 h 2648199"/>
                  <a:gd name="connsiteX43" fmla="*/ 945167 w 2810039"/>
                  <a:gd name="connsiteY43" fmla="*/ 1033684 h 2648199"/>
                  <a:gd name="connsiteX44" fmla="*/ 905785 w 2810039"/>
                  <a:gd name="connsiteY44" fmla="*/ 1082907 h 2648199"/>
                  <a:gd name="connsiteX45" fmla="*/ 699030 w 2810039"/>
                  <a:gd name="connsiteY45" fmla="*/ 1092751 h 2648199"/>
                  <a:gd name="connsiteX46" fmla="*/ 521811 w 2810039"/>
                  <a:gd name="connsiteY46" fmla="*/ 1122285 h 2648199"/>
                  <a:gd name="connsiteX47" fmla="*/ 502120 w 2810039"/>
                  <a:gd name="connsiteY47" fmla="*/ 1151819 h 2648199"/>
                  <a:gd name="connsiteX48" fmla="*/ 521811 w 2810039"/>
                  <a:gd name="connsiteY48" fmla="*/ 1191197 h 2648199"/>
                  <a:gd name="connsiteX49" fmla="*/ 433201 w 2810039"/>
                  <a:gd name="connsiteY49" fmla="*/ 1201042 h 2648199"/>
                  <a:gd name="connsiteX50" fmla="*/ 383974 w 2810039"/>
                  <a:gd name="connsiteY50" fmla="*/ 1220731 h 2648199"/>
                  <a:gd name="connsiteX51" fmla="*/ 354437 w 2810039"/>
                  <a:gd name="connsiteY51" fmla="*/ 1279799 h 2648199"/>
                  <a:gd name="connsiteX52" fmla="*/ 364283 w 2810039"/>
                  <a:gd name="connsiteY52" fmla="*/ 1338866 h 2648199"/>
                  <a:gd name="connsiteX53" fmla="*/ 374128 w 2810039"/>
                  <a:gd name="connsiteY53" fmla="*/ 1368400 h 2648199"/>
                  <a:gd name="connsiteX54" fmla="*/ 403665 w 2810039"/>
                  <a:gd name="connsiteY54" fmla="*/ 1378245 h 2648199"/>
                  <a:gd name="connsiteX55" fmla="*/ 482429 w 2810039"/>
                  <a:gd name="connsiteY55" fmla="*/ 1437313 h 2648199"/>
                  <a:gd name="connsiteX56" fmla="*/ 452892 w 2810039"/>
                  <a:gd name="connsiteY56" fmla="*/ 1447157 h 2648199"/>
                  <a:gd name="connsiteX57" fmla="*/ 423356 w 2810039"/>
                  <a:gd name="connsiteY57" fmla="*/ 1466846 h 2648199"/>
                  <a:gd name="connsiteX58" fmla="*/ 354437 w 2810039"/>
                  <a:gd name="connsiteY58" fmla="*/ 1476691 h 2648199"/>
                  <a:gd name="connsiteX59" fmla="*/ 315055 w 2810039"/>
                  <a:gd name="connsiteY59" fmla="*/ 1496380 h 2648199"/>
                  <a:gd name="connsiteX60" fmla="*/ 265828 w 2810039"/>
                  <a:gd name="connsiteY60" fmla="*/ 1506225 h 2648199"/>
                  <a:gd name="connsiteX61" fmla="*/ 236291 w 2810039"/>
                  <a:gd name="connsiteY61" fmla="*/ 1516069 h 2648199"/>
                  <a:gd name="connsiteX62" fmla="*/ 216600 w 2810039"/>
                  <a:gd name="connsiteY62" fmla="*/ 1545603 h 2648199"/>
                  <a:gd name="connsiteX63" fmla="*/ 187064 w 2810039"/>
                  <a:gd name="connsiteY63" fmla="*/ 1565292 h 2648199"/>
                  <a:gd name="connsiteX64" fmla="*/ 147682 w 2810039"/>
                  <a:gd name="connsiteY64" fmla="*/ 1614515 h 2648199"/>
                  <a:gd name="connsiteX65" fmla="*/ 137837 w 2810039"/>
                  <a:gd name="connsiteY65" fmla="*/ 1653894 h 2648199"/>
                  <a:gd name="connsiteX66" fmla="*/ 118146 w 2810039"/>
                  <a:gd name="connsiteY66" fmla="*/ 1712962 h 2648199"/>
                  <a:gd name="connsiteX67" fmla="*/ 127991 w 2810039"/>
                  <a:gd name="connsiteY67" fmla="*/ 1762185 h 2648199"/>
                  <a:gd name="connsiteX68" fmla="*/ 157528 w 2810039"/>
                  <a:gd name="connsiteY68" fmla="*/ 1772029 h 2648199"/>
                  <a:gd name="connsiteX69" fmla="*/ 196909 w 2810039"/>
                  <a:gd name="connsiteY69" fmla="*/ 1781874 h 2648199"/>
                  <a:gd name="connsiteX70" fmla="*/ 305210 w 2810039"/>
                  <a:gd name="connsiteY70" fmla="*/ 1811408 h 2648199"/>
                  <a:gd name="connsiteX71" fmla="*/ 236291 w 2810039"/>
                  <a:gd name="connsiteY71" fmla="*/ 1840941 h 2648199"/>
                  <a:gd name="connsiteX72" fmla="*/ 177218 w 2810039"/>
                  <a:gd name="connsiteY72" fmla="*/ 1860631 h 2648199"/>
                  <a:gd name="connsiteX73" fmla="*/ 167373 w 2810039"/>
                  <a:gd name="connsiteY73" fmla="*/ 1890164 h 2648199"/>
                  <a:gd name="connsiteX74" fmla="*/ 118146 w 2810039"/>
                  <a:gd name="connsiteY74" fmla="*/ 1939388 h 2648199"/>
                  <a:gd name="connsiteX75" fmla="*/ 88609 w 2810039"/>
                  <a:gd name="connsiteY75" fmla="*/ 2037834 h 2648199"/>
                  <a:gd name="connsiteX76" fmla="*/ 68918 w 2810039"/>
                  <a:gd name="connsiteY76" fmla="*/ 2067367 h 2648199"/>
                  <a:gd name="connsiteX77" fmla="*/ 49227 w 2810039"/>
                  <a:gd name="connsiteY77" fmla="*/ 2146124 h 2648199"/>
                  <a:gd name="connsiteX78" fmla="*/ 19691 w 2810039"/>
                  <a:gd name="connsiteY78" fmla="*/ 2283949 h 2648199"/>
                  <a:gd name="connsiteX79" fmla="*/ 0 w 2810039"/>
                  <a:gd name="connsiteY79" fmla="*/ 2441463 h 2648199"/>
                  <a:gd name="connsiteX80" fmla="*/ 9845 w 2810039"/>
                  <a:gd name="connsiteY80" fmla="*/ 2608821 h 2648199"/>
                  <a:gd name="connsiteX81" fmla="*/ 19691 w 2810039"/>
                  <a:gd name="connsiteY81" fmla="*/ 2638355 h 2648199"/>
                  <a:gd name="connsiteX82" fmla="*/ 78764 w 2810039"/>
                  <a:gd name="connsiteY82" fmla="*/ 2648199 h 2648199"/>
                  <a:gd name="connsiteX83" fmla="*/ 167373 w 2810039"/>
                  <a:gd name="connsiteY83" fmla="*/ 2638355 h 2648199"/>
                  <a:gd name="connsiteX84" fmla="*/ 206755 w 2810039"/>
                  <a:gd name="connsiteY84" fmla="*/ 2628510 h 2648199"/>
                  <a:gd name="connsiteX85" fmla="*/ 255982 w 2810039"/>
                  <a:gd name="connsiteY85" fmla="*/ 2569442 h 2648199"/>
                  <a:gd name="connsiteX86" fmla="*/ 285519 w 2810039"/>
                  <a:gd name="connsiteY86" fmla="*/ 2470996 h 2648199"/>
                  <a:gd name="connsiteX87" fmla="*/ 295364 w 2810039"/>
                  <a:gd name="connsiteY87" fmla="*/ 2441463 h 2648199"/>
                  <a:gd name="connsiteX88" fmla="*/ 315055 w 2810039"/>
                  <a:gd name="connsiteY88" fmla="*/ 2421773 h 2648199"/>
                  <a:gd name="connsiteX89" fmla="*/ 344592 w 2810039"/>
                  <a:gd name="connsiteY89" fmla="*/ 2333172 h 2648199"/>
                  <a:gd name="connsiteX90" fmla="*/ 354437 w 2810039"/>
                  <a:gd name="connsiteY90" fmla="*/ 2303638 h 2648199"/>
                  <a:gd name="connsiteX91" fmla="*/ 364283 w 2810039"/>
                  <a:gd name="connsiteY91" fmla="*/ 2274104 h 2648199"/>
                  <a:gd name="connsiteX92" fmla="*/ 393819 w 2810039"/>
                  <a:gd name="connsiteY92" fmla="*/ 2155969 h 2648199"/>
                  <a:gd name="connsiteX93" fmla="*/ 433201 w 2810039"/>
                  <a:gd name="connsiteY93" fmla="*/ 2096901 h 2648199"/>
                  <a:gd name="connsiteX94" fmla="*/ 462738 w 2810039"/>
                  <a:gd name="connsiteY94" fmla="*/ 2077212 h 2648199"/>
                  <a:gd name="connsiteX95" fmla="*/ 521811 w 2810039"/>
                  <a:gd name="connsiteY95" fmla="*/ 2037834 h 2648199"/>
                  <a:gd name="connsiteX96" fmla="*/ 610420 w 2810039"/>
                  <a:gd name="connsiteY96" fmla="*/ 2008300 h 2648199"/>
                  <a:gd name="connsiteX97" fmla="*/ 639957 w 2810039"/>
                  <a:gd name="connsiteY97" fmla="*/ 1998455 h 2648199"/>
                  <a:gd name="connsiteX98" fmla="*/ 708875 w 2810039"/>
                  <a:gd name="connsiteY98" fmla="*/ 1988611 h 2648199"/>
                  <a:gd name="connsiteX99" fmla="*/ 767948 w 2810039"/>
                  <a:gd name="connsiteY99" fmla="*/ 1968921 h 2648199"/>
                  <a:gd name="connsiteX100" fmla="*/ 797484 w 2810039"/>
                  <a:gd name="connsiteY100" fmla="*/ 1959077 h 2648199"/>
                  <a:gd name="connsiteX101" fmla="*/ 807330 w 2810039"/>
                  <a:gd name="connsiteY101" fmla="*/ 1929543 h 2648199"/>
                  <a:gd name="connsiteX102" fmla="*/ 846712 w 2810039"/>
                  <a:gd name="connsiteY102" fmla="*/ 1860631 h 2648199"/>
                  <a:gd name="connsiteX103" fmla="*/ 856557 w 2810039"/>
                  <a:gd name="connsiteY103" fmla="*/ 1831097 h 2648199"/>
                  <a:gd name="connsiteX104" fmla="*/ 876248 w 2810039"/>
                  <a:gd name="connsiteY104" fmla="*/ 1801563 h 2648199"/>
                  <a:gd name="connsiteX105" fmla="*/ 895939 w 2810039"/>
                  <a:gd name="connsiteY105" fmla="*/ 1732651 h 2648199"/>
                  <a:gd name="connsiteX106" fmla="*/ 915630 w 2810039"/>
                  <a:gd name="connsiteY106" fmla="*/ 1594826 h 2648199"/>
                  <a:gd name="connsiteX107" fmla="*/ 925476 w 2810039"/>
                  <a:gd name="connsiteY107" fmla="*/ 1565292 h 2648199"/>
                  <a:gd name="connsiteX108" fmla="*/ 935321 w 2810039"/>
                  <a:gd name="connsiteY108" fmla="*/ 1506225 h 2648199"/>
                  <a:gd name="connsiteX109" fmla="*/ 905785 w 2810039"/>
                  <a:gd name="connsiteY109" fmla="*/ 1486536 h 2648199"/>
                  <a:gd name="connsiteX110" fmla="*/ 876248 w 2810039"/>
                  <a:gd name="connsiteY110" fmla="*/ 1476691 h 2648199"/>
                  <a:gd name="connsiteX111" fmla="*/ 836866 w 2810039"/>
                  <a:gd name="connsiteY111" fmla="*/ 1457002 h 2648199"/>
                  <a:gd name="connsiteX112" fmla="*/ 817175 w 2810039"/>
                  <a:gd name="connsiteY112" fmla="*/ 1427468 h 2648199"/>
                  <a:gd name="connsiteX113" fmla="*/ 807330 w 2810039"/>
                  <a:gd name="connsiteY113" fmla="*/ 1397934 h 2648199"/>
                  <a:gd name="connsiteX114" fmla="*/ 767948 w 2810039"/>
                  <a:gd name="connsiteY114" fmla="*/ 1338866 h 2648199"/>
                  <a:gd name="connsiteX115" fmla="*/ 748257 w 2810039"/>
                  <a:gd name="connsiteY115" fmla="*/ 1309333 h 2648199"/>
                  <a:gd name="connsiteX116" fmla="*/ 728566 w 2810039"/>
                  <a:gd name="connsiteY116" fmla="*/ 1289643 h 2648199"/>
                  <a:gd name="connsiteX117" fmla="*/ 758102 w 2810039"/>
                  <a:gd name="connsiteY117" fmla="*/ 1299488 h 2648199"/>
                  <a:gd name="connsiteX118" fmla="*/ 817175 w 2810039"/>
                  <a:gd name="connsiteY118" fmla="*/ 1338866 h 2648199"/>
                  <a:gd name="connsiteX119" fmla="*/ 836866 w 2810039"/>
                  <a:gd name="connsiteY119" fmla="*/ 1358556 h 2648199"/>
                  <a:gd name="connsiteX120" fmla="*/ 945167 w 2810039"/>
                  <a:gd name="connsiteY120" fmla="*/ 1388089 h 2648199"/>
                  <a:gd name="connsiteX121" fmla="*/ 974703 w 2810039"/>
                  <a:gd name="connsiteY121" fmla="*/ 1397934 h 2648199"/>
                  <a:gd name="connsiteX122" fmla="*/ 1023931 w 2810039"/>
                  <a:gd name="connsiteY122" fmla="*/ 1407779 h 2648199"/>
                  <a:gd name="connsiteX123" fmla="*/ 1112540 w 2810039"/>
                  <a:gd name="connsiteY123" fmla="*/ 1388089 h 2648199"/>
                  <a:gd name="connsiteX124" fmla="*/ 1171613 w 2810039"/>
                  <a:gd name="connsiteY124" fmla="*/ 1368400 h 2648199"/>
                  <a:gd name="connsiteX125" fmla="*/ 1191304 w 2810039"/>
                  <a:gd name="connsiteY125" fmla="*/ 1338866 h 2648199"/>
                  <a:gd name="connsiteX126" fmla="*/ 1220841 w 2810039"/>
                  <a:gd name="connsiteY126" fmla="*/ 1319177 h 2648199"/>
                  <a:gd name="connsiteX127" fmla="*/ 1230686 w 2810039"/>
                  <a:gd name="connsiteY127" fmla="*/ 1289643 h 2648199"/>
                  <a:gd name="connsiteX128" fmla="*/ 1250377 w 2810039"/>
                  <a:gd name="connsiteY128" fmla="*/ 1260110 h 2648199"/>
                  <a:gd name="connsiteX129" fmla="*/ 1279914 w 2810039"/>
                  <a:gd name="connsiteY129" fmla="*/ 1201042 h 2648199"/>
                  <a:gd name="connsiteX130" fmla="*/ 1299604 w 2810039"/>
                  <a:gd name="connsiteY130" fmla="*/ 1141974 h 2648199"/>
                  <a:gd name="connsiteX131" fmla="*/ 1309450 w 2810039"/>
                  <a:gd name="connsiteY131" fmla="*/ 1112440 h 2648199"/>
                  <a:gd name="connsiteX132" fmla="*/ 1338986 w 2810039"/>
                  <a:gd name="connsiteY132" fmla="*/ 1092751 h 2648199"/>
                  <a:gd name="connsiteX133" fmla="*/ 1368523 w 2810039"/>
                  <a:gd name="connsiteY133" fmla="*/ 1033684 h 2648199"/>
                  <a:gd name="connsiteX134" fmla="*/ 1398059 w 2810039"/>
                  <a:gd name="connsiteY134" fmla="*/ 1013994 h 2648199"/>
                  <a:gd name="connsiteX135" fmla="*/ 1427596 w 2810039"/>
                  <a:gd name="connsiteY135" fmla="*/ 954927 h 2648199"/>
                  <a:gd name="connsiteX136" fmla="*/ 1457132 w 2810039"/>
                  <a:gd name="connsiteY136" fmla="*/ 935238 h 2648199"/>
                  <a:gd name="connsiteX137" fmla="*/ 1506360 w 2810039"/>
                  <a:gd name="connsiteY137" fmla="*/ 895859 h 2648199"/>
                  <a:gd name="connsiteX138" fmla="*/ 1555587 w 2810039"/>
                  <a:gd name="connsiteY138" fmla="*/ 856481 h 2648199"/>
                  <a:gd name="connsiteX139" fmla="*/ 1575278 w 2810039"/>
                  <a:gd name="connsiteY139" fmla="*/ 826947 h 2648199"/>
                  <a:gd name="connsiteX140" fmla="*/ 1604815 w 2810039"/>
                  <a:gd name="connsiteY140" fmla="*/ 807258 h 2648199"/>
                  <a:gd name="connsiteX141" fmla="*/ 1624506 w 2810039"/>
                  <a:gd name="connsiteY141" fmla="*/ 748190 h 2648199"/>
                  <a:gd name="connsiteX142" fmla="*/ 1634351 w 2810039"/>
                  <a:gd name="connsiteY142" fmla="*/ 718656 h 2648199"/>
                  <a:gd name="connsiteX143" fmla="*/ 1526051 w 2810039"/>
                  <a:gd name="connsiteY143" fmla="*/ 708812 h 2648199"/>
                  <a:gd name="connsiteX144" fmla="*/ 1565433 w 2810039"/>
                  <a:gd name="connsiteY144" fmla="*/ 689122 h 2648199"/>
                  <a:gd name="connsiteX145" fmla="*/ 1654042 w 2810039"/>
                  <a:gd name="connsiteY145" fmla="*/ 698967 h 2648199"/>
                  <a:gd name="connsiteX146" fmla="*/ 1742652 w 2810039"/>
                  <a:gd name="connsiteY146" fmla="*/ 689122 h 2648199"/>
                  <a:gd name="connsiteX147" fmla="*/ 1811570 w 2810039"/>
                  <a:gd name="connsiteY147" fmla="*/ 669433 h 2648199"/>
                  <a:gd name="connsiteX148" fmla="*/ 1880488 w 2810039"/>
                  <a:gd name="connsiteY148" fmla="*/ 630055 h 2648199"/>
                  <a:gd name="connsiteX149" fmla="*/ 1900179 w 2810039"/>
                  <a:gd name="connsiteY149" fmla="*/ 610365 h 2648199"/>
                  <a:gd name="connsiteX150" fmla="*/ 1929716 w 2810039"/>
                  <a:gd name="connsiteY150" fmla="*/ 590676 h 2648199"/>
                  <a:gd name="connsiteX151" fmla="*/ 1949407 w 2810039"/>
                  <a:gd name="connsiteY151" fmla="*/ 561142 h 2648199"/>
                  <a:gd name="connsiteX152" fmla="*/ 1969098 w 2810039"/>
                  <a:gd name="connsiteY152" fmla="*/ 383939 h 2648199"/>
                  <a:gd name="connsiteX153" fmla="*/ 1988789 w 2810039"/>
                  <a:gd name="connsiteY153" fmla="*/ 403629 h 2648199"/>
                  <a:gd name="connsiteX154" fmla="*/ 1998634 w 2810039"/>
                  <a:gd name="connsiteY154" fmla="*/ 433162 h 2648199"/>
                  <a:gd name="connsiteX155" fmla="*/ 2028171 w 2810039"/>
                  <a:gd name="connsiteY155" fmla="*/ 443007 h 2648199"/>
                  <a:gd name="connsiteX156" fmla="*/ 2047862 w 2810039"/>
                  <a:gd name="connsiteY156" fmla="*/ 472541 h 2648199"/>
                  <a:gd name="connsiteX157" fmla="*/ 2116780 w 2810039"/>
                  <a:gd name="connsiteY157" fmla="*/ 511919 h 2648199"/>
                  <a:gd name="connsiteX158" fmla="*/ 2175853 w 2810039"/>
                  <a:gd name="connsiteY158" fmla="*/ 551298 h 2648199"/>
                  <a:gd name="connsiteX159" fmla="*/ 2234926 w 2810039"/>
                  <a:gd name="connsiteY159" fmla="*/ 570987 h 2648199"/>
                  <a:gd name="connsiteX160" fmla="*/ 2441681 w 2810039"/>
                  <a:gd name="connsiteY160" fmla="*/ 561142 h 2648199"/>
                  <a:gd name="connsiteX161" fmla="*/ 2471218 w 2810039"/>
                  <a:gd name="connsiteY161" fmla="*/ 541453 h 2648199"/>
                  <a:gd name="connsiteX162" fmla="*/ 2490909 w 2810039"/>
                  <a:gd name="connsiteY162" fmla="*/ 482386 h 2648199"/>
                  <a:gd name="connsiteX163" fmla="*/ 2490909 w 2810039"/>
                  <a:gd name="connsiteY163" fmla="*/ 196892 h 2648199"/>
                  <a:gd name="connsiteX164" fmla="*/ 2471218 w 2810039"/>
                  <a:gd name="connsiteY164" fmla="*/ 137824 h 2648199"/>
                  <a:gd name="connsiteX165" fmla="*/ 2510600 w 2810039"/>
                  <a:gd name="connsiteY165" fmla="*/ 108290 h 2648199"/>
                  <a:gd name="connsiteX166" fmla="*/ 2540136 w 2810039"/>
                  <a:gd name="connsiteY166" fmla="*/ 88601 h 2648199"/>
                  <a:gd name="connsiteX167" fmla="*/ 2618900 w 2810039"/>
                  <a:gd name="connsiteY167" fmla="*/ 108290 h 2648199"/>
                  <a:gd name="connsiteX168" fmla="*/ 2737046 w 2810039"/>
                  <a:gd name="connsiteY168" fmla="*/ 137824 h 2648199"/>
                  <a:gd name="connsiteX169" fmla="*/ 2805965 w 2810039"/>
                  <a:gd name="connsiteY169" fmla="*/ 127980 h 2648199"/>
                  <a:gd name="connsiteX170" fmla="*/ 2796119 w 2810039"/>
                  <a:gd name="connsiteY170" fmla="*/ 88601 h 2648199"/>
                  <a:gd name="connsiteX171" fmla="*/ 2766583 w 2810039"/>
                  <a:gd name="connsiteY171" fmla="*/ 78757 h 2648199"/>
                  <a:gd name="connsiteX172" fmla="*/ 2707510 w 2810039"/>
                  <a:gd name="connsiteY172" fmla="*/ 68912 h 2648199"/>
                  <a:gd name="connsiteX173" fmla="*/ 2707510 w 2810039"/>
                  <a:gd name="connsiteY173" fmla="*/ 68912 h 2648199"/>
                  <a:gd name="connsiteX174" fmla="*/ 2766583 w 2810039"/>
                  <a:gd name="connsiteY174" fmla="*/ 108290 h 2648199"/>
                  <a:gd name="connsiteX0" fmla="*/ 2766583 w 2810039"/>
                  <a:gd name="connsiteY0" fmla="*/ 108290 h 2648199"/>
                  <a:gd name="connsiteX1" fmla="*/ 2766583 w 2810039"/>
                  <a:gd name="connsiteY1" fmla="*/ 108290 h 2648199"/>
                  <a:gd name="connsiteX2" fmla="*/ 2697664 w 2810039"/>
                  <a:gd name="connsiteY2" fmla="*/ 59067 h 2648199"/>
                  <a:gd name="connsiteX3" fmla="*/ 2668128 w 2810039"/>
                  <a:gd name="connsiteY3" fmla="*/ 49223 h 2648199"/>
                  <a:gd name="connsiteX4" fmla="*/ 2638591 w 2810039"/>
                  <a:gd name="connsiteY4" fmla="*/ 29534 h 2648199"/>
                  <a:gd name="connsiteX5" fmla="*/ 2579518 w 2810039"/>
                  <a:gd name="connsiteY5" fmla="*/ 0 h 2648199"/>
                  <a:gd name="connsiteX6" fmla="*/ 2116780 w 2810039"/>
                  <a:gd name="connsiteY6" fmla="*/ 9844 h 2648199"/>
                  <a:gd name="connsiteX7" fmla="*/ 2087244 w 2810039"/>
                  <a:gd name="connsiteY7" fmla="*/ 19689 h 2648199"/>
                  <a:gd name="connsiteX8" fmla="*/ 2077398 w 2810039"/>
                  <a:gd name="connsiteY8" fmla="*/ 78757 h 2648199"/>
                  <a:gd name="connsiteX9" fmla="*/ 2087244 w 2810039"/>
                  <a:gd name="connsiteY9" fmla="*/ 157513 h 2648199"/>
                  <a:gd name="connsiteX10" fmla="*/ 2106935 w 2810039"/>
                  <a:gd name="connsiteY10" fmla="*/ 177203 h 2648199"/>
                  <a:gd name="connsiteX11" fmla="*/ 2116780 w 2810039"/>
                  <a:gd name="connsiteY11" fmla="*/ 206737 h 2648199"/>
                  <a:gd name="connsiteX12" fmla="*/ 2106935 w 2810039"/>
                  <a:gd name="connsiteY12" fmla="*/ 236270 h 2648199"/>
                  <a:gd name="connsiteX13" fmla="*/ 2018325 w 2810039"/>
                  <a:gd name="connsiteY13" fmla="*/ 206737 h 2648199"/>
                  <a:gd name="connsiteX14" fmla="*/ 1998634 w 2810039"/>
                  <a:gd name="connsiteY14" fmla="*/ 187047 h 2648199"/>
                  <a:gd name="connsiteX15" fmla="*/ 1929716 w 2810039"/>
                  <a:gd name="connsiteY15" fmla="*/ 167358 h 2648199"/>
                  <a:gd name="connsiteX16" fmla="*/ 1900179 w 2810039"/>
                  <a:gd name="connsiteY16" fmla="*/ 147669 h 2648199"/>
                  <a:gd name="connsiteX17" fmla="*/ 1742652 w 2810039"/>
                  <a:gd name="connsiteY17" fmla="*/ 177203 h 2648199"/>
                  <a:gd name="connsiteX18" fmla="*/ 1722961 w 2810039"/>
                  <a:gd name="connsiteY18" fmla="*/ 236270 h 2648199"/>
                  <a:gd name="connsiteX19" fmla="*/ 1713115 w 2810039"/>
                  <a:gd name="connsiteY19" fmla="*/ 265804 h 2648199"/>
                  <a:gd name="connsiteX20" fmla="*/ 1673733 w 2810039"/>
                  <a:gd name="connsiteY20" fmla="*/ 324872 h 2648199"/>
                  <a:gd name="connsiteX21" fmla="*/ 1654042 w 2810039"/>
                  <a:gd name="connsiteY21" fmla="*/ 354406 h 2648199"/>
                  <a:gd name="connsiteX22" fmla="*/ 1624506 w 2810039"/>
                  <a:gd name="connsiteY22" fmla="*/ 374095 h 2648199"/>
                  <a:gd name="connsiteX23" fmla="*/ 1604815 w 2810039"/>
                  <a:gd name="connsiteY23" fmla="*/ 403629 h 2648199"/>
                  <a:gd name="connsiteX24" fmla="*/ 1575278 w 2810039"/>
                  <a:gd name="connsiteY24" fmla="*/ 423318 h 2648199"/>
                  <a:gd name="connsiteX25" fmla="*/ 1565433 w 2810039"/>
                  <a:gd name="connsiteY25" fmla="*/ 452852 h 2648199"/>
                  <a:gd name="connsiteX26" fmla="*/ 1516205 w 2810039"/>
                  <a:gd name="connsiteY26" fmla="*/ 502075 h 2648199"/>
                  <a:gd name="connsiteX27" fmla="*/ 1496514 w 2810039"/>
                  <a:gd name="connsiteY27" fmla="*/ 531609 h 2648199"/>
                  <a:gd name="connsiteX28" fmla="*/ 1466978 w 2810039"/>
                  <a:gd name="connsiteY28" fmla="*/ 551298 h 2648199"/>
                  <a:gd name="connsiteX29" fmla="*/ 1398059 w 2810039"/>
                  <a:gd name="connsiteY29" fmla="*/ 580832 h 2648199"/>
                  <a:gd name="connsiteX30" fmla="*/ 1338986 w 2810039"/>
                  <a:gd name="connsiteY30" fmla="*/ 620210 h 2648199"/>
                  <a:gd name="connsiteX31" fmla="*/ 1279914 w 2810039"/>
                  <a:gd name="connsiteY31" fmla="*/ 639899 h 2648199"/>
                  <a:gd name="connsiteX32" fmla="*/ 1260223 w 2810039"/>
                  <a:gd name="connsiteY32" fmla="*/ 669433 h 2648199"/>
                  <a:gd name="connsiteX33" fmla="*/ 1230686 w 2810039"/>
                  <a:gd name="connsiteY33" fmla="*/ 689122 h 2648199"/>
                  <a:gd name="connsiteX34" fmla="*/ 1220841 w 2810039"/>
                  <a:gd name="connsiteY34" fmla="*/ 718656 h 2648199"/>
                  <a:gd name="connsiteX35" fmla="*/ 1181459 w 2810039"/>
                  <a:gd name="connsiteY35" fmla="*/ 777724 h 2648199"/>
                  <a:gd name="connsiteX36" fmla="*/ 1161768 w 2810039"/>
                  <a:gd name="connsiteY36" fmla="*/ 807258 h 2648199"/>
                  <a:gd name="connsiteX37" fmla="*/ 1132231 w 2810039"/>
                  <a:gd name="connsiteY37" fmla="*/ 817102 h 2648199"/>
                  <a:gd name="connsiteX38" fmla="*/ 1102695 w 2810039"/>
                  <a:gd name="connsiteY38" fmla="*/ 846636 h 2648199"/>
                  <a:gd name="connsiteX39" fmla="*/ 1073158 w 2810039"/>
                  <a:gd name="connsiteY39" fmla="*/ 856481 h 2648199"/>
                  <a:gd name="connsiteX40" fmla="*/ 1063313 w 2810039"/>
                  <a:gd name="connsiteY40" fmla="*/ 886014 h 2648199"/>
                  <a:gd name="connsiteX41" fmla="*/ 1004240 w 2810039"/>
                  <a:gd name="connsiteY41" fmla="*/ 925393 h 2648199"/>
                  <a:gd name="connsiteX42" fmla="*/ 974703 w 2810039"/>
                  <a:gd name="connsiteY42" fmla="*/ 984461 h 2648199"/>
                  <a:gd name="connsiteX43" fmla="*/ 945167 w 2810039"/>
                  <a:gd name="connsiteY43" fmla="*/ 1033684 h 2648199"/>
                  <a:gd name="connsiteX44" fmla="*/ 905785 w 2810039"/>
                  <a:gd name="connsiteY44" fmla="*/ 1082907 h 2648199"/>
                  <a:gd name="connsiteX45" fmla="*/ 699030 w 2810039"/>
                  <a:gd name="connsiteY45" fmla="*/ 1092751 h 2648199"/>
                  <a:gd name="connsiteX46" fmla="*/ 521811 w 2810039"/>
                  <a:gd name="connsiteY46" fmla="*/ 1122285 h 2648199"/>
                  <a:gd name="connsiteX47" fmla="*/ 502120 w 2810039"/>
                  <a:gd name="connsiteY47" fmla="*/ 1151819 h 2648199"/>
                  <a:gd name="connsiteX48" fmla="*/ 521811 w 2810039"/>
                  <a:gd name="connsiteY48" fmla="*/ 1191197 h 2648199"/>
                  <a:gd name="connsiteX49" fmla="*/ 433201 w 2810039"/>
                  <a:gd name="connsiteY49" fmla="*/ 1201042 h 2648199"/>
                  <a:gd name="connsiteX50" fmla="*/ 383974 w 2810039"/>
                  <a:gd name="connsiteY50" fmla="*/ 1220731 h 2648199"/>
                  <a:gd name="connsiteX51" fmla="*/ 354437 w 2810039"/>
                  <a:gd name="connsiteY51" fmla="*/ 1279799 h 2648199"/>
                  <a:gd name="connsiteX52" fmla="*/ 364283 w 2810039"/>
                  <a:gd name="connsiteY52" fmla="*/ 1338866 h 2648199"/>
                  <a:gd name="connsiteX53" fmla="*/ 374128 w 2810039"/>
                  <a:gd name="connsiteY53" fmla="*/ 1368400 h 2648199"/>
                  <a:gd name="connsiteX54" fmla="*/ 403665 w 2810039"/>
                  <a:gd name="connsiteY54" fmla="*/ 1378245 h 2648199"/>
                  <a:gd name="connsiteX55" fmla="*/ 482429 w 2810039"/>
                  <a:gd name="connsiteY55" fmla="*/ 1437313 h 2648199"/>
                  <a:gd name="connsiteX56" fmla="*/ 452892 w 2810039"/>
                  <a:gd name="connsiteY56" fmla="*/ 1447157 h 2648199"/>
                  <a:gd name="connsiteX57" fmla="*/ 423356 w 2810039"/>
                  <a:gd name="connsiteY57" fmla="*/ 1466846 h 2648199"/>
                  <a:gd name="connsiteX58" fmla="*/ 354437 w 2810039"/>
                  <a:gd name="connsiteY58" fmla="*/ 1476691 h 2648199"/>
                  <a:gd name="connsiteX59" fmla="*/ 315055 w 2810039"/>
                  <a:gd name="connsiteY59" fmla="*/ 1496380 h 2648199"/>
                  <a:gd name="connsiteX60" fmla="*/ 265828 w 2810039"/>
                  <a:gd name="connsiteY60" fmla="*/ 1506225 h 2648199"/>
                  <a:gd name="connsiteX61" fmla="*/ 236291 w 2810039"/>
                  <a:gd name="connsiteY61" fmla="*/ 1516069 h 2648199"/>
                  <a:gd name="connsiteX62" fmla="*/ 216600 w 2810039"/>
                  <a:gd name="connsiteY62" fmla="*/ 1545603 h 2648199"/>
                  <a:gd name="connsiteX63" fmla="*/ 187064 w 2810039"/>
                  <a:gd name="connsiteY63" fmla="*/ 1565292 h 2648199"/>
                  <a:gd name="connsiteX64" fmla="*/ 147682 w 2810039"/>
                  <a:gd name="connsiteY64" fmla="*/ 1614515 h 2648199"/>
                  <a:gd name="connsiteX65" fmla="*/ 137837 w 2810039"/>
                  <a:gd name="connsiteY65" fmla="*/ 1653894 h 2648199"/>
                  <a:gd name="connsiteX66" fmla="*/ 118146 w 2810039"/>
                  <a:gd name="connsiteY66" fmla="*/ 1712962 h 2648199"/>
                  <a:gd name="connsiteX67" fmla="*/ 127991 w 2810039"/>
                  <a:gd name="connsiteY67" fmla="*/ 1762185 h 2648199"/>
                  <a:gd name="connsiteX68" fmla="*/ 157528 w 2810039"/>
                  <a:gd name="connsiteY68" fmla="*/ 1772029 h 2648199"/>
                  <a:gd name="connsiteX69" fmla="*/ 196909 w 2810039"/>
                  <a:gd name="connsiteY69" fmla="*/ 1781874 h 2648199"/>
                  <a:gd name="connsiteX70" fmla="*/ 305210 w 2810039"/>
                  <a:gd name="connsiteY70" fmla="*/ 1811408 h 2648199"/>
                  <a:gd name="connsiteX71" fmla="*/ 236291 w 2810039"/>
                  <a:gd name="connsiteY71" fmla="*/ 1840941 h 2648199"/>
                  <a:gd name="connsiteX72" fmla="*/ 177218 w 2810039"/>
                  <a:gd name="connsiteY72" fmla="*/ 1860631 h 2648199"/>
                  <a:gd name="connsiteX73" fmla="*/ 167373 w 2810039"/>
                  <a:gd name="connsiteY73" fmla="*/ 1890164 h 2648199"/>
                  <a:gd name="connsiteX74" fmla="*/ 118146 w 2810039"/>
                  <a:gd name="connsiteY74" fmla="*/ 1939388 h 2648199"/>
                  <a:gd name="connsiteX75" fmla="*/ 88609 w 2810039"/>
                  <a:gd name="connsiteY75" fmla="*/ 2037834 h 2648199"/>
                  <a:gd name="connsiteX76" fmla="*/ 68918 w 2810039"/>
                  <a:gd name="connsiteY76" fmla="*/ 2067367 h 2648199"/>
                  <a:gd name="connsiteX77" fmla="*/ 49227 w 2810039"/>
                  <a:gd name="connsiteY77" fmla="*/ 2146124 h 2648199"/>
                  <a:gd name="connsiteX78" fmla="*/ 19691 w 2810039"/>
                  <a:gd name="connsiteY78" fmla="*/ 2283949 h 2648199"/>
                  <a:gd name="connsiteX79" fmla="*/ 0 w 2810039"/>
                  <a:gd name="connsiteY79" fmla="*/ 2441463 h 2648199"/>
                  <a:gd name="connsiteX80" fmla="*/ 9845 w 2810039"/>
                  <a:gd name="connsiteY80" fmla="*/ 2608821 h 2648199"/>
                  <a:gd name="connsiteX81" fmla="*/ 19691 w 2810039"/>
                  <a:gd name="connsiteY81" fmla="*/ 2638355 h 2648199"/>
                  <a:gd name="connsiteX82" fmla="*/ 78764 w 2810039"/>
                  <a:gd name="connsiteY82" fmla="*/ 2648199 h 2648199"/>
                  <a:gd name="connsiteX83" fmla="*/ 167373 w 2810039"/>
                  <a:gd name="connsiteY83" fmla="*/ 2638355 h 2648199"/>
                  <a:gd name="connsiteX84" fmla="*/ 206755 w 2810039"/>
                  <a:gd name="connsiteY84" fmla="*/ 2628510 h 2648199"/>
                  <a:gd name="connsiteX85" fmla="*/ 255982 w 2810039"/>
                  <a:gd name="connsiteY85" fmla="*/ 2569442 h 2648199"/>
                  <a:gd name="connsiteX86" fmla="*/ 285519 w 2810039"/>
                  <a:gd name="connsiteY86" fmla="*/ 2470996 h 2648199"/>
                  <a:gd name="connsiteX87" fmla="*/ 295364 w 2810039"/>
                  <a:gd name="connsiteY87" fmla="*/ 2441463 h 2648199"/>
                  <a:gd name="connsiteX88" fmla="*/ 315055 w 2810039"/>
                  <a:gd name="connsiteY88" fmla="*/ 2421773 h 2648199"/>
                  <a:gd name="connsiteX89" fmla="*/ 344592 w 2810039"/>
                  <a:gd name="connsiteY89" fmla="*/ 2333172 h 2648199"/>
                  <a:gd name="connsiteX90" fmla="*/ 354437 w 2810039"/>
                  <a:gd name="connsiteY90" fmla="*/ 2303638 h 2648199"/>
                  <a:gd name="connsiteX91" fmla="*/ 364283 w 2810039"/>
                  <a:gd name="connsiteY91" fmla="*/ 2274104 h 2648199"/>
                  <a:gd name="connsiteX92" fmla="*/ 393819 w 2810039"/>
                  <a:gd name="connsiteY92" fmla="*/ 2155969 h 2648199"/>
                  <a:gd name="connsiteX93" fmla="*/ 433201 w 2810039"/>
                  <a:gd name="connsiteY93" fmla="*/ 2096901 h 2648199"/>
                  <a:gd name="connsiteX94" fmla="*/ 462738 w 2810039"/>
                  <a:gd name="connsiteY94" fmla="*/ 2077212 h 2648199"/>
                  <a:gd name="connsiteX95" fmla="*/ 521811 w 2810039"/>
                  <a:gd name="connsiteY95" fmla="*/ 2037834 h 2648199"/>
                  <a:gd name="connsiteX96" fmla="*/ 610420 w 2810039"/>
                  <a:gd name="connsiteY96" fmla="*/ 2008300 h 2648199"/>
                  <a:gd name="connsiteX97" fmla="*/ 639957 w 2810039"/>
                  <a:gd name="connsiteY97" fmla="*/ 1998455 h 2648199"/>
                  <a:gd name="connsiteX98" fmla="*/ 708875 w 2810039"/>
                  <a:gd name="connsiteY98" fmla="*/ 1988611 h 2648199"/>
                  <a:gd name="connsiteX99" fmla="*/ 767948 w 2810039"/>
                  <a:gd name="connsiteY99" fmla="*/ 1968921 h 2648199"/>
                  <a:gd name="connsiteX100" fmla="*/ 797484 w 2810039"/>
                  <a:gd name="connsiteY100" fmla="*/ 1959077 h 2648199"/>
                  <a:gd name="connsiteX101" fmla="*/ 807330 w 2810039"/>
                  <a:gd name="connsiteY101" fmla="*/ 1929543 h 2648199"/>
                  <a:gd name="connsiteX102" fmla="*/ 846712 w 2810039"/>
                  <a:gd name="connsiteY102" fmla="*/ 1860631 h 2648199"/>
                  <a:gd name="connsiteX103" fmla="*/ 856557 w 2810039"/>
                  <a:gd name="connsiteY103" fmla="*/ 1831097 h 2648199"/>
                  <a:gd name="connsiteX104" fmla="*/ 876248 w 2810039"/>
                  <a:gd name="connsiteY104" fmla="*/ 1801563 h 2648199"/>
                  <a:gd name="connsiteX105" fmla="*/ 895939 w 2810039"/>
                  <a:gd name="connsiteY105" fmla="*/ 1732651 h 2648199"/>
                  <a:gd name="connsiteX106" fmla="*/ 915630 w 2810039"/>
                  <a:gd name="connsiteY106" fmla="*/ 1594826 h 2648199"/>
                  <a:gd name="connsiteX107" fmla="*/ 925476 w 2810039"/>
                  <a:gd name="connsiteY107" fmla="*/ 1565292 h 2648199"/>
                  <a:gd name="connsiteX108" fmla="*/ 935321 w 2810039"/>
                  <a:gd name="connsiteY108" fmla="*/ 1506225 h 2648199"/>
                  <a:gd name="connsiteX109" fmla="*/ 905785 w 2810039"/>
                  <a:gd name="connsiteY109" fmla="*/ 1486536 h 2648199"/>
                  <a:gd name="connsiteX110" fmla="*/ 876248 w 2810039"/>
                  <a:gd name="connsiteY110" fmla="*/ 1476691 h 2648199"/>
                  <a:gd name="connsiteX111" fmla="*/ 836866 w 2810039"/>
                  <a:gd name="connsiteY111" fmla="*/ 1457002 h 2648199"/>
                  <a:gd name="connsiteX112" fmla="*/ 817175 w 2810039"/>
                  <a:gd name="connsiteY112" fmla="*/ 1427468 h 2648199"/>
                  <a:gd name="connsiteX113" fmla="*/ 807330 w 2810039"/>
                  <a:gd name="connsiteY113" fmla="*/ 1397934 h 2648199"/>
                  <a:gd name="connsiteX114" fmla="*/ 767948 w 2810039"/>
                  <a:gd name="connsiteY114" fmla="*/ 1338866 h 2648199"/>
                  <a:gd name="connsiteX115" fmla="*/ 748257 w 2810039"/>
                  <a:gd name="connsiteY115" fmla="*/ 1309333 h 2648199"/>
                  <a:gd name="connsiteX116" fmla="*/ 728566 w 2810039"/>
                  <a:gd name="connsiteY116" fmla="*/ 1289643 h 2648199"/>
                  <a:gd name="connsiteX117" fmla="*/ 758102 w 2810039"/>
                  <a:gd name="connsiteY117" fmla="*/ 1299488 h 2648199"/>
                  <a:gd name="connsiteX118" fmla="*/ 817175 w 2810039"/>
                  <a:gd name="connsiteY118" fmla="*/ 1338866 h 2648199"/>
                  <a:gd name="connsiteX119" fmla="*/ 836866 w 2810039"/>
                  <a:gd name="connsiteY119" fmla="*/ 1358556 h 2648199"/>
                  <a:gd name="connsiteX120" fmla="*/ 945167 w 2810039"/>
                  <a:gd name="connsiteY120" fmla="*/ 1388089 h 2648199"/>
                  <a:gd name="connsiteX121" fmla="*/ 974703 w 2810039"/>
                  <a:gd name="connsiteY121" fmla="*/ 1397934 h 2648199"/>
                  <a:gd name="connsiteX122" fmla="*/ 1023931 w 2810039"/>
                  <a:gd name="connsiteY122" fmla="*/ 1407779 h 2648199"/>
                  <a:gd name="connsiteX123" fmla="*/ 1112540 w 2810039"/>
                  <a:gd name="connsiteY123" fmla="*/ 1388089 h 2648199"/>
                  <a:gd name="connsiteX124" fmla="*/ 1171613 w 2810039"/>
                  <a:gd name="connsiteY124" fmla="*/ 1368400 h 2648199"/>
                  <a:gd name="connsiteX125" fmla="*/ 1191304 w 2810039"/>
                  <a:gd name="connsiteY125" fmla="*/ 1338866 h 2648199"/>
                  <a:gd name="connsiteX126" fmla="*/ 1220841 w 2810039"/>
                  <a:gd name="connsiteY126" fmla="*/ 1319177 h 2648199"/>
                  <a:gd name="connsiteX127" fmla="*/ 1230686 w 2810039"/>
                  <a:gd name="connsiteY127" fmla="*/ 1289643 h 2648199"/>
                  <a:gd name="connsiteX128" fmla="*/ 1250377 w 2810039"/>
                  <a:gd name="connsiteY128" fmla="*/ 1260110 h 2648199"/>
                  <a:gd name="connsiteX129" fmla="*/ 1279914 w 2810039"/>
                  <a:gd name="connsiteY129" fmla="*/ 1201042 h 2648199"/>
                  <a:gd name="connsiteX130" fmla="*/ 1299604 w 2810039"/>
                  <a:gd name="connsiteY130" fmla="*/ 1141974 h 2648199"/>
                  <a:gd name="connsiteX131" fmla="*/ 1309450 w 2810039"/>
                  <a:gd name="connsiteY131" fmla="*/ 1112440 h 2648199"/>
                  <a:gd name="connsiteX132" fmla="*/ 1338986 w 2810039"/>
                  <a:gd name="connsiteY132" fmla="*/ 1092751 h 2648199"/>
                  <a:gd name="connsiteX133" fmla="*/ 1368523 w 2810039"/>
                  <a:gd name="connsiteY133" fmla="*/ 1033684 h 2648199"/>
                  <a:gd name="connsiteX134" fmla="*/ 1398059 w 2810039"/>
                  <a:gd name="connsiteY134" fmla="*/ 1013994 h 2648199"/>
                  <a:gd name="connsiteX135" fmla="*/ 1427596 w 2810039"/>
                  <a:gd name="connsiteY135" fmla="*/ 954927 h 2648199"/>
                  <a:gd name="connsiteX136" fmla="*/ 1457132 w 2810039"/>
                  <a:gd name="connsiteY136" fmla="*/ 935238 h 2648199"/>
                  <a:gd name="connsiteX137" fmla="*/ 1506360 w 2810039"/>
                  <a:gd name="connsiteY137" fmla="*/ 895859 h 2648199"/>
                  <a:gd name="connsiteX138" fmla="*/ 1555587 w 2810039"/>
                  <a:gd name="connsiteY138" fmla="*/ 856481 h 2648199"/>
                  <a:gd name="connsiteX139" fmla="*/ 1575278 w 2810039"/>
                  <a:gd name="connsiteY139" fmla="*/ 826947 h 2648199"/>
                  <a:gd name="connsiteX140" fmla="*/ 1604815 w 2810039"/>
                  <a:gd name="connsiteY140" fmla="*/ 807258 h 2648199"/>
                  <a:gd name="connsiteX141" fmla="*/ 1624506 w 2810039"/>
                  <a:gd name="connsiteY141" fmla="*/ 748190 h 2648199"/>
                  <a:gd name="connsiteX142" fmla="*/ 1634351 w 2810039"/>
                  <a:gd name="connsiteY142" fmla="*/ 718656 h 2648199"/>
                  <a:gd name="connsiteX143" fmla="*/ 1526051 w 2810039"/>
                  <a:gd name="connsiteY143" fmla="*/ 708812 h 2648199"/>
                  <a:gd name="connsiteX144" fmla="*/ 1565433 w 2810039"/>
                  <a:gd name="connsiteY144" fmla="*/ 689122 h 2648199"/>
                  <a:gd name="connsiteX145" fmla="*/ 1654042 w 2810039"/>
                  <a:gd name="connsiteY145" fmla="*/ 698967 h 2648199"/>
                  <a:gd name="connsiteX146" fmla="*/ 1742652 w 2810039"/>
                  <a:gd name="connsiteY146" fmla="*/ 689122 h 2648199"/>
                  <a:gd name="connsiteX147" fmla="*/ 1811570 w 2810039"/>
                  <a:gd name="connsiteY147" fmla="*/ 669433 h 2648199"/>
                  <a:gd name="connsiteX148" fmla="*/ 1880488 w 2810039"/>
                  <a:gd name="connsiteY148" fmla="*/ 630055 h 2648199"/>
                  <a:gd name="connsiteX149" fmla="*/ 1900179 w 2810039"/>
                  <a:gd name="connsiteY149" fmla="*/ 610365 h 2648199"/>
                  <a:gd name="connsiteX150" fmla="*/ 1929716 w 2810039"/>
                  <a:gd name="connsiteY150" fmla="*/ 590676 h 2648199"/>
                  <a:gd name="connsiteX151" fmla="*/ 1949407 w 2810039"/>
                  <a:gd name="connsiteY151" fmla="*/ 561142 h 2648199"/>
                  <a:gd name="connsiteX152" fmla="*/ 1969098 w 2810039"/>
                  <a:gd name="connsiteY152" fmla="*/ 383939 h 2648199"/>
                  <a:gd name="connsiteX153" fmla="*/ 1988789 w 2810039"/>
                  <a:gd name="connsiteY153" fmla="*/ 403629 h 2648199"/>
                  <a:gd name="connsiteX154" fmla="*/ 1998634 w 2810039"/>
                  <a:gd name="connsiteY154" fmla="*/ 433162 h 2648199"/>
                  <a:gd name="connsiteX155" fmla="*/ 2028171 w 2810039"/>
                  <a:gd name="connsiteY155" fmla="*/ 443007 h 2648199"/>
                  <a:gd name="connsiteX156" fmla="*/ 2047862 w 2810039"/>
                  <a:gd name="connsiteY156" fmla="*/ 472541 h 2648199"/>
                  <a:gd name="connsiteX157" fmla="*/ 2116780 w 2810039"/>
                  <a:gd name="connsiteY157" fmla="*/ 511919 h 2648199"/>
                  <a:gd name="connsiteX158" fmla="*/ 2175853 w 2810039"/>
                  <a:gd name="connsiteY158" fmla="*/ 551298 h 2648199"/>
                  <a:gd name="connsiteX159" fmla="*/ 2234926 w 2810039"/>
                  <a:gd name="connsiteY159" fmla="*/ 570987 h 2648199"/>
                  <a:gd name="connsiteX160" fmla="*/ 2441681 w 2810039"/>
                  <a:gd name="connsiteY160" fmla="*/ 561142 h 2648199"/>
                  <a:gd name="connsiteX161" fmla="*/ 2471218 w 2810039"/>
                  <a:gd name="connsiteY161" fmla="*/ 541453 h 2648199"/>
                  <a:gd name="connsiteX162" fmla="*/ 2589364 w 2810039"/>
                  <a:gd name="connsiteY162" fmla="*/ 482386 h 2648199"/>
                  <a:gd name="connsiteX163" fmla="*/ 2490909 w 2810039"/>
                  <a:gd name="connsiteY163" fmla="*/ 196892 h 2648199"/>
                  <a:gd name="connsiteX164" fmla="*/ 2471218 w 2810039"/>
                  <a:gd name="connsiteY164" fmla="*/ 137824 h 2648199"/>
                  <a:gd name="connsiteX165" fmla="*/ 2510600 w 2810039"/>
                  <a:gd name="connsiteY165" fmla="*/ 108290 h 2648199"/>
                  <a:gd name="connsiteX166" fmla="*/ 2540136 w 2810039"/>
                  <a:gd name="connsiteY166" fmla="*/ 88601 h 2648199"/>
                  <a:gd name="connsiteX167" fmla="*/ 2618900 w 2810039"/>
                  <a:gd name="connsiteY167" fmla="*/ 108290 h 2648199"/>
                  <a:gd name="connsiteX168" fmla="*/ 2737046 w 2810039"/>
                  <a:gd name="connsiteY168" fmla="*/ 137824 h 2648199"/>
                  <a:gd name="connsiteX169" fmla="*/ 2805965 w 2810039"/>
                  <a:gd name="connsiteY169" fmla="*/ 127980 h 2648199"/>
                  <a:gd name="connsiteX170" fmla="*/ 2796119 w 2810039"/>
                  <a:gd name="connsiteY170" fmla="*/ 88601 h 2648199"/>
                  <a:gd name="connsiteX171" fmla="*/ 2766583 w 2810039"/>
                  <a:gd name="connsiteY171" fmla="*/ 78757 h 2648199"/>
                  <a:gd name="connsiteX172" fmla="*/ 2707510 w 2810039"/>
                  <a:gd name="connsiteY172" fmla="*/ 68912 h 2648199"/>
                  <a:gd name="connsiteX173" fmla="*/ 2707510 w 2810039"/>
                  <a:gd name="connsiteY173" fmla="*/ 68912 h 2648199"/>
                  <a:gd name="connsiteX174" fmla="*/ 2766583 w 2810039"/>
                  <a:gd name="connsiteY174" fmla="*/ 108290 h 2648199"/>
                  <a:gd name="connsiteX0" fmla="*/ 2766583 w 2810039"/>
                  <a:gd name="connsiteY0" fmla="*/ 108290 h 2648199"/>
                  <a:gd name="connsiteX1" fmla="*/ 2766583 w 2810039"/>
                  <a:gd name="connsiteY1" fmla="*/ 108290 h 2648199"/>
                  <a:gd name="connsiteX2" fmla="*/ 2697664 w 2810039"/>
                  <a:gd name="connsiteY2" fmla="*/ 59067 h 2648199"/>
                  <a:gd name="connsiteX3" fmla="*/ 2668128 w 2810039"/>
                  <a:gd name="connsiteY3" fmla="*/ 49223 h 2648199"/>
                  <a:gd name="connsiteX4" fmla="*/ 2638591 w 2810039"/>
                  <a:gd name="connsiteY4" fmla="*/ 29534 h 2648199"/>
                  <a:gd name="connsiteX5" fmla="*/ 2579518 w 2810039"/>
                  <a:gd name="connsiteY5" fmla="*/ 0 h 2648199"/>
                  <a:gd name="connsiteX6" fmla="*/ 2116780 w 2810039"/>
                  <a:gd name="connsiteY6" fmla="*/ 9844 h 2648199"/>
                  <a:gd name="connsiteX7" fmla="*/ 2087244 w 2810039"/>
                  <a:gd name="connsiteY7" fmla="*/ 19689 h 2648199"/>
                  <a:gd name="connsiteX8" fmla="*/ 2077398 w 2810039"/>
                  <a:gd name="connsiteY8" fmla="*/ 78757 h 2648199"/>
                  <a:gd name="connsiteX9" fmla="*/ 2087244 w 2810039"/>
                  <a:gd name="connsiteY9" fmla="*/ 157513 h 2648199"/>
                  <a:gd name="connsiteX10" fmla="*/ 2106935 w 2810039"/>
                  <a:gd name="connsiteY10" fmla="*/ 177203 h 2648199"/>
                  <a:gd name="connsiteX11" fmla="*/ 2116780 w 2810039"/>
                  <a:gd name="connsiteY11" fmla="*/ 206737 h 2648199"/>
                  <a:gd name="connsiteX12" fmla="*/ 2106935 w 2810039"/>
                  <a:gd name="connsiteY12" fmla="*/ 236270 h 2648199"/>
                  <a:gd name="connsiteX13" fmla="*/ 2018325 w 2810039"/>
                  <a:gd name="connsiteY13" fmla="*/ 206737 h 2648199"/>
                  <a:gd name="connsiteX14" fmla="*/ 1998634 w 2810039"/>
                  <a:gd name="connsiteY14" fmla="*/ 187047 h 2648199"/>
                  <a:gd name="connsiteX15" fmla="*/ 1929716 w 2810039"/>
                  <a:gd name="connsiteY15" fmla="*/ 167358 h 2648199"/>
                  <a:gd name="connsiteX16" fmla="*/ 1900179 w 2810039"/>
                  <a:gd name="connsiteY16" fmla="*/ 147669 h 2648199"/>
                  <a:gd name="connsiteX17" fmla="*/ 1742652 w 2810039"/>
                  <a:gd name="connsiteY17" fmla="*/ 177203 h 2648199"/>
                  <a:gd name="connsiteX18" fmla="*/ 1722961 w 2810039"/>
                  <a:gd name="connsiteY18" fmla="*/ 236270 h 2648199"/>
                  <a:gd name="connsiteX19" fmla="*/ 1713115 w 2810039"/>
                  <a:gd name="connsiteY19" fmla="*/ 265804 h 2648199"/>
                  <a:gd name="connsiteX20" fmla="*/ 1673733 w 2810039"/>
                  <a:gd name="connsiteY20" fmla="*/ 324872 h 2648199"/>
                  <a:gd name="connsiteX21" fmla="*/ 1654042 w 2810039"/>
                  <a:gd name="connsiteY21" fmla="*/ 354406 h 2648199"/>
                  <a:gd name="connsiteX22" fmla="*/ 1624506 w 2810039"/>
                  <a:gd name="connsiteY22" fmla="*/ 374095 h 2648199"/>
                  <a:gd name="connsiteX23" fmla="*/ 1604815 w 2810039"/>
                  <a:gd name="connsiteY23" fmla="*/ 403629 h 2648199"/>
                  <a:gd name="connsiteX24" fmla="*/ 1575278 w 2810039"/>
                  <a:gd name="connsiteY24" fmla="*/ 423318 h 2648199"/>
                  <a:gd name="connsiteX25" fmla="*/ 1565433 w 2810039"/>
                  <a:gd name="connsiteY25" fmla="*/ 452852 h 2648199"/>
                  <a:gd name="connsiteX26" fmla="*/ 1516205 w 2810039"/>
                  <a:gd name="connsiteY26" fmla="*/ 502075 h 2648199"/>
                  <a:gd name="connsiteX27" fmla="*/ 1496514 w 2810039"/>
                  <a:gd name="connsiteY27" fmla="*/ 531609 h 2648199"/>
                  <a:gd name="connsiteX28" fmla="*/ 1466978 w 2810039"/>
                  <a:gd name="connsiteY28" fmla="*/ 551298 h 2648199"/>
                  <a:gd name="connsiteX29" fmla="*/ 1398059 w 2810039"/>
                  <a:gd name="connsiteY29" fmla="*/ 580832 h 2648199"/>
                  <a:gd name="connsiteX30" fmla="*/ 1338986 w 2810039"/>
                  <a:gd name="connsiteY30" fmla="*/ 620210 h 2648199"/>
                  <a:gd name="connsiteX31" fmla="*/ 1279914 w 2810039"/>
                  <a:gd name="connsiteY31" fmla="*/ 639899 h 2648199"/>
                  <a:gd name="connsiteX32" fmla="*/ 1260223 w 2810039"/>
                  <a:gd name="connsiteY32" fmla="*/ 669433 h 2648199"/>
                  <a:gd name="connsiteX33" fmla="*/ 1230686 w 2810039"/>
                  <a:gd name="connsiteY33" fmla="*/ 689122 h 2648199"/>
                  <a:gd name="connsiteX34" fmla="*/ 1220841 w 2810039"/>
                  <a:gd name="connsiteY34" fmla="*/ 718656 h 2648199"/>
                  <a:gd name="connsiteX35" fmla="*/ 1181459 w 2810039"/>
                  <a:gd name="connsiteY35" fmla="*/ 777724 h 2648199"/>
                  <a:gd name="connsiteX36" fmla="*/ 1161768 w 2810039"/>
                  <a:gd name="connsiteY36" fmla="*/ 807258 h 2648199"/>
                  <a:gd name="connsiteX37" fmla="*/ 1132231 w 2810039"/>
                  <a:gd name="connsiteY37" fmla="*/ 817102 h 2648199"/>
                  <a:gd name="connsiteX38" fmla="*/ 1102695 w 2810039"/>
                  <a:gd name="connsiteY38" fmla="*/ 846636 h 2648199"/>
                  <a:gd name="connsiteX39" fmla="*/ 1073158 w 2810039"/>
                  <a:gd name="connsiteY39" fmla="*/ 856481 h 2648199"/>
                  <a:gd name="connsiteX40" fmla="*/ 1063313 w 2810039"/>
                  <a:gd name="connsiteY40" fmla="*/ 886014 h 2648199"/>
                  <a:gd name="connsiteX41" fmla="*/ 1004240 w 2810039"/>
                  <a:gd name="connsiteY41" fmla="*/ 925393 h 2648199"/>
                  <a:gd name="connsiteX42" fmla="*/ 974703 w 2810039"/>
                  <a:gd name="connsiteY42" fmla="*/ 984461 h 2648199"/>
                  <a:gd name="connsiteX43" fmla="*/ 945167 w 2810039"/>
                  <a:gd name="connsiteY43" fmla="*/ 1033684 h 2648199"/>
                  <a:gd name="connsiteX44" fmla="*/ 905785 w 2810039"/>
                  <a:gd name="connsiteY44" fmla="*/ 1082907 h 2648199"/>
                  <a:gd name="connsiteX45" fmla="*/ 699030 w 2810039"/>
                  <a:gd name="connsiteY45" fmla="*/ 1092751 h 2648199"/>
                  <a:gd name="connsiteX46" fmla="*/ 521811 w 2810039"/>
                  <a:gd name="connsiteY46" fmla="*/ 1122285 h 2648199"/>
                  <a:gd name="connsiteX47" fmla="*/ 502120 w 2810039"/>
                  <a:gd name="connsiteY47" fmla="*/ 1151819 h 2648199"/>
                  <a:gd name="connsiteX48" fmla="*/ 521811 w 2810039"/>
                  <a:gd name="connsiteY48" fmla="*/ 1191197 h 2648199"/>
                  <a:gd name="connsiteX49" fmla="*/ 433201 w 2810039"/>
                  <a:gd name="connsiteY49" fmla="*/ 1201042 h 2648199"/>
                  <a:gd name="connsiteX50" fmla="*/ 383974 w 2810039"/>
                  <a:gd name="connsiteY50" fmla="*/ 1220731 h 2648199"/>
                  <a:gd name="connsiteX51" fmla="*/ 354437 w 2810039"/>
                  <a:gd name="connsiteY51" fmla="*/ 1279799 h 2648199"/>
                  <a:gd name="connsiteX52" fmla="*/ 364283 w 2810039"/>
                  <a:gd name="connsiteY52" fmla="*/ 1338866 h 2648199"/>
                  <a:gd name="connsiteX53" fmla="*/ 374128 w 2810039"/>
                  <a:gd name="connsiteY53" fmla="*/ 1368400 h 2648199"/>
                  <a:gd name="connsiteX54" fmla="*/ 403665 w 2810039"/>
                  <a:gd name="connsiteY54" fmla="*/ 1378245 h 2648199"/>
                  <a:gd name="connsiteX55" fmla="*/ 482429 w 2810039"/>
                  <a:gd name="connsiteY55" fmla="*/ 1437313 h 2648199"/>
                  <a:gd name="connsiteX56" fmla="*/ 452892 w 2810039"/>
                  <a:gd name="connsiteY56" fmla="*/ 1447157 h 2648199"/>
                  <a:gd name="connsiteX57" fmla="*/ 423356 w 2810039"/>
                  <a:gd name="connsiteY57" fmla="*/ 1466846 h 2648199"/>
                  <a:gd name="connsiteX58" fmla="*/ 354437 w 2810039"/>
                  <a:gd name="connsiteY58" fmla="*/ 1476691 h 2648199"/>
                  <a:gd name="connsiteX59" fmla="*/ 315055 w 2810039"/>
                  <a:gd name="connsiteY59" fmla="*/ 1496380 h 2648199"/>
                  <a:gd name="connsiteX60" fmla="*/ 265828 w 2810039"/>
                  <a:gd name="connsiteY60" fmla="*/ 1506225 h 2648199"/>
                  <a:gd name="connsiteX61" fmla="*/ 236291 w 2810039"/>
                  <a:gd name="connsiteY61" fmla="*/ 1516069 h 2648199"/>
                  <a:gd name="connsiteX62" fmla="*/ 216600 w 2810039"/>
                  <a:gd name="connsiteY62" fmla="*/ 1545603 h 2648199"/>
                  <a:gd name="connsiteX63" fmla="*/ 187064 w 2810039"/>
                  <a:gd name="connsiteY63" fmla="*/ 1565292 h 2648199"/>
                  <a:gd name="connsiteX64" fmla="*/ 147682 w 2810039"/>
                  <a:gd name="connsiteY64" fmla="*/ 1614515 h 2648199"/>
                  <a:gd name="connsiteX65" fmla="*/ 137837 w 2810039"/>
                  <a:gd name="connsiteY65" fmla="*/ 1653894 h 2648199"/>
                  <a:gd name="connsiteX66" fmla="*/ 118146 w 2810039"/>
                  <a:gd name="connsiteY66" fmla="*/ 1712962 h 2648199"/>
                  <a:gd name="connsiteX67" fmla="*/ 127991 w 2810039"/>
                  <a:gd name="connsiteY67" fmla="*/ 1762185 h 2648199"/>
                  <a:gd name="connsiteX68" fmla="*/ 157528 w 2810039"/>
                  <a:gd name="connsiteY68" fmla="*/ 1772029 h 2648199"/>
                  <a:gd name="connsiteX69" fmla="*/ 196909 w 2810039"/>
                  <a:gd name="connsiteY69" fmla="*/ 1781874 h 2648199"/>
                  <a:gd name="connsiteX70" fmla="*/ 305210 w 2810039"/>
                  <a:gd name="connsiteY70" fmla="*/ 1811408 h 2648199"/>
                  <a:gd name="connsiteX71" fmla="*/ 236291 w 2810039"/>
                  <a:gd name="connsiteY71" fmla="*/ 1840941 h 2648199"/>
                  <a:gd name="connsiteX72" fmla="*/ 177218 w 2810039"/>
                  <a:gd name="connsiteY72" fmla="*/ 1860631 h 2648199"/>
                  <a:gd name="connsiteX73" fmla="*/ 167373 w 2810039"/>
                  <a:gd name="connsiteY73" fmla="*/ 1890164 h 2648199"/>
                  <a:gd name="connsiteX74" fmla="*/ 118146 w 2810039"/>
                  <a:gd name="connsiteY74" fmla="*/ 1939388 h 2648199"/>
                  <a:gd name="connsiteX75" fmla="*/ 88609 w 2810039"/>
                  <a:gd name="connsiteY75" fmla="*/ 2037834 h 2648199"/>
                  <a:gd name="connsiteX76" fmla="*/ 68918 w 2810039"/>
                  <a:gd name="connsiteY76" fmla="*/ 2067367 h 2648199"/>
                  <a:gd name="connsiteX77" fmla="*/ 49227 w 2810039"/>
                  <a:gd name="connsiteY77" fmla="*/ 2146124 h 2648199"/>
                  <a:gd name="connsiteX78" fmla="*/ 19691 w 2810039"/>
                  <a:gd name="connsiteY78" fmla="*/ 2283949 h 2648199"/>
                  <a:gd name="connsiteX79" fmla="*/ 0 w 2810039"/>
                  <a:gd name="connsiteY79" fmla="*/ 2441463 h 2648199"/>
                  <a:gd name="connsiteX80" fmla="*/ 9845 w 2810039"/>
                  <a:gd name="connsiteY80" fmla="*/ 2608821 h 2648199"/>
                  <a:gd name="connsiteX81" fmla="*/ 19691 w 2810039"/>
                  <a:gd name="connsiteY81" fmla="*/ 2638355 h 2648199"/>
                  <a:gd name="connsiteX82" fmla="*/ 78764 w 2810039"/>
                  <a:gd name="connsiteY82" fmla="*/ 2648199 h 2648199"/>
                  <a:gd name="connsiteX83" fmla="*/ 167373 w 2810039"/>
                  <a:gd name="connsiteY83" fmla="*/ 2638355 h 2648199"/>
                  <a:gd name="connsiteX84" fmla="*/ 206755 w 2810039"/>
                  <a:gd name="connsiteY84" fmla="*/ 2628510 h 2648199"/>
                  <a:gd name="connsiteX85" fmla="*/ 255982 w 2810039"/>
                  <a:gd name="connsiteY85" fmla="*/ 2569442 h 2648199"/>
                  <a:gd name="connsiteX86" fmla="*/ 285519 w 2810039"/>
                  <a:gd name="connsiteY86" fmla="*/ 2470996 h 2648199"/>
                  <a:gd name="connsiteX87" fmla="*/ 295364 w 2810039"/>
                  <a:gd name="connsiteY87" fmla="*/ 2441463 h 2648199"/>
                  <a:gd name="connsiteX88" fmla="*/ 315055 w 2810039"/>
                  <a:gd name="connsiteY88" fmla="*/ 2421773 h 2648199"/>
                  <a:gd name="connsiteX89" fmla="*/ 344592 w 2810039"/>
                  <a:gd name="connsiteY89" fmla="*/ 2333172 h 2648199"/>
                  <a:gd name="connsiteX90" fmla="*/ 354437 w 2810039"/>
                  <a:gd name="connsiteY90" fmla="*/ 2303638 h 2648199"/>
                  <a:gd name="connsiteX91" fmla="*/ 364283 w 2810039"/>
                  <a:gd name="connsiteY91" fmla="*/ 2274104 h 2648199"/>
                  <a:gd name="connsiteX92" fmla="*/ 393819 w 2810039"/>
                  <a:gd name="connsiteY92" fmla="*/ 2155969 h 2648199"/>
                  <a:gd name="connsiteX93" fmla="*/ 433201 w 2810039"/>
                  <a:gd name="connsiteY93" fmla="*/ 2096901 h 2648199"/>
                  <a:gd name="connsiteX94" fmla="*/ 462738 w 2810039"/>
                  <a:gd name="connsiteY94" fmla="*/ 2077212 h 2648199"/>
                  <a:gd name="connsiteX95" fmla="*/ 521811 w 2810039"/>
                  <a:gd name="connsiteY95" fmla="*/ 2037834 h 2648199"/>
                  <a:gd name="connsiteX96" fmla="*/ 610420 w 2810039"/>
                  <a:gd name="connsiteY96" fmla="*/ 2008300 h 2648199"/>
                  <a:gd name="connsiteX97" fmla="*/ 639957 w 2810039"/>
                  <a:gd name="connsiteY97" fmla="*/ 1998455 h 2648199"/>
                  <a:gd name="connsiteX98" fmla="*/ 708875 w 2810039"/>
                  <a:gd name="connsiteY98" fmla="*/ 1988611 h 2648199"/>
                  <a:gd name="connsiteX99" fmla="*/ 767948 w 2810039"/>
                  <a:gd name="connsiteY99" fmla="*/ 1968921 h 2648199"/>
                  <a:gd name="connsiteX100" fmla="*/ 797484 w 2810039"/>
                  <a:gd name="connsiteY100" fmla="*/ 1959077 h 2648199"/>
                  <a:gd name="connsiteX101" fmla="*/ 807330 w 2810039"/>
                  <a:gd name="connsiteY101" fmla="*/ 1929543 h 2648199"/>
                  <a:gd name="connsiteX102" fmla="*/ 846712 w 2810039"/>
                  <a:gd name="connsiteY102" fmla="*/ 1860631 h 2648199"/>
                  <a:gd name="connsiteX103" fmla="*/ 856557 w 2810039"/>
                  <a:gd name="connsiteY103" fmla="*/ 1831097 h 2648199"/>
                  <a:gd name="connsiteX104" fmla="*/ 876248 w 2810039"/>
                  <a:gd name="connsiteY104" fmla="*/ 1801563 h 2648199"/>
                  <a:gd name="connsiteX105" fmla="*/ 895939 w 2810039"/>
                  <a:gd name="connsiteY105" fmla="*/ 1732651 h 2648199"/>
                  <a:gd name="connsiteX106" fmla="*/ 915630 w 2810039"/>
                  <a:gd name="connsiteY106" fmla="*/ 1594826 h 2648199"/>
                  <a:gd name="connsiteX107" fmla="*/ 925476 w 2810039"/>
                  <a:gd name="connsiteY107" fmla="*/ 1565292 h 2648199"/>
                  <a:gd name="connsiteX108" fmla="*/ 935321 w 2810039"/>
                  <a:gd name="connsiteY108" fmla="*/ 1506225 h 2648199"/>
                  <a:gd name="connsiteX109" fmla="*/ 905785 w 2810039"/>
                  <a:gd name="connsiteY109" fmla="*/ 1486536 h 2648199"/>
                  <a:gd name="connsiteX110" fmla="*/ 876248 w 2810039"/>
                  <a:gd name="connsiteY110" fmla="*/ 1476691 h 2648199"/>
                  <a:gd name="connsiteX111" fmla="*/ 836866 w 2810039"/>
                  <a:gd name="connsiteY111" fmla="*/ 1457002 h 2648199"/>
                  <a:gd name="connsiteX112" fmla="*/ 817175 w 2810039"/>
                  <a:gd name="connsiteY112" fmla="*/ 1427468 h 2648199"/>
                  <a:gd name="connsiteX113" fmla="*/ 807330 w 2810039"/>
                  <a:gd name="connsiteY113" fmla="*/ 1397934 h 2648199"/>
                  <a:gd name="connsiteX114" fmla="*/ 767948 w 2810039"/>
                  <a:gd name="connsiteY114" fmla="*/ 1338866 h 2648199"/>
                  <a:gd name="connsiteX115" fmla="*/ 748257 w 2810039"/>
                  <a:gd name="connsiteY115" fmla="*/ 1309333 h 2648199"/>
                  <a:gd name="connsiteX116" fmla="*/ 728566 w 2810039"/>
                  <a:gd name="connsiteY116" fmla="*/ 1289643 h 2648199"/>
                  <a:gd name="connsiteX117" fmla="*/ 758102 w 2810039"/>
                  <a:gd name="connsiteY117" fmla="*/ 1299488 h 2648199"/>
                  <a:gd name="connsiteX118" fmla="*/ 817175 w 2810039"/>
                  <a:gd name="connsiteY118" fmla="*/ 1338866 h 2648199"/>
                  <a:gd name="connsiteX119" fmla="*/ 836866 w 2810039"/>
                  <a:gd name="connsiteY119" fmla="*/ 1358556 h 2648199"/>
                  <a:gd name="connsiteX120" fmla="*/ 945167 w 2810039"/>
                  <a:gd name="connsiteY120" fmla="*/ 1388089 h 2648199"/>
                  <a:gd name="connsiteX121" fmla="*/ 974703 w 2810039"/>
                  <a:gd name="connsiteY121" fmla="*/ 1397934 h 2648199"/>
                  <a:gd name="connsiteX122" fmla="*/ 1023931 w 2810039"/>
                  <a:gd name="connsiteY122" fmla="*/ 1407779 h 2648199"/>
                  <a:gd name="connsiteX123" fmla="*/ 1112540 w 2810039"/>
                  <a:gd name="connsiteY123" fmla="*/ 1388089 h 2648199"/>
                  <a:gd name="connsiteX124" fmla="*/ 1171613 w 2810039"/>
                  <a:gd name="connsiteY124" fmla="*/ 1368400 h 2648199"/>
                  <a:gd name="connsiteX125" fmla="*/ 1191304 w 2810039"/>
                  <a:gd name="connsiteY125" fmla="*/ 1338866 h 2648199"/>
                  <a:gd name="connsiteX126" fmla="*/ 1220841 w 2810039"/>
                  <a:gd name="connsiteY126" fmla="*/ 1319177 h 2648199"/>
                  <a:gd name="connsiteX127" fmla="*/ 1230686 w 2810039"/>
                  <a:gd name="connsiteY127" fmla="*/ 1289643 h 2648199"/>
                  <a:gd name="connsiteX128" fmla="*/ 1250377 w 2810039"/>
                  <a:gd name="connsiteY128" fmla="*/ 1260110 h 2648199"/>
                  <a:gd name="connsiteX129" fmla="*/ 1279914 w 2810039"/>
                  <a:gd name="connsiteY129" fmla="*/ 1201042 h 2648199"/>
                  <a:gd name="connsiteX130" fmla="*/ 1299604 w 2810039"/>
                  <a:gd name="connsiteY130" fmla="*/ 1141974 h 2648199"/>
                  <a:gd name="connsiteX131" fmla="*/ 1309450 w 2810039"/>
                  <a:gd name="connsiteY131" fmla="*/ 1112440 h 2648199"/>
                  <a:gd name="connsiteX132" fmla="*/ 1338986 w 2810039"/>
                  <a:gd name="connsiteY132" fmla="*/ 1092751 h 2648199"/>
                  <a:gd name="connsiteX133" fmla="*/ 1368523 w 2810039"/>
                  <a:gd name="connsiteY133" fmla="*/ 1033684 h 2648199"/>
                  <a:gd name="connsiteX134" fmla="*/ 1398059 w 2810039"/>
                  <a:gd name="connsiteY134" fmla="*/ 1013994 h 2648199"/>
                  <a:gd name="connsiteX135" fmla="*/ 1427596 w 2810039"/>
                  <a:gd name="connsiteY135" fmla="*/ 954927 h 2648199"/>
                  <a:gd name="connsiteX136" fmla="*/ 1457132 w 2810039"/>
                  <a:gd name="connsiteY136" fmla="*/ 935238 h 2648199"/>
                  <a:gd name="connsiteX137" fmla="*/ 1506360 w 2810039"/>
                  <a:gd name="connsiteY137" fmla="*/ 895859 h 2648199"/>
                  <a:gd name="connsiteX138" fmla="*/ 1555587 w 2810039"/>
                  <a:gd name="connsiteY138" fmla="*/ 856481 h 2648199"/>
                  <a:gd name="connsiteX139" fmla="*/ 1575278 w 2810039"/>
                  <a:gd name="connsiteY139" fmla="*/ 826947 h 2648199"/>
                  <a:gd name="connsiteX140" fmla="*/ 1604815 w 2810039"/>
                  <a:gd name="connsiteY140" fmla="*/ 807258 h 2648199"/>
                  <a:gd name="connsiteX141" fmla="*/ 1624506 w 2810039"/>
                  <a:gd name="connsiteY141" fmla="*/ 748190 h 2648199"/>
                  <a:gd name="connsiteX142" fmla="*/ 1634351 w 2810039"/>
                  <a:gd name="connsiteY142" fmla="*/ 718656 h 2648199"/>
                  <a:gd name="connsiteX143" fmla="*/ 1526051 w 2810039"/>
                  <a:gd name="connsiteY143" fmla="*/ 708812 h 2648199"/>
                  <a:gd name="connsiteX144" fmla="*/ 1565433 w 2810039"/>
                  <a:gd name="connsiteY144" fmla="*/ 689122 h 2648199"/>
                  <a:gd name="connsiteX145" fmla="*/ 1654042 w 2810039"/>
                  <a:gd name="connsiteY145" fmla="*/ 698967 h 2648199"/>
                  <a:gd name="connsiteX146" fmla="*/ 1742652 w 2810039"/>
                  <a:gd name="connsiteY146" fmla="*/ 689122 h 2648199"/>
                  <a:gd name="connsiteX147" fmla="*/ 1811570 w 2810039"/>
                  <a:gd name="connsiteY147" fmla="*/ 669433 h 2648199"/>
                  <a:gd name="connsiteX148" fmla="*/ 1880488 w 2810039"/>
                  <a:gd name="connsiteY148" fmla="*/ 630055 h 2648199"/>
                  <a:gd name="connsiteX149" fmla="*/ 1900179 w 2810039"/>
                  <a:gd name="connsiteY149" fmla="*/ 610365 h 2648199"/>
                  <a:gd name="connsiteX150" fmla="*/ 1929716 w 2810039"/>
                  <a:gd name="connsiteY150" fmla="*/ 590676 h 2648199"/>
                  <a:gd name="connsiteX151" fmla="*/ 1949407 w 2810039"/>
                  <a:gd name="connsiteY151" fmla="*/ 561142 h 2648199"/>
                  <a:gd name="connsiteX152" fmla="*/ 1969098 w 2810039"/>
                  <a:gd name="connsiteY152" fmla="*/ 383939 h 2648199"/>
                  <a:gd name="connsiteX153" fmla="*/ 1988789 w 2810039"/>
                  <a:gd name="connsiteY153" fmla="*/ 403629 h 2648199"/>
                  <a:gd name="connsiteX154" fmla="*/ 1998634 w 2810039"/>
                  <a:gd name="connsiteY154" fmla="*/ 433162 h 2648199"/>
                  <a:gd name="connsiteX155" fmla="*/ 2028171 w 2810039"/>
                  <a:gd name="connsiteY155" fmla="*/ 443007 h 2648199"/>
                  <a:gd name="connsiteX156" fmla="*/ 2047862 w 2810039"/>
                  <a:gd name="connsiteY156" fmla="*/ 472541 h 2648199"/>
                  <a:gd name="connsiteX157" fmla="*/ 2116780 w 2810039"/>
                  <a:gd name="connsiteY157" fmla="*/ 511919 h 2648199"/>
                  <a:gd name="connsiteX158" fmla="*/ 2175853 w 2810039"/>
                  <a:gd name="connsiteY158" fmla="*/ 551298 h 2648199"/>
                  <a:gd name="connsiteX159" fmla="*/ 2234926 w 2810039"/>
                  <a:gd name="connsiteY159" fmla="*/ 570987 h 2648199"/>
                  <a:gd name="connsiteX160" fmla="*/ 2441681 w 2810039"/>
                  <a:gd name="connsiteY160" fmla="*/ 561142 h 2648199"/>
                  <a:gd name="connsiteX161" fmla="*/ 2471218 w 2810039"/>
                  <a:gd name="connsiteY161" fmla="*/ 541453 h 2648199"/>
                  <a:gd name="connsiteX162" fmla="*/ 2589364 w 2810039"/>
                  <a:gd name="connsiteY162" fmla="*/ 482386 h 2648199"/>
                  <a:gd name="connsiteX163" fmla="*/ 2490909 w 2810039"/>
                  <a:gd name="connsiteY163" fmla="*/ 196892 h 2648199"/>
                  <a:gd name="connsiteX164" fmla="*/ 2471218 w 2810039"/>
                  <a:gd name="connsiteY164" fmla="*/ 137824 h 2648199"/>
                  <a:gd name="connsiteX165" fmla="*/ 2510600 w 2810039"/>
                  <a:gd name="connsiteY165" fmla="*/ 108290 h 2648199"/>
                  <a:gd name="connsiteX166" fmla="*/ 2540136 w 2810039"/>
                  <a:gd name="connsiteY166" fmla="*/ 88601 h 2648199"/>
                  <a:gd name="connsiteX167" fmla="*/ 2618900 w 2810039"/>
                  <a:gd name="connsiteY167" fmla="*/ 108290 h 2648199"/>
                  <a:gd name="connsiteX168" fmla="*/ 2737046 w 2810039"/>
                  <a:gd name="connsiteY168" fmla="*/ 137824 h 2648199"/>
                  <a:gd name="connsiteX169" fmla="*/ 2805965 w 2810039"/>
                  <a:gd name="connsiteY169" fmla="*/ 127980 h 2648199"/>
                  <a:gd name="connsiteX170" fmla="*/ 2796119 w 2810039"/>
                  <a:gd name="connsiteY170" fmla="*/ 88601 h 2648199"/>
                  <a:gd name="connsiteX171" fmla="*/ 2766583 w 2810039"/>
                  <a:gd name="connsiteY171" fmla="*/ 78757 h 2648199"/>
                  <a:gd name="connsiteX172" fmla="*/ 2707510 w 2810039"/>
                  <a:gd name="connsiteY172" fmla="*/ 68912 h 2648199"/>
                  <a:gd name="connsiteX173" fmla="*/ 2707510 w 2810039"/>
                  <a:gd name="connsiteY173" fmla="*/ 68912 h 2648199"/>
                  <a:gd name="connsiteX174" fmla="*/ 2766583 w 2810039"/>
                  <a:gd name="connsiteY174" fmla="*/ 108290 h 2648199"/>
                  <a:gd name="connsiteX0" fmla="*/ 2766583 w 2810039"/>
                  <a:gd name="connsiteY0" fmla="*/ 108290 h 2648199"/>
                  <a:gd name="connsiteX1" fmla="*/ 2766583 w 2810039"/>
                  <a:gd name="connsiteY1" fmla="*/ 108290 h 2648199"/>
                  <a:gd name="connsiteX2" fmla="*/ 2697664 w 2810039"/>
                  <a:gd name="connsiteY2" fmla="*/ 59067 h 2648199"/>
                  <a:gd name="connsiteX3" fmla="*/ 2668128 w 2810039"/>
                  <a:gd name="connsiteY3" fmla="*/ 49223 h 2648199"/>
                  <a:gd name="connsiteX4" fmla="*/ 2638591 w 2810039"/>
                  <a:gd name="connsiteY4" fmla="*/ 29534 h 2648199"/>
                  <a:gd name="connsiteX5" fmla="*/ 2579518 w 2810039"/>
                  <a:gd name="connsiteY5" fmla="*/ 0 h 2648199"/>
                  <a:gd name="connsiteX6" fmla="*/ 2116780 w 2810039"/>
                  <a:gd name="connsiteY6" fmla="*/ 9844 h 2648199"/>
                  <a:gd name="connsiteX7" fmla="*/ 2087244 w 2810039"/>
                  <a:gd name="connsiteY7" fmla="*/ 19689 h 2648199"/>
                  <a:gd name="connsiteX8" fmla="*/ 2077398 w 2810039"/>
                  <a:gd name="connsiteY8" fmla="*/ 78757 h 2648199"/>
                  <a:gd name="connsiteX9" fmla="*/ 2087244 w 2810039"/>
                  <a:gd name="connsiteY9" fmla="*/ 157513 h 2648199"/>
                  <a:gd name="connsiteX10" fmla="*/ 2106935 w 2810039"/>
                  <a:gd name="connsiteY10" fmla="*/ 177203 h 2648199"/>
                  <a:gd name="connsiteX11" fmla="*/ 2116780 w 2810039"/>
                  <a:gd name="connsiteY11" fmla="*/ 206737 h 2648199"/>
                  <a:gd name="connsiteX12" fmla="*/ 2106935 w 2810039"/>
                  <a:gd name="connsiteY12" fmla="*/ 236270 h 2648199"/>
                  <a:gd name="connsiteX13" fmla="*/ 2018325 w 2810039"/>
                  <a:gd name="connsiteY13" fmla="*/ 206737 h 2648199"/>
                  <a:gd name="connsiteX14" fmla="*/ 1998634 w 2810039"/>
                  <a:gd name="connsiteY14" fmla="*/ 187047 h 2648199"/>
                  <a:gd name="connsiteX15" fmla="*/ 1929716 w 2810039"/>
                  <a:gd name="connsiteY15" fmla="*/ 167358 h 2648199"/>
                  <a:gd name="connsiteX16" fmla="*/ 1900179 w 2810039"/>
                  <a:gd name="connsiteY16" fmla="*/ 147669 h 2648199"/>
                  <a:gd name="connsiteX17" fmla="*/ 1742652 w 2810039"/>
                  <a:gd name="connsiteY17" fmla="*/ 177203 h 2648199"/>
                  <a:gd name="connsiteX18" fmla="*/ 1722961 w 2810039"/>
                  <a:gd name="connsiteY18" fmla="*/ 236270 h 2648199"/>
                  <a:gd name="connsiteX19" fmla="*/ 1713115 w 2810039"/>
                  <a:gd name="connsiteY19" fmla="*/ 265804 h 2648199"/>
                  <a:gd name="connsiteX20" fmla="*/ 1673733 w 2810039"/>
                  <a:gd name="connsiteY20" fmla="*/ 324872 h 2648199"/>
                  <a:gd name="connsiteX21" fmla="*/ 1654042 w 2810039"/>
                  <a:gd name="connsiteY21" fmla="*/ 354406 h 2648199"/>
                  <a:gd name="connsiteX22" fmla="*/ 1624506 w 2810039"/>
                  <a:gd name="connsiteY22" fmla="*/ 374095 h 2648199"/>
                  <a:gd name="connsiteX23" fmla="*/ 1604815 w 2810039"/>
                  <a:gd name="connsiteY23" fmla="*/ 403629 h 2648199"/>
                  <a:gd name="connsiteX24" fmla="*/ 1575278 w 2810039"/>
                  <a:gd name="connsiteY24" fmla="*/ 423318 h 2648199"/>
                  <a:gd name="connsiteX25" fmla="*/ 1565433 w 2810039"/>
                  <a:gd name="connsiteY25" fmla="*/ 452852 h 2648199"/>
                  <a:gd name="connsiteX26" fmla="*/ 1516205 w 2810039"/>
                  <a:gd name="connsiteY26" fmla="*/ 502075 h 2648199"/>
                  <a:gd name="connsiteX27" fmla="*/ 1496514 w 2810039"/>
                  <a:gd name="connsiteY27" fmla="*/ 531609 h 2648199"/>
                  <a:gd name="connsiteX28" fmla="*/ 1466978 w 2810039"/>
                  <a:gd name="connsiteY28" fmla="*/ 551298 h 2648199"/>
                  <a:gd name="connsiteX29" fmla="*/ 1398059 w 2810039"/>
                  <a:gd name="connsiteY29" fmla="*/ 580832 h 2648199"/>
                  <a:gd name="connsiteX30" fmla="*/ 1338986 w 2810039"/>
                  <a:gd name="connsiteY30" fmla="*/ 620210 h 2648199"/>
                  <a:gd name="connsiteX31" fmla="*/ 1279914 w 2810039"/>
                  <a:gd name="connsiteY31" fmla="*/ 639899 h 2648199"/>
                  <a:gd name="connsiteX32" fmla="*/ 1260223 w 2810039"/>
                  <a:gd name="connsiteY32" fmla="*/ 669433 h 2648199"/>
                  <a:gd name="connsiteX33" fmla="*/ 1230686 w 2810039"/>
                  <a:gd name="connsiteY33" fmla="*/ 689122 h 2648199"/>
                  <a:gd name="connsiteX34" fmla="*/ 1220841 w 2810039"/>
                  <a:gd name="connsiteY34" fmla="*/ 718656 h 2648199"/>
                  <a:gd name="connsiteX35" fmla="*/ 1181459 w 2810039"/>
                  <a:gd name="connsiteY35" fmla="*/ 777724 h 2648199"/>
                  <a:gd name="connsiteX36" fmla="*/ 1161768 w 2810039"/>
                  <a:gd name="connsiteY36" fmla="*/ 807258 h 2648199"/>
                  <a:gd name="connsiteX37" fmla="*/ 1132231 w 2810039"/>
                  <a:gd name="connsiteY37" fmla="*/ 817102 h 2648199"/>
                  <a:gd name="connsiteX38" fmla="*/ 1102695 w 2810039"/>
                  <a:gd name="connsiteY38" fmla="*/ 846636 h 2648199"/>
                  <a:gd name="connsiteX39" fmla="*/ 1073158 w 2810039"/>
                  <a:gd name="connsiteY39" fmla="*/ 856481 h 2648199"/>
                  <a:gd name="connsiteX40" fmla="*/ 1063313 w 2810039"/>
                  <a:gd name="connsiteY40" fmla="*/ 886014 h 2648199"/>
                  <a:gd name="connsiteX41" fmla="*/ 1004240 w 2810039"/>
                  <a:gd name="connsiteY41" fmla="*/ 925393 h 2648199"/>
                  <a:gd name="connsiteX42" fmla="*/ 974703 w 2810039"/>
                  <a:gd name="connsiteY42" fmla="*/ 984461 h 2648199"/>
                  <a:gd name="connsiteX43" fmla="*/ 945167 w 2810039"/>
                  <a:gd name="connsiteY43" fmla="*/ 1033684 h 2648199"/>
                  <a:gd name="connsiteX44" fmla="*/ 905785 w 2810039"/>
                  <a:gd name="connsiteY44" fmla="*/ 1082907 h 2648199"/>
                  <a:gd name="connsiteX45" fmla="*/ 699030 w 2810039"/>
                  <a:gd name="connsiteY45" fmla="*/ 1092751 h 2648199"/>
                  <a:gd name="connsiteX46" fmla="*/ 521811 w 2810039"/>
                  <a:gd name="connsiteY46" fmla="*/ 1122285 h 2648199"/>
                  <a:gd name="connsiteX47" fmla="*/ 502120 w 2810039"/>
                  <a:gd name="connsiteY47" fmla="*/ 1151819 h 2648199"/>
                  <a:gd name="connsiteX48" fmla="*/ 521811 w 2810039"/>
                  <a:gd name="connsiteY48" fmla="*/ 1191197 h 2648199"/>
                  <a:gd name="connsiteX49" fmla="*/ 433201 w 2810039"/>
                  <a:gd name="connsiteY49" fmla="*/ 1201042 h 2648199"/>
                  <a:gd name="connsiteX50" fmla="*/ 383974 w 2810039"/>
                  <a:gd name="connsiteY50" fmla="*/ 1220731 h 2648199"/>
                  <a:gd name="connsiteX51" fmla="*/ 354437 w 2810039"/>
                  <a:gd name="connsiteY51" fmla="*/ 1279799 h 2648199"/>
                  <a:gd name="connsiteX52" fmla="*/ 364283 w 2810039"/>
                  <a:gd name="connsiteY52" fmla="*/ 1338866 h 2648199"/>
                  <a:gd name="connsiteX53" fmla="*/ 374128 w 2810039"/>
                  <a:gd name="connsiteY53" fmla="*/ 1368400 h 2648199"/>
                  <a:gd name="connsiteX54" fmla="*/ 403665 w 2810039"/>
                  <a:gd name="connsiteY54" fmla="*/ 1378245 h 2648199"/>
                  <a:gd name="connsiteX55" fmla="*/ 482429 w 2810039"/>
                  <a:gd name="connsiteY55" fmla="*/ 1437313 h 2648199"/>
                  <a:gd name="connsiteX56" fmla="*/ 452892 w 2810039"/>
                  <a:gd name="connsiteY56" fmla="*/ 1447157 h 2648199"/>
                  <a:gd name="connsiteX57" fmla="*/ 423356 w 2810039"/>
                  <a:gd name="connsiteY57" fmla="*/ 1466846 h 2648199"/>
                  <a:gd name="connsiteX58" fmla="*/ 354437 w 2810039"/>
                  <a:gd name="connsiteY58" fmla="*/ 1476691 h 2648199"/>
                  <a:gd name="connsiteX59" fmla="*/ 315055 w 2810039"/>
                  <a:gd name="connsiteY59" fmla="*/ 1496380 h 2648199"/>
                  <a:gd name="connsiteX60" fmla="*/ 265828 w 2810039"/>
                  <a:gd name="connsiteY60" fmla="*/ 1506225 h 2648199"/>
                  <a:gd name="connsiteX61" fmla="*/ 236291 w 2810039"/>
                  <a:gd name="connsiteY61" fmla="*/ 1516069 h 2648199"/>
                  <a:gd name="connsiteX62" fmla="*/ 216600 w 2810039"/>
                  <a:gd name="connsiteY62" fmla="*/ 1545603 h 2648199"/>
                  <a:gd name="connsiteX63" fmla="*/ 187064 w 2810039"/>
                  <a:gd name="connsiteY63" fmla="*/ 1565292 h 2648199"/>
                  <a:gd name="connsiteX64" fmla="*/ 147682 w 2810039"/>
                  <a:gd name="connsiteY64" fmla="*/ 1614515 h 2648199"/>
                  <a:gd name="connsiteX65" fmla="*/ 137837 w 2810039"/>
                  <a:gd name="connsiteY65" fmla="*/ 1653894 h 2648199"/>
                  <a:gd name="connsiteX66" fmla="*/ 118146 w 2810039"/>
                  <a:gd name="connsiteY66" fmla="*/ 1712962 h 2648199"/>
                  <a:gd name="connsiteX67" fmla="*/ 127991 w 2810039"/>
                  <a:gd name="connsiteY67" fmla="*/ 1762185 h 2648199"/>
                  <a:gd name="connsiteX68" fmla="*/ 157528 w 2810039"/>
                  <a:gd name="connsiteY68" fmla="*/ 1772029 h 2648199"/>
                  <a:gd name="connsiteX69" fmla="*/ 196909 w 2810039"/>
                  <a:gd name="connsiteY69" fmla="*/ 1781874 h 2648199"/>
                  <a:gd name="connsiteX70" fmla="*/ 305210 w 2810039"/>
                  <a:gd name="connsiteY70" fmla="*/ 1811408 h 2648199"/>
                  <a:gd name="connsiteX71" fmla="*/ 236291 w 2810039"/>
                  <a:gd name="connsiteY71" fmla="*/ 1840941 h 2648199"/>
                  <a:gd name="connsiteX72" fmla="*/ 177218 w 2810039"/>
                  <a:gd name="connsiteY72" fmla="*/ 1860631 h 2648199"/>
                  <a:gd name="connsiteX73" fmla="*/ 167373 w 2810039"/>
                  <a:gd name="connsiteY73" fmla="*/ 1890164 h 2648199"/>
                  <a:gd name="connsiteX74" fmla="*/ 118146 w 2810039"/>
                  <a:gd name="connsiteY74" fmla="*/ 1939388 h 2648199"/>
                  <a:gd name="connsiteX75" fmla="*/ 88609 w 2810039"/>
                  <a:gd name="connsiteY75" fmla="*/ 2037834 h 2648199"/>
                  <a:gd name="connsiteX76" fmla="*/ 68918 w 2810039"/>
                  <a:gd name="connsiteY76" fmla="*/ 2067367 h 2648199"/>
                  <a:gd name="connsiteX77" fmla="*/ 49227 w 2810039"/>
                  <a:gd name="connsiteY77" fmla="*/ 2146124 h 2648199"/>
                  <a:gd name="connsiteX78" fmla="*/ 19691 w 2810039"/>
                  <a:gd name="connsiteY78" fmla="*/ 2283949 h 2648199"/>
                  <a:gd name="connsiteX79" fmla="*/ 0 w 2810039"/>
                  <a:gd name="connsiteY79" fmla="*/ 2441463 h 2648199"/>
                  <a:gd name="connsiteX80" fmla="*/ 9845 w 2810039"/>
                  <a:gd name="connsiteY80" fmla="*/ 2608821 h 2648199"/>
                  <a:gd name="connsiteX81" fmla="*/ 19691 w 2810039"/>
                  <a:gd name="connsiteY81" fmla="*/ 2638355 h 2648199"/>
                  <a:gd name="connsiteX82" fmla="*/ 78764 w 2810039"/>
                  <a:gd name="connsiteY82" fmla="*/ 2648199 h 2648199"/>
                  <a:gd name="connsiteX83" fmla="*/ 167373 w 2810039"/>
                  <a:gd name="connsiteY83" fmla="*/ 2638355 h 2648199"/>
                  <a:gd name="connsiteX84" fmla="*/ 206755 w 2810039"/>
                  <a:gd name="connsiteY84" fmla="*/ 2628510 h 2648199"/>
                  <a:gd name="connsiteX85" fmla="*/ 255982 w 2810039"/>
                  <a:gd name="connsiteY85" fmla="*/ 2569442 h 2648199"/>
                  <a:gd name="connsiteX86" fmla="*/ 285519 w 2810039"/>
                  <a:gd name="connsiteY86" fmla="*/ 2470996 h 2648199"/>
                  <a:gd name="connsiteX87" fmla="*/ 295364 w 2810039"/>
                  <a:gd name="connsiteY87" fmla="*/ 2441463 h 2648199"/>
                  <a:gd name="connsiteX88" fmla="*/ 315055 w 2810039"/>
                  <a:gd name="connsiteY88" fmla="*/ 2421773 h 2648199"/>
                  <a:gd name="connsiteX89" fmla="*/ 344592 w 2810039"/>
                  <a:gd name="connsiteY89" fmla="*/ 2333172 h 2648199"/>
                  <a:gd name="connsiteX90" fmla="*/ 354437 w 2810039"/>
                  <a:gd name="connsiteY90" fmla="*/ 2303638 h 2648199"/>
                  <a:gd name="connsiteX91" fmla="*/ 364283 w 2810039"/>
                  <a:gd name="connsiteY91" fmla="*/ 2274104 h 2648199"/>
                  <a:gd name="connsiteX92" fmla="*/ 393819 w 2810039"/>
                  <a:gd name="connsiteY92" fmla="*/ 2155969 h 2648199"/>
                  <a:gd name="connsiteX93" fmla="*/ 433201 w 2810039"/>
                  <a:gd name="connsiteY93" fmla="*/ 2096901 h 2648199"/>
                  <a:gd name="connsiteX94" fmla="*/ 462738 w 2810039"/>
                  <a:gd name="connsiteY94" fmla="*/ 2077212 h 2648199"/>
                  <a:gd name="connsiteX95" fmla="*/ 521811 w 2810039"/>
                  <a:gd name="connsiteY95" fmla="*/ 2037834 h 2648199"/>
                  <a:gd name="connsiteX96" fmla="*/ 610420 w 2810039"/>
                  <a:gd name="connsiteY96" fmla="*/ 2008300 h 2648199"/>
                  <a:gd name="connsiteX97" fmla="*/ 639957 w 2810039"/>
                  <a:gd name="connsiteY97" fmla="*/ 1998455 h 2648199"/>
                  <a:gd name="connsiteX98" fmla="*/ 708875 w 2810039"/>
                  <a:gd name="connsiteY98" fmla="*/ 1988611 h 2648199"/>
                  <a:gd name="connsiteX99" fmla="*/ 767948 w 2810039"/>
                  <a:gd name="connsiteY99" fmla="*/ 1968921 h 2648199"/>
                  <a:gd name="connsiteX100" fmla="*/ 797484 w 2810039"/>
                  <a:gd name="connsiteY100" fmla="*/ 1959077 h 2648199"/>
                  <a:gd name="connsiteX101" fmla="*/ 807330 w 2810039"/>
                  <a:gd name="connsiteY101" fmla="*/ 1929543 h 2648199"/>
                  <a:gd name="connsiteX102" fmla="*/ 846712 w 2810039"/>
                  <a:gd name="connsiteY102" fmla="*/ 1860631 h 2648199"/>
                  <a:gd name="connsiteX103" fmla="*/ 856557 w 2810039"/>
                  <a:gd name="connsiteY103" fmla="*/ 1831097 h 2648199"/>
                  <a:gd name="connsiteX104" fmla="*/ 876248 w 2810039"/>
                  <a:gd name="connsiteY104" fmla="*/ 1801563 h 2648199"/>
                  <a:gd name="connsiteX105" fmla="*/ 895939 w 2810039"/>
                  <a:gd name="connsiteY105" fmla="*/ 1732651 h 2648199"/>
                  <a:gd name="connsiteX106" fmla="*/ 915630 w 2810039"/>
                  <a:gd name="connsiteY106" fmla="*/ 1594826 h 2648199"/>
                  <a:gd name="connsiteX107" fmla="*/ 925476 w 2810039"/>
                  <a:gd name="connsiteY107" fmla="*/ 1565292 h 2648199"/>
                  <a:gd name="connsiteX108" fmla="*/ 935321 w 2810039"/>
                  <a:gd name="connsiteY108" fmla="*/ 1506225 h 2648199"/>
                  <a:gd name="connsiteX109" fmla="*/ 905785 w 2810039"/>
                  <a:gd name="connsiteY109" fmla="*/ 1486536 h 2648199"/>
                  <a:gd name="connsiteX110" fmla="*/ 876248 w 2810039"/>
                  <a:gd name="connsiteY110" fmla="*/ 1476691 h 2648199"/>
                  <a:gd name="connsiteX111" fmla="*/ 836866 w 2810039"/>
                  <a:gd name="connsiteY111" fmla="*/ 1457002 h 2648199"/>
                  <a:gd name="connsiteX112" fmla="*/ 817175 w 2810039"/>
                  <a:gd name="connsiteY112" fmla="*/ 1427468 h 2648199"/>
                  <a:gd name="connsiteX113" fmla="*/ 807330 w 2810039"/>
                  <a:gd name="connsiteY113" fmla="*/ 1397934 h 2648199"/>
                  <a:gd name="connsiteX114" fmla="*/ 767948 w 2810039"/>
                  <a:gd name="connsiteY114" fmla="*/ 1338866 h 2648199"/>
                  <a:gd name="connsiteX115" fmla="*/ 748257 w 2810039"/>
                  <a:gd name="connsiteY115" fmla="*/ 1309333 h 2648199"/>
                  <a:gd name="connsiteX116" fmla="*/ 728566 w 2810039"/>
                  <a:gd name="connsiteY116" fmla="*/ 1289643 h 2648199"/>
                  <a:gd name="connsiteX117" fmla="*/ 758102 w 2810039"/>
                  <a:gd name="connsiteY117" fmla="*/ 1299488 h 2648199"/>
                  <a:gd name="connsiteX118" fmla="*/ 817175 w 2810039"/>
                  <a:gd name="connsiteY118" fmla="*/ 1338866 h 2648199"/>
                  <a:gd name="connsiteX119" fmla="*/ 836866 w 2810039"/>
                  <a:gd name="connsiteY119" fmla="*/ 1358556 h 2648199"/>
                  <a:gd name="connsiteX120" fmla="*/ 945167 w 2810039"/>
                  <a:gd name="connsiteY120" fmla="*/ 1388089 h 2648199"/>
                  <a:gd name="connsiteX121" fmla="*/ 974703 w 2810039"/>
                  <a:gd name="connsiteY121" fmla="*/ 1397934 h 2648199"/>
                  <a:gd name="connsiteX122" fmla="*/ 1023931 w 2810039"/>
                  <a:gd name="connsiteY122" fmla="*/ 1407779 h 2648199"/>
                  <a:gd name="connsiteX123" fmla="*/ 1112540 w 2810039"/>
                  <a:gd name="connsiteY123" fmla="*/ 1388089 h 2648199"/>
                  <a:gd name="connsiteX124" fmla="*/ 1171613 w 2810039"/>
                  <a:gd name="connsiteY124" fmla="*/ 1368400 h 2648199"/>
                  <a:gd name="connsiteX125" fmla="*/ 1191304 w 2810039"/>
                  <a:gd name="connsiteY125" fmla="*/ 1338866 h 2648199"/>
                  <a:gd name="connsiteX126" fmla="*/ 1220841 w 2810039"/>
                  <a:gd name="connsiteY126" fmla="*/ 1319177 h 2648199"/>
                  <a:gd name="connsiteX127" fmla="*/ 1230686 w 2810039"/>
                  <a:gd name="connsiteY127" fmla="*/ 1289643 h 2648199"/>
                  <a:gd name="connsiteX128" fmla="*/ 1250377 w 2810039"/>
                  <a:gd name="connsiteY128" fmla="*/ 1260110 h 2648199"/>
                  <a:gd name="connsiteX129" fmla="*/ 1279914 w 2810039"/>
                  <a:gd name="connsiteY129" fmla="*/ 1201042 h 2648199"/>
                  <a:gd name="connsiteX130" fmla="*/ 1299604 w 2810039"/>
                  <a:gd name="connsiteY130" fmla="*/ 1141974 h 2648199"/>
                  <a:gd name="connsiteX131" fmla="*/ 1309450 w 2810039"/>
                  <a:gd name="connsiteY131" fmla="*/ 1112440 h 2648199"/>
                  <a:gd name="connsiteX132" fmla="*/ 1338986 w 2810039"/>
                  <a:gd name="connsiteY132" fmla="*/ 1092751 h 2648199"/>
                  <a:gd name="connsiteX133" fmla="*/ 1368523 w 2810039"/>
                  <a:gd name="connsiteY133" fmla="*/ 1033684 h 2648199"/>
                  <a:gd name="connsiteX134" fmla="*/ 1398059 w 2810039"/>
                  <a:gd name="connsiteY134" fmla="*/ 1013994 h 2648199"/>
                  <a:gd name="connsiteX135" fmla="*/ 1427596 w 2810039"/>
                  <a:gd name="connsiteY135" fmla="*/ 954927 h 2648199"/>
                  <a:gd name="connsiteX136" fmla="*/ 1457132 w 2810039"/>
                  <a:gd name="connsiteY136" fmla="*/ 935238 h 2648199"/>
                  <a:gd name="connsiteX137" fmla="*/ 1506360 w 2810039"/>
                  <a:gd name="connsiteY137" fmla="*/ 895859 h 2648199"/>
                  <a:gd name="connsiteX138" fmla="*/ 1555587 w 2810039"/>
                  <a:gd name="connsiteY138" fmla="*/ 856481 h 2648199"/>
                  <a:gd name="connsiteX139" fmla="*/ 1575278 w 2810039"/>
                  <a:gd name="connsiteY139" fmla="*/ 826947 h 2648199"/>
                  <a:gd name="connsiteX140" fmla="*/ 1604815 w 2810039"/>
                  <a:gd name="connsiteY140" fmla="*/ 807258 h 2648199"/>
                  <a:gd name="connsiteX141" fmla="*/ 1624506 w 2810039"/>
                  <a:gd name="connsiteY141" fmla="*/ 748190 h 2648199"/>
                  <a:gd name="connsiteX142" fmla="*/ 1634351 w 2810039"/>
                  <a:gd name="connsiteY142" fmla="*/ 718656 h 2648199"/>
                  <a:gd name="connsiteX143" fmla="*/ 1526051 w 2810039"/>
                  <a:gd name="connsiteY143" fmla="*/ 708812 h 2648199"/>
                  <a:gd name="connsiteX144" fmla="*/ 1565433 w 2810039"/>
                  <a:gd name="connsiteY144" fmla="*/ 689122 h 2648199"/>
                  <a:gd name="connsiteX145" fmla="*/ 1654042 w 2810039"/>
                  <a:gd name="connsiteY145" fmla="*/ 698967 h 2648199"/>
                  <a:gd name="connsiteX146" fmla="*/ 1742652 w 2810039"/>
                  <a:gd name="connsiteY146" fmla="*/ 689122 h 2648199"/>
                  <a:gd name="connsiteX147" fmla="*/ 1811570 w 2810039"/>
                  <a:gd name="connsiteY147" fmla="*/ 669433 h 2648199"/>
                  <a:gd name="connsiteX148" fmla="*/ 1880488 w 2810039"/>
                  <a:gd name="connsiteY148" fmla="*/ 630055 h 2648199"/>
                  <a:gd name="connsiteX149" fmla="*/ 1900179 w 2810039"/>
                  <a:gd name="connsiteY149" fmla="*/ 610365 h 2648199"/>
                  <a:gd name="connsiteX150" fmla="*/ 1929716 w 2810039"/>
                  <a:gd name="connsiteY150" fmla="*/ 590676 h 2648199"/>
                  <a:gd name="connsiteX151" fmla="*/ 1949407 w 2810039"/>
                  <a:gd name="connsiteY151" fmla="*/ 561142 h 2648199"/>
                  <a:gd name="connsiteX152" fmla="*/ 1969098 w 2810039"/>
                  <a:gd name="connsiteY152" fmla="*/ 383939 h 2648199"/>
                  <a:gd name="connsiteX153" fmla="*/ 1988789 w 2810039"/>
                  <a:gd name="connsiteY153" fmla="*/ 403629 h 2648199"/>
                  <a:gd name="connsiteX154" fmla="*/ 1998634 w 2810039"/>
                  <a:gd name="connsiteY154" fmla="*/ 433162 h 2648199"/>
                  <a:gd name="connsiteX155" fmla="*/ 2028171 w 2810039"/>
                  <a:gd name="connsiteY155" fmla="*/ 443007 h 2648199"/>
                  <a:gd name="connsiteX156" fmla="*/ 2047862 w 2810039"/>
                  <a:gd name="connsiteY156" fmla="*/ 472541 h 2648199"/>
                  <a:gd name="connsiteX157" fmla="*/ 2116780 w 2810039"/>
                  <a:gd name="connsiteY157" fmla="*/ 511919 h 2648199"/>
                  <a:gd name="connsiteX158" fmla="*/ 2175853 w 2810039"/>
                  <a:gd name="connsiteY158" fmla="*/ 551298 h 2648199"/>
                  <a:gd name="connsiteX159" fmla="*/ 2234926 w 2810039"/>
                  <a:gd name="connsiteY159" fmla="*/ 570987 h 2648199"/>
                  <a:gd name="connsiteX160" fmla="*/ 2441681 w 2810039"/>
                  <a:gd name="connsiteY160" fmla="*/ 561142 h 2648199"/>
                  <a:gd name="connsiteX161" fmla="*/ 2471218 w 2810039"/>
                  <a:gd name="connsiteY161" fmla="*/ 541453 h 2648199"/>
                  <a:gd name="connsiteX162" fmla="*/ 2589364 w 2810039"/>
                  <a:gd name="connsiteY162" fmla="*/ 482386 h 2648199"/>
                  <a:gd name="connsiteX163" fmla="*/ 2490909 w 2810039"/>
                  <a:gd name="connsiteY163" fmla="*/ 196892 h 2648199"/>
                  <a:gd name="connsiteX164" fmla="*/ 2471218 w 2810039"/>
                  <a:gd name="connsiteY164" fmla="*/ 137824 h 2648199"/>
                  <a:gd name="connsiteX165" fmla="*/ 2510600 w 2810039"/>
                  <a:gd name="connsiteY165" fmla="*/ 108290 h 2648199"/>
                  <a:gd name="connsiteX166" fmla="*/ 2540136 w 2810039"/>
                  <a:gd name="connsiteY166" fmla="*/ 88601 h 2648199"/>
                  <a:gd name="connsiteX167" fmla="*/ 2618900 w 2810039"/>
                  <a:gd name="connsiteY167" fmla="*/ 108290 h 2648199"/>
                  <a:gd name="connsiteX168" fmla="*/ 2737046 w 2810039"/>
                  <a:gd name="connsiteY168" fmla="*/ 137824 h 2648199"/>
                  <a:gd name="connsiteX169" fmla="*/ 2805965 w 2810039"/>
                  <a:gd name="connsiteY169" fmla="*/ 127980 h 2648199"/>
                  <a:gd name="connsiteX170" fmla="*/ 2796119 w 2810039"/>
                  <a:gd name="connsiteY170" fmla="*/ 88601 h 2648199"/>
                  <a:gd name="connsiteX171" fmla="*/ 2766583 w 2810039"/>
                  <a:gd name="connsiteY171" fmla="*/ 78757 h 2648199"/>
                  <a:gd name="connsiteX172" fmla="*/ 2707510 w 2810039"/>
                  <a:gd name="connsiteY172" fmla="*/ 68912 h 2648199"/>
                  <a:gd name="connsiteX173" fmla="*/ 2707510 w 2810039"/>
                  <a:gd name="connsiteY173" fmla="*/ 68912 h 2648199"/>
                  <a:gd name="connsiteX174" fmla="*/ 2766583 w 2810039"/>
                  <a:gd name="connsiteY174" fmla="*/ 108290 h 2648199"/>
                  <a:gd name="connsiteX0" fmla="*/ 2766583 w 2810039"/>
                  <a:gd name="connsiteY0" fmla="*/ 108290 h 2648199"/>
                  <a:gd name="connsiteX1" fmla="*/ 2766583 w 2810039"/>
                  <a:gd name="connsiteY1" fmla="*/ 108290 h 2648199"/>
                  <a:gd name="connsiteX2" fmla="*/ 2697664 w 2810039"/>
                  <a:gd name="connsiteY2" fmla="*/ 59067 h 2648199"/>
                  <a:gd name="connsiteX3" fmla="*/ 2668128 w 2810039"/>
                  <a:gd name="connsiteY3" fmla="*/ 49223 h 2648199"/>
                  <a:gd name="connsiteX4" fmla="*/ 2638591 w 2810039"/>
                  <a:gd name="connsiteY4" fmla="*/ 29534 h 2648199"/>
                  <a:gd name="connsiteX5" fmla="*/ 2579518 w 2810039"/>
                  <a:gd name="connsiteY5" fmla="*/ 0 h 2648199"/>
                  <a:gd name="connsiteX6" fmla="*/ 2116780 w 2810039"/>
                  <a:gd name="connsiteY6" fmla="*/ 9844 h 2648199"/>
                  <a:gd name="connsiteX7" fmla="*/ 2087244 w 2810039"/>
                  <a:gd name="connsiteY7" fmla="*/ 19689 h 2648199"/>
                  <a:gd name="connsiteX8" fmla="*/ 2077398 w 2810039"/>
                  <a:gd name="connsiteY8" fmla="*/ 78757 h 2648199"/>
                  <a:gd name="connsiteX9" fmla="*/ 2087244 w 2810039"/>
                  <a:gd name="connsiteY9" fmla="*/ 157513 h 2648199"/>
                  <a:gd name="connsiteX10" fmla="*/ 2106935 w 2810039"/>
                  <a:gd name="connsiteY10" fmla="*/ 177203 h 2648199"/>
                  <a:gd name="connsiteX11" fmla="*/ 2116780 w 2810039"/>
                  <a:gd name="connsiteY11" fmla="*/ 206737 h 2648199"/>
                  <a:gd name="connsiteX12" fmla="*/ 2106935 w 2810039"/>
                  <a:gd name="connsiteY12" fmla="*/ 236270 h 2648199"/>
                  <a:gd name="connsiteX13" fmla="*/ 2018325 w 2810039"/>
                  <a:gd name="connsiteY13" fmla="*/ 206737 h 2648199"/>
                  <a:gd name="connsiteX14" fmla="*/ 1998634 w 2810039"/>
                  <a:gd name="connsiteY14" fmla="*/ 187047 h 2648199"/>
                  <a:gd name="connsiteX15" fmla="*/ 1929716 w 2810039"/>
                  <a:gd name="connsiteY15" fmla="*/ 167358 h 2648199"/>
                  <a:gd name="connsiteX16" fmla="*/ 1900179 w 2810039"/>
                  <a:gd name="connsiteY16" fmla="*/ 147669 h 2648199"/>
                  <a:gd name="connsiteX17" fmla="*/ 1742652 w 2810039"/>
                  <a:gd name="connsiteY17" fmla="*/ 177203 h 2648199"/>
                  <a:gd name="connsiteX18" fmla="*/ 1722961 w 2810039"/>
                  <a:gd name="connsiteY18" fmla="*/ 236270 h 2648199"/>
                  <a:gd name="connsiteX19" fmla="*/ 1713115 w 2810039"/>
                  <a:gd name="connsiteY19" fmla="*/ 265804 h 2648199"/>
                  <a:gd name="connsiteX20" fmla="*/ 1673733 w 2810039"/>
                  <a:gd name="connsiteY20" fmla="*/ 324872 h 2648199"/>
                  <a:gd name="connsiteX21" fmla="*/ 1654042 w 2810039"/>
                  <a:gd name="connsiteY21" fmla="*/ 354406 h 2648199"/>
                  <a:gd name="connsiteX22" fmla="*/ 1624506 w 2810039"/>
                  <a:gd name="connsiteY22" fmla="*/ 374095 h 2648199"/>
                  <a:gd name="connsiteX23" fmla="*/ 1604815 w 2810039"/>
                  <a:gd name="connsiteY23" fmla="*/ 403629 h 2648199"/>
                  <a:gd name="connsiteX24" fmla="*/ 1575278 w 2810039"/>
                  <a:gd name="connsiteY24" fmla="*/ 423318 h 2648199"/>
                  <a:gd name="connsiteX25" fmla="*/ 1565433 w 2810039"/>
                  <a:gd name="connsiteY25" fmla="*/ 452852 h 2648199"/>
                  <a:gd name="connsiteX26" fmla="*/ 1516205 w 2810039"/>
                  <a:gd name="connsiteY26" fmla="*/ 502075 h 2648199"/>
                  <a:gd name="connsiteX27" fmla="*/ 1496514 w 2810039"/>
                  <a:gd name="connsiteY27" fmla="*/ 531609 h 2648199"/>
                  <a:gd name="connsiteX28" fmla="*/ 1466978 w 2810039"/>
                  <a:gd name="connsiteY28" fmla="*/ 551298 h 2648199"/>
                  <a:gd name="connsiteX29" fmla="*/ 1398059 w 2810039"/>
                  <a:gd name="connsiteY29" fmla="*/ 580832 h 2648199"/>
                  <a:gd name="connsiteX30" fmla="*/ 1338986 w 2810039"/>
                  <a:gd name="connsiteY30" fmla="*/ 620210 h 2648199"/>
                  <a:gd name="connsiteX31" fmla="*/ 1279914 w 2810039"/>
                  <a:gd name="connsiteY31" fmla="*/ 639899 h 2648199"/>
                  <a:gd name="connsiteX32" fmla="*/ 1260223 w 2810039"/>
                  <a:gd name="connsiteY32" fmla="*/ 669433 h 2648199"/>
                  <a:gd name="connsiteX33" fmla="*/ 1230686 w 2810039"/>
                  <a:gd name="connsiteY33" fmla="*/ 689122 h 2648199"/>
                  <a:gd name="connsiteX34" fmla="*/ 1220841 w 2810039"/>
                  <a:gd name="connsiteY34" fmla="*/ 718656 h 2648199"/>
                  <a:gd name="connsiteX35" fmla="*/ 1181459 w 2810039"/>
                  <a:gd name="connsiteY35" fmla="*/ 777724 h 2648199"/>
                  <a:gd name="connsiteX36" fmla="*/ 1161768 w 2810039"/>
                  <a:gd name="connsiteY36" fmla="*/ 807258 h 2648199"/>
                  <a:gd name="connsiteX37" fmla="*/ 1132231 w 2810039"/>
                  <a:gd name="connsiteY37" fmla="*/ 817102 h 2648199"/>
                  <a:gd name="connsiteX38" fmla="*/ 1102695 w 2810039"/>
                  <a:gd name="connsiteY38" fmla="*/ 846636 h 2648199"/>
                  <a:gd name="connsiteX39" fmla="*/ 1073158 w 2810039"/>
                  <a:gd name="connsiteY39" fmla="*/ 856481 h 2648199"/>
                  <a:gd name="connsiteX40" fmla="*/ 1063313 w 2810039"/>
                  <a:gd name="connsiteY40" fmla="*/ 886014 h 2648199"/>
                  <a:gd name="connsiteX41" fmla="*/ 1004240 w 2810039"/>
                  <a:gd name="connsiteY41" fmla="*/ 925393 h 2648199"/>
                  <a:gd name="connsiteX42" fmla="*/ 974703 w 2810039"/>
                  <a:gd name="connsiteY42" fmla="*/ 984461 h 2648199"/>
                  <a:gd name="connsiteX43" fmla="*/ 945167 w 2810039"/>
                  <a:gd name="connsiteY43" fmla="*/ 1033684 h 2648199"/>
                  <a:gd name="connsiteX44" fmla="*/ 905785 w 2810039"/>
                  <a:gd name="connsiteY44" fmla="*/ 1082907 h 2648199"/>
                  <a:gd name="connsiteX45" fmla="*/ 699030 w 2810039"/>
                  <a:gd name="connsiteY45" fmla="*/ 1092751 h 2648199"/>
                  <a:gd name="connsiteX46" fmla="*/ 521811 w 2810039"/>
                  <a:gd name="connsiteY46" fmla="*/ 1122285 h 2648199"/>
                  <a:gd name="connsiteX47" fmla="*/ 502120 w 2810039"/>
                  <a:gd name="connsiteY47" fmla="*/ 1151819 h 2648199"/>
                  <a:gd name="connsiteX48" fmla="*/ 521811 w 2810039"/>
                  <a:gd name="connsiteY48" fmla="*/ 1191197 h 2648199"/>
                  <a:gd name="connsiteX49" fmla="*/ 433201 w 2810039"/>
                  <a:gd name="connsiteY49" fmla="*/ 1201042 h 2648199"/>
                  <a:gd name="connsiteX50" fmla="*/ 383974 w 2810039"/>
                  <a:gd name="connsiteY50" fmla="*/ 1220731 h 2648199"/>
                  <a:gd name="connsiteX51" fmla="*/ 354437 w 2810039"/>
                  <a:gd name="connsiteY51" fmla="*/ 1279799 h 2648199"/>
                  <a:gd name="connsiteX52" fmla="*/ 364283 w 2810039"/>
                  <a:gd name="connsiteY52" fmla="*/ 1338866 h 2648199"/>
                  <a:gd name="connsiteX53" fmla="*/ 374128 w 2810039"/>
                  <a:gd name="connsiteY53" fmla="*/ 1368400 h 2648199"/>
                  <a:gd name="connsiteX54" fmla="*/ 403665 w 2810039"/>
                  <a:gd name="connsiteY54" fmla="*/ 1378245 h 2648199"/>
                  <a:gd name="connsiteX55" fmla="*/ 482429 w 2810039"/>
                  <a:gd name="connsiteY55" fmla="*/ 1437313 h 2648199"/>
                  <a:gd name="connsiteX56" fmla="*/ 452892 w 2810039"/>
                  <a:gd name="connsiteY56" fmla="*/ 1447157 h 2648199"/>
                  <a:gd name="connsiteX57" fmla="*/ 423356 w 2810039"/>
                  <a:gd name="connsiteY57" fmla="*/ 1466846 h 2648199"/>
                  <a:gd name="connsiteX58" fmla="*/ 354437 w 2810039"/>
                  <a:gd name="connsiteY58" fmla="*/ 1476691 h 2648199"/>
                  <a:gd name="connsiteX59" fmla="*/ 315055 w 2810039"/>
                  <a:gd name="connsiteY59" fmla="*/ 1496380 h 2648199"/>
                  <a:gd name="connsiteX60" fmla="*/ 265828 w 2810039"/>
                  <a:gd name="connsiteY60" fmla="*/ 1506225 h 2648199"/>
                  <a:gd name="connsiteX61" fmla="*/ 236291 w 2810039"/>
                  <a:gd name="connsiteY61" fmla="*/ 1516069 h 2648199"/>
                  <a:gd name="connsiteX62" fmla="*/ 216600 w 2810039"/>
                  <a:gd name="connsiteY62" fmla="*/ 1545603 h 2648199"/>
                  <a:gd name="connsiteX63" fmla="*/ 187064 w 2810039"/>
                  <a:gd name="connsiteY63" fmla="*/ 1565292 h 2648199"/>
                  <a:gd name="connsiteX64" fmla="*/ 147682 w 2810039"/>
                  <a:gd name="connsiteY64" fmla="*/ 1614515 h 2648199"/>
                  <a:gd name="connsiteX65" fmla="*/ 137837 w 2810039"/>
                  <a:gd name="connsiteY65" fmla="*/ 1653894 h 2648199"/>
                  <a:gd name="connsiteX66" fmla="*/ 118146 w 2810039"/>
                  <a:gd name="connsiteY66" fmla="*/ 1712962 h 2648199"/>
                  <a:gd name="connsiteX67" fmla="*/ 127991 w 2810039"/>
                  <a:gd name="connsiteY67" fmla="*/ 1762185 h 2648199"/>
                  <a:gd name="connsiteX68" fmla="*/ 157528 w 2810039"/>
                  <a:gd name="connsiteY68" fmla="*/ 1772029 h 2648199"/>
                  <a:gd name="connsiteX69" fmla="*/ 196909 w 2810039"/>
                  <a:gd name="connsiteY69" fmla="*/ 1781874 h 2648199"/>
                  <a:gd name="connsiteX70" fmla="*/ 305210 w 2810039"/>
                  <a:gd name="connsiteY70" fmla="*/ 1811408 h 2648199"/>
                  <a:gd name="connsiteX71" fmla="*/ 236291 w 2810039"/>
                  <a:gd name="connsiteY71" fmla="*/ 1840941 h 2648199"/>
                  <a:gd name="connsiteX72" fmla="*/ 177218 w 2810039"/>
                  <a:gd name="connsiteY72" fmla="*/ 1860631 h 2648199"/>
                  <a:gd name="connsiteX73" fmla="*/ 167373 w 2810039"/>
                  <a:gd name="connsiteY73" fmla="*/ 1890164 h 2648199"/>
                  <a:gd name="connsiteX74" fmla="*/ 118146 w 2810039"/>
                  <a:gd name="connsiteY74" fmla="*/ 1939388 h 2648199"/>
                  <a:gd name="connsiteX75" fmla="*/ 88609 w 2810039"/>
                  <a:gd name="connsiteY75" fmla="*/ 2037834 h 2648199"/>
                  <a:gd name="connsiteX76" fmla="*/ 68918 w 2810039"/>
                  <a:gd name="connsiteY76" fmla="*/ 2067367 h 2648199"/>
                  <a:gd name="connsiteX77" fmla="*/ 49227 w 2810039"/>
                  <a:gd name="connsiteY77" fmla="*/ 2146124 h 2648199"/>
                  <a:gd name="connsiteX78" fmla="*/ 19691 w 2810039"/>
                  <a:gd name="connsiteY78" fmla="*/ 2283949 h 2648199"/>
                  <a:gd name="connsiteX79" fmla="*/ 0 w 2810039"/>
                  <a:gd name="connsiteY79" fmla="*/ 2441463 h 2648199"/>
                  <a:gd name="connsiteX80" fmla="*/ 9845 w 2810039"/>
                  <a:gd name="connsiteY80" fmla="*/ 2608821 h 2648199"/>
                  <a:gd name="connsiteX81" fmla="*/ 19691 w 2810039"/>
                  <a:gd name="connsiteY81" fmla="*/ 2638355 h 2648199"/>
                  <a:gd name="connsiteX82" fmla="*/ 78764 w 2810039"/>
                  <a:gd name="connsiteY82" fmla="*/ 2648199 h 2648199"/>
                  <a:gd name="connsiteX83" fmla="*/ 167373 w 2810039"/>
                  <a:gd name="connsiteY83" fmla="*/ 2638355 h 2648199"/>
                  <a:gd name="connsiteX84" fmla="*/ 206755 w 2810039"/>
                  <a:gd name="connsiteY84" fmla="*/ 2628510 h 2648199"/>
                  <a:gd name="connsiteX85" fmla="*/ 255982 w 2810039"/>
                  <a:gd name="connsiteY85" fmla="*/ 2569442 h 2648199"/>
                  <a:gd name="connsiteX86" fmla="*/ 285519 w 2810039"/>
                  <a:gd name="connsiteY86" fmla="*/ 2470996 h 2648199"/>
                  <a:gd name="connsiteX87" fmla="*/ 295364 w 2810039"/>
                  <a:gd name="connsiteY87" fmla="*/ 2441463 h 2648199"/>
                  <a:gd name="connsiteX88" fmla="*/ 315055 w 2810039"/>
                  <a:gd name="connsiteY88" fmla="*/ 2421773 h 2648199"/>
                  <a:gd name="connsiteX89" fmla="*/ 344592 w 2810039"/>
                  <a:gd name="connsiteY89" fmla="*/ 2333172 h 2648199"/>
                  <a:gd name="connsiteX90" fmla="*/ 354437 w 2810039"/>
                  <a:gd name="connsiteY90" fmla="*/ 2303638 h 2648199"/>
                  <a:gd name="connsiteX91" fmla="*/ 364283 w 2810039"/>
                  <a:gd name="connsiteY91" fmla="*/ 2274104 h 2648199"/>
                  <a:gd name="connsiteX92" fmla="*/ 393819 w 2810039"/>
                  <a:gd name="connsiteY92" fmla="*/ 2155969 h 2648199"/>
                  <a:gd name="connsiteX93" fmla="*/ 433201 w 2810039"/>
                  <a:gd name="connsiteY93" fmla="*/ 2096901 h 2648199"/>
                  <a:gd name="connsiteX94" fmla="*/ 462738 w 2810039"/>
                  <a:gd name="connsiteY94" fmla="*/ 2077212 h 2648199"/>
                  <a:gd name="connsiteX95" fmla="*/ 521811 w 2810039"/>
                  <a:gd name="connsiteY95" fmla="*/ 2037834 h 2648199"/>
                  <a:gd name="connsiteX96" fmla="*/ 610420 w 2810039"/>
                  <a:gd name="connsiteY96" fmla="*/ 2008300 h 2648199"/>
                  <a:gd name="connsiteX97" fmla="*/ 639957 w 2810039"/>
                  <a:gd name="connsiteY97" fmla="*/ 1998455 h 2648199"/>
                  <a:gd name="connsiteX98" fmla="*/ 708875 w 2810039"/>
                  <a:gd name="connsiteY98" fmla="*/ 1988611 h 2648199"/>
                  <a:gd name="connsiteX99" fmla="*/ 767948 w 2810039"/>
                  <a:gd name="connsiteY99" fmla="*/ 1968921 h 2648199"/>
                  <a:gd name="connsiteX100" fmla="*/ 797484 w 2810039"/>
                  <a:gd name="connsiteY100" fmla="*/ 1959077 h 2648199"/>
                  <a:gd name="connsiteX101" fmla="*/ 807330 w 2810039"/>
                  <a:gd name="connsiteY101" fmla="*/ 1929543 h 2648199"/>
                  <a:gd name="connsiteX102" fmla="*/ 846712 w 2810039"/>
                  <a:gd name="connsiteY102" fmla="*/ 1860631 h 2648199"/>
                  <a:gd name="connsiteX103" fmla="*/ 856557 w 2810039"/>
                  <a:gd name="connsiteY103" fmla="*/ 1831097 h 2648199"/>
                  <a:gd name="connsiteX104" fmla="*/ 876248 w 2810039"/>
                  <a:gd name="connsiteY104" fmla="*/ 1801563 h 2648199"/>
                  <a:gd name="connsiteX105" fmla="*/ 895939 w 2810039"/>
                  <a:gd name="connsiteY105" fmla="*/ 1732651 h 2648199"/>
                  <a:gd name="connsiteX106" fmla="*/ 915630 w 2810039"/>
                  <a:gd name="connsiteY106" fmla="*/ 1594826 h 2648199"/>
                  <a:gd name="connsiteX107" fmla="*/ 925476 w 2810039"/>
                  <a:gd name="connsiteY107" fmla="*/ 1565292 h 2648199"/>
                  <a:gd name="connsiteX108" fmla="*/ 935321 w 2810039"/>
                  <a:gd name="connsiteY108" fmla="*/ 1506225 h 2648199"/>
                  <a:gd name="connsiteX109" fmla="*/ 905785 w 2810039"/>
                  <a:gd name="connsiteY109" fmla="*/ 1486536 h 2648199"/>
                  <a:gd name="connsiteX110" fmla="*/ 876248 w 2810039"/>
                  <a:gd name="connsiteY110" fmla="*/ 1476691 h 2648199"/>
                  <a:gd name="connsiteX111" fmla="*/ 836866 w 2810039"/>
                  <a:gd name="connsiteY111" fmla="*/ 1457002 h 2648199"/>
                  <a:gd name="connsiteX112" fmla="*/ 817175 w 2810039"/>
                  <a:gd name="connsiteY112" fmla="*/ 1427468 h 2648199"/>
                  <a:gd name="connsiteX113" fmla="*/ 807330 w 2810039"/>
                  <a:gd name="connsiteY113" fmla="*/ 1397934 h 2648199"/>
                  <a:gd name="connsiteX114" fmla="*/ 767948 w 2810039"/>
                  <a:gd name="connsiteY114" fmla="*/ 1338866 h 2648199"/>
                  <a:gd name="connsiteX115" fmla="*/ 748257 w 2810039"/>
                  <a:gd name="connsiteY115" fmla="*/ 1309333 h 2648199"/>
                  <a:gd name="connsiteX116" fmla="*/ 728566 w 2810039"/>
                  <a:gd name="connsiteY116" fmla="*/ 1289643 h 2648199"/>
                  <a:gd name="connsiteX117" fmla="*/ 758102 w 2810039"/>
                  <a:gd name="connsiteY117" fmla="*/ 1299488 h 2648199"/>
                  <a:gd name="connsiteX118" fmla="*/ 817175 w 2810039"/>
                  <a:gd name="connsiteY118" fmla="*/ 1338866 h 2648199"/>
                  <a:gd name="connsiteX119" fmla="*/ 836866 w 2810039"/>
                  <a:gd name="connsiteY119" fmla="*/ 1358556 h 2648199"/>
                  <a:gd name="connsiteX120" fmla="*/ 945167 w 2810039"/>
                  <a:gd name="connsiteY120" fmla="*/ 1388089 h 2648199"/>
                  <a:gd name="connsiteX121" fmla="*/ 974703 w 2810039"/>
                  <a:gd name="connsiteY121" fmla="*/ 1397934 h 2648199"/>
                  <a:gd name="connsiteX122" fmla="*/ 1023931 w 2810039"/>
                  <a:gd name="connsiteY122" fmla="*/ 1407779 h 2648199"/>
                  <a:gd name="connsiteX123" fmla="*/ 1112540 w 2810039"/>
                  <a:gd name="connsiteY123" fmla="*/ 1388089 h 2648199"/>
                  <a:gd name="connsiteX124" fmla="*/ 1171613 w 2810039"/>
                  <a:gd name="connsiteY124" fmla="*/ 1368400 h 2648199"/>
                  <a:gd name="connsiteX125" fmla="*/ 1191304 w 2810039"/>
                  <a:gd name="connsiteY125" fmla="*/ 1338866 h 2648199"/>
                  <a:gd name="connsiteX126" fmla="*/ 1220841 w 2810039"/>
                  <a:gd name="connsiteY126" fmla="*/ 1319177 h 2648199"/>
                  <a:gd name="connsiteX127" fmla="*/ 1230686 w 2810039"/>
                  <a:gd name="connsiteY127" fmla="*/ 1289643 h 2648199"/>
                  <a:gd name="connsiteX128" fmla="*/ 1250377 w 2810039"/>
                  <a:gd name="connsiteY128" fmla="*/ 1260110 h 2648199"/>
                  <a:gd name="connsiteX129" fmla="*/ 1279914 w 2810039"/>
                  <a:gd name="connsiteY129" fmla="*/ 1201042 h 2648199"/>
                  <a:gd name="connsiteX130" fmla="*/ 1299604 w 2810039"/>
                  <a:gd name="connsiteY130" fmla="*/ 1141974 h 2648199"/>
                  <a:gd name="connsiteX131" fmla="*/ 1309450 w 2810039"/>
                  <a:gd name="connsiteY131" fmla="*/ 1112440 h 2648199"/>
                  <a:gd name="connsiteX132" fmla="*/ 1338986 w 2810039"/>
                  <a:gd name="connsiteY132" fmla="*/ 1092751 h 2648199"/>
                  <a:gd name="connsiteX133" fmla="*/ 1368523 w 2810039"/>
                  <a:gd name="connsiteY133" fmla="*/ 1033684 h 2648199"/>
                  <a:gd name="connsiteX134" fmla="*/ 1398059 w 2810039"/>
                  <a:gd name="connsiteY134" fmla="*/ 1013994 h 2648199"/>
                  <a:gd name="connsiteX135" fmla="*/ 1427596 w 2810039"/>
                  <a:gd name="connsiteY135" fmla="*/ 954927 h 2648199"/>
                  <a:gd name="connsiteX136" fmla="*/ 1457132 w 2810039"/>
                  <a:gd name="connsiteY136" fmla="*/ 935238 h 2648199"/>
                  <a:gd name="connsiteX137" fmla="*/ 1506360 w 2810039"/>
                  <a:gd name="connsiteY137" fmla="*/ 895859 h 2648199"/>
                  <a:gd name="connsiteX138" fmla="*/ 1555587 w 2810039"/>
                  <a:gd name="connsiteY138" fmla="*/ 856481 h 2648199"/>
                  <a:gd name="connsiteX139" fmla="*/ 1575278 w 2810039"/>
                  <a:gd name="connsiteY139" fmla="*/ 826947 h 2648199"/>
                  <a:gd name="connsiteX140" fmla="*/ 1604815 w 2810039"/>
                  <a:gd name="connsiteY140" fmla="*/ 807258 h 2648199"/>
                  <a:gd name="connsiteX141" fmla="*/ 1624506 w 2810039"/>
                  <a:gd name="connsiteY141" fmla="*/ 748190 h 2648199"/>
                  <a:gd name="connsiteX142" fmla="*/ 1634351 w 2810039"/>
                  <a:gd name="connsiteY142" fmla="*/ 718656 h 2648199"/>
                  <a:gd name="connsiteX143" fmla="*/ 1526051 w 2810039"/>
                  <a:gd name="connsiteY143" fmla="*/ 708812 h 2648199"/>
                  <a:gd name="connsiteX144" fmla="*/ 1565433 w 2810039"/>
                  <a:gd name="connsiteY144" fmla="*/ 689122 h 2648199"/>
                  <a:gd name="connsiteX145" fmla="*/ 1654042 w 2810039"/>
                  <a:gd name="connsiteY145" fmla="*/ 698967 h 2648199"/>
                  <a:gd name="connsiteX146" fmla="*/ 1742652 w 2810039"/>
                  <a:gd name="connsiteY146" fmla="*/ 689122 h 2648199"/>
                  <a:gd name="connsiteX147" fmla="*/ 1811570 w 2810039"/>
                  <a:gd name="connsiteY147" fmla="*/ 669433 h 2648199"/>
                  <a:gd name="connsiteX148" fmla="*/ 1880488 w 2810039"/>
                  <a:gd name="connsiteY148" fmla="*/ 630055 h 2648199"/>
                  <a:gd name="connsiteX149" fmla="*/ 1900179 w 2810039"/>
                  <a:gd name="connsiteY149" fmla="*/ 610365 h 2648199"/>
                  <a:gd name="connsiteX150" fmla="*/ 1929716 w 2810039"/>
                  <a:gd name="connsiteY150" fmla="*/ 590676 h 2648199"/>
                  <a:gd name="connsiteX151" fmla="*/ 1949407 w 2810039"/>
                  <a:gd name="connsiteY151" fmla="*/ 561142 h 2648199"/>
                  <a:gd name="connsiteX152" fmla="*/ 1969098 w 2810039"/>
                  <a:gd name="connsiteY152" fmla="*/ 383939 h 2648199"/>
                  <a:gd name="connsiteX153" fmla="*/ 1988789 w 2810039"/>
                  <a:gd name="connsiteY153" fmla="*/ 403629 h 2648199"/>
                  <a:gd name="connsiteX154" fmla="*/ 1998634 w 2810039"/>
                  <a:gd name="connsiteY154" fmla="*/ 433162 h 2648199"/>
                  <a:gd name="connsiteX155" fmla="*/ 2028171 w 2810039"/>
                  <a:gd name="connsiteY155" fmla="*/ 443007 h 2648199"/>
                  <a:gd name="connsiteX156" fmla="*/ 2047862 w 2810039"/>
                  <a:gd name="connsiteY156" fmla="*/ 472541 h 2648199"/>
                  <a:gd name="connsiteX157" fmla="*/ 2116780 w 2810039"/>
                  <a:gd name="connsiteY157" fmla="*/ 511919 h 2648199"/>
                  <a:gd name="connsiteX158" fmla="*/ 2175853 w 2810039"/>
                  <a:gd name="connsiteY158" fmla="*/ 551298 h 2648199"/>
                  <a:gd name="connsiteX159" fmla="*/ 2234926 w 2810039"/>
                  <a:gd name="connsiteY159" fmla="*/ 570987 h 2648199"/>
                  <a:gd name="connsiteX160" fmla="*/ 2441681 w 2810039"/>
                  <a:gd name="connsiteY160" fmla="*/ 561142 h 2648199"/>
                  <a:gd name="connsiteX161" fmla="*/ 2471218 w 2810039"/>
                  <a:gd name="connsiteY161" fmla="*/ 541453 h 2648199"/>
                  <a:gd name="connsiteX162" fmla="*/ 2589364 w 2810039"/>
                  <a:gd name="connsiteY162" fmla="*/ 482386 h 2648199"/>
                  <a:gd name="connsiteX163" fmla="*/ 2490909 w 2810039"/>
                  <a:gd name="connsiteY163" fmla="*/ 196892 h 2648199"/>
                  <a:gd name="connsiteX164" fmla="*/ 2471218 w 2810039"/>
                  <a:gd name="connsiteY164" fmla="*/ 137824 h 2648199"/>
                  <a:gd name="connsiteX165" fmla="*/ 2510600 w 2810039"/>
                  <a:gd name="connsiteY165" fmla="*/ 108290 h 2648199"/>
                  <a:gd name="connsiteX166" fmla="*/ 2540136 w 2810039"/>
                  <a:gd name="connsiteY166" fmla="*/ 88601 h 2648199"/>
                  <a:gd name="connsiteX167" fmla="*/ 2618900 w 2810039"/>
                  <a:gd name="connsiteY167" fmla="*/ 108290 h 2648199"/>
                  <a:gd name="connsiteX168" fmla="*/ 2737046 w 2810039"/>
                  <a:gd name="connsiteY168" fmla="*/ 137824 h 2648199"/>
                  <a:gd name="connsiteX169" fmla="*/ 2805965 w 2810039"/>
                  <a:gd name="connsiteY169" fmla="*/ 127980 h 2648199"/>
                  <a:gd name="connsiteX170" fmla="*/ 2796119 w 2810039"/>
                  <a:gd name="connsiteY170" fmla="*/ 88601 h 2648199"/>
                  <a:gd name="connsiteX171" fmla="*/ 2766583 w 2810039"/>
                  <a:gd name="connsiteY171" fmla="*/ 78757 h 2648199"/>
                  <a:gd name="connsiteX172" fmla="*/ 2707510 w 2810039"/>
                  <a:gd name="connsiteY172" fmla="*/ 68912 h 2648199"/>
                  <a:gd name="connsiteX173" fmla="*/ 2707510 w 2810039"/>
                  <a:gd name="connsiteY173" fmla="*/ 68912 h 2648199"/>
                  <a:gd name="connsiteX174" fmla="*/ 2766583 w 2810039"/>
                  <a:gd name="connsiteY174" fmla="*/ 108290 h 2648199"/>
                  <a:gd name="connsiteX0" fmla="*/ 2766583 w 2810039"/>
                  <a:gd name="connsiteY0" fmla="*/ 108290 h 2648199"/>
                  <a:gd name="connsiteX1" fmla="*/ 2766583 w 2810039"/>
                  <a:gd name="connsiteY1" fmla="*/ 108290 h 2648199"/>
                  <a:gd name="connsiteX2" fmla="*/ 2697664 w 2810039"/>
                  <a:gd name="connsiteY2" fmla="*/ 59067 h 2648199"/>
                  <a:gd name="connsiteX3" fmla="*/ 2668128 w 2810039"/>
                  <a:gd name="connsiteY3" fmla="*/ 49223 h 2648199"/>
                  <a:gd name="connsiteX4" fmla="*/ 2638591 w 2810039"/>
                  <a:gd name="connsiteY4" fmla="*/ 29534 h 2648199"/>
                  <a:gd name="connsiteX5" fmla="*/ 2579518 w 2810039"/>
                  <a:gd name="connsiteY5" fmla="*/ 0 h 2648199"/>
                  <a:gd name="connsiteX6" fmla="*/ 2116780 w 2810039"/>
                  <a:gd name="connsiteY6" fmla="*/ 9844 h 2648199"/>
                  <a:gd name="connsiteX7" fmla="*/ 2087244 w 2810039"/>
                  <a:gd name="connsiteY7" fmla="*/ 19689 h 2648199"/>
                  <a:gd name="connsiteX8" fmla="*/ 2077398 w 2810039"/>
                  <a:gd name="connsiteY8" fmla="*/ 78757 h 2648199"/>
                  <a:gd name="connsiteX9" fmla="*/ 2087244 w 2810039"/>
                  <a:gd name="connsiteY9" fmla="*/ 157513 h 2648199"/>
                  <a:gd name="connsiteX10" fmla="*/ 2106935 w 2810039"/>
                  <a:gd name="connsiteY10" fmla="*/ 177203 h 2648199"/>
                  <a:gd name="connsiteX11" fmla="*/ 2116780 w 2810039"/>
                  <a:gd name="connsiteY11" fmla="*/ 206737 h 2648199"/>
                  <a:gd name="connsiteX12" fmla="*/ 2106935 w 2810039"/>
                  <a:gd name="connsiteY12" fmla="*/ 236270 h 2648199"/>
                  <a:gd name="connsiteX13" fmla="*/ 2018325 w 2810039"/>
                  <a:gd name="connsiteY13" fmla="*/ 206737 h 2648199"/>
                  <a:gd name="connsiteX14" fmla="*/ 1998634 w 2810039"/>
                  <a:gd name="connsiteY14" fmla="*/ 187047 h 2648199"/>
                  <a:gd name="connsiteX15" fmla="*/ 1929716 w 2810039"/>
                  <a:gd name="connsiteY15" fmla="*/ 167358 h 2648199"/>
                  <a:gd name="connsiteX16" fmla="*/ 1900179 w 2810039"/>
                  <a:gd name="connsiteY16" fmla="*/ 147669 h 2648199"/>
                  <a:gd name="connsiteX17" fmla="*/ 1742652 w 2810039"/>
                  <a:gd name="connsiteY17" fmla="*/ 177203 h 2648199"/>
                  <a:gd name="connsiteX18" fmla="*/ 1722961 w 2810039"/>
                  <a:gd name="connsiteY18" fmla="*/ 236270 h 2648199"/>
                  <a:gd name="connsiteX19" fmla="*/ 1713115 w 2810039"/>
                  <a:gd name="connsiteY19" fmla="*/ 265804 h 2648199"/>
                  <a:gd name="connsiteX20" fmla="*/ 1673733 w 2810039"/>
                  <a:gd name="connsiteY20" fmla="*/ 324872 h 2648199"/>
                  <a:gd name="connsiteX21" fmla="*/ 1654042 w 2810039"/>
                  <a:gd name="connsiteY21" fmla="*/ 354406 h 2648199"/>
                  <a:gd name="connsiteX22" fmla="*/ 1624506 w 2810039"/>
                  <a:gd name="connsiteY22" fmla="*/ 374095 h 2648199"/>
                  <a:gd name="connsiteX23" fmla="*/ 1604815 w 2810039"/>
                  <a:gd name="connsiteY23" fmla="*/ 403629 h 2648199"/>
                  <a:gd name="connsiteX24" fmla="*/ 1575278 w 2810039"/>
                  <a:gd name="connsiteY24" fmla="*/ 423318 h 2648199"/>
                  <a:gd name="connsiteX25" fmla="*/ 1565433 w 2810039"/>
                  <a:gd name="connsiteY25" fmla="*/ 452852 h 2648199"/>
                  <a:gd name="connsiteX26" fmla="*/ 1516205 w 2810039"/>
                  <a:gd name="connsiteY26" fmla="*/ 502075 h 2648199"/>
                  <a:gd name="connsiteX27" fmla="*/ 1496514 w 2810039"/>
                  <a:gd name="connsiteY27" fmla="*/ 531609 h 2648199"/>
                  <a:gd name="connsiteX28" fmla="*/ 1466978 w 2810039"/>
                  <a:gd name="connsiteY28" fmla="*/ 551298 h 2648199"/>
                  <a:gd name="connsiteX29" fmla="*/ 1398059 w 2810039"/>
                  <a:gd name="connsiteY29" fmla="*/ 580832 h 2648199"/>
                  <a:gd name="connsiteX30" fmla="*/ 1338986 w 2810039"/>
                  <a:gd name="connsiteY30" fmla="*/ 620210 h 2648199"/>
                  <a:gd name="connsiteX31" fmla="*/ 1279914 w 2810039"/>
                  <a:gd name="connsiteY31" fmla="*/ 639899 h 2648199"/>
                  <a:gd name="connsiteX32" fmla="*/ 1260223 w 2810039"/>
                  <a:gd name="connsiteY32" fmla="*/ 669433 h 2648199"/>
                  <a:gd name="connsiteX33" fmla="*/ 1230686 w 2810039"/>
                  <a:gd name="connsiteY33" fmla="*/ 689122 h 2648199"/>
                  <a:gd name="connsiteX34" fmla="*/ 1220841 w 2810039"/>
                  <a:gd name="connsiteY34" fmla="*/ 718656 h 2648199"/>
                  <a:gd name="connsiteX35" fmla="*/ 1181459 w 2810039"/>
                  <a:gd name="connsiteY35" fmla="*/ 777724 h 2648199"/>
                  <a:gd name="connsiteX36" fmla="*/ 1161768 w 2810039"/>
                  <a:gd name="connsiteY36" fmla="*/ 807258 h 2648199"/>
                  <a:gd name="connsiteX37" fmla="*/ 1132231 w 2810039"/>
                  <a:gd name="connsiteY37" fmla="*/ 817102 h 2648199"/>
                  <a:gd name="connsiteX38" fmla="*/ 1102695 w 2810039"/>
                  <a:gd name="connsiteY38" fmla="*/ 846636 h 2648199"/>
                  <a:gd name="connsiteX39" fmla="*/ 1073158 w 2810039"/>
                  <a:gd name="connsiteY39" fmla="*/ 856481 h 2648199"/>
                  <a:gd name="connsiteX40" fmla="*/ 1063313 w 2810039"/>
                  <a:gd name="connsiteY40" fmla="*/ 886014 h 2648199"/>
                  <a:gd name="connsiteX41" fmla="*/ 1004240 w 2810039"/>
                  <a:gd name="connsiteY41" fmla="*/ 925393 h 2648199"/>
                  <a:gd name="connsiteX42" fmla="*/ 974703 w 2810039"/>
                  <a:gd name="connsiteY42" fmla="*/ 984461 h 2648199"/>
                  <a:gd name="connsiteX43" fmla="*/ 945167 w 2810039"/>
                  <a:gd name="connsiteY43" fmla="*/ 1033684 h 2648199"/>
                  <a:gd name="connsiteX44" fmla="*/ 905785 w 2810039"/>
                  <a:gd name="connsiteY44" fmla="*/ 1082907 h 2648199"/>
                  <a:gd name="connsiteX45" fmla="*/ 699030 w 2810039"/>
                  <a:gd name="connsiteY45" fmla="*/ 1092751 h 2648199"/>
                  <a:gd name="connsiteX46" fmla="*/ 521811 w 2810039"/>
                  <a:gd name="connsiteY46" fmla="*/ 1122285 h 2648199"/>
                  <a:gd name="connsiteX47" fmla="*/ 502120 w 2810039"/>
                  <a:gd name="connsiteY47" fmla="*/ 1151819 h 2648199"/>
                  <a:gd name="connsiteX48" fmla="*/ 521811 w 2810039"/>
                  <a:gd name="connsiteY48" fmla="*/ 1191197 h 2648199"/>
                  <a:gd name="connsiteX49" fmla="*/ 433201 w 2810039"/>
                  <a:gd name="connsiteY49" fmla="*/ 1201042 h 2648199"/>
                  <a:gd name="connsiteX50" fmla="*/ 383974 w 2810039"/>
                  <a:gd name="connsiteY50" fmla="*/ 1220731 h 2648199"/>
                  <a:gd name="connsiteX51" fmla="*/ 354437 w 2810039"/>
                  <a:gd name="connsiteY51" fmla="*/ 1279799 h 2648199"/>
                  <a:gd name="connsiteX52" fmla="*/ 364283 w 2810039"/>
                  <a:gd name="connsiteY52" fmla="*/ 1338866 h 2648199"/>
                  <a:gd name="connsiteX53" fmla="*/ 374128 w 2810039"/>
                  <a:gd name="connsiteY53" fmla="*/ 1368400 h 2648199"/>
                  <a:gd name="connsiteX54" fmla="*/ 403665 w 2810039"/>
                  <a:gd name="connsiteY54" fmla="*/ 1378245 h 2648199"/>
                  <a:gd name="connsiteX55" fmla="*/ 482429 w 2810039"/>
                  <a:gd name="connsiteY55" fmla="*/ 1437313 h 2648199"/>
                  <a:gd name="connsiteX56" fmla="*/ 452892 w 2810039"/>
                  <a:gd name="connsiteY56" fmla="*/ 1447157 h 2648199"/>
                  <a:gd name="connsiteX57" fmla="*/ 423356 w 2810039"/>
                  <a:gd name="connsiteY57" fmla="*/ 1466846 h 2648199"/>
                  <a:gd name="connsiteX58" fmla="*/ 354437 w 2810039"/>
                  <a:gd name="connsiteY58" fmla="*/ 1476691 h 2648199"/>
                  <a:gd name="connsiteX59" fmla="*/ 315055 w 2810039"/>
                  <a:gd name="connsiteY59" fmla="*/ 1496380 h 2648199"/>
                  <a:gd name="connsiteX60" fmla="*/ 265828 w 2810039"/>
                  <a:gd name="connsiteY60" fmla="*/ 1506225 h 2648199"/>
                  <a:gd name="connsiteX61" fmla="*/ 236291 w 2810039"/>
                  <a:gd name="connsiteY61" fmla="*/ 1516069 h 2648199"/>
                  <a:gd name="connsiteX62" fmla="*/ 216600 w 2810039"/>
                  <a:gd name="connsiteY62" fmla="*/ 1545603 h 2648199"/>
                  <a:gd name="connsiteX63" fmla="*/ 187064 w 2810039"/>
                  <a:gd name="connsiteY63" fmla="*/ 1565292 h 2648199"/>
                  <a:gd name="connsiteX64" fmla="*/ 147682 w 2810039"/>
                  <a:gd name="connsiteY64" fmla="*/ 1614515 h 2648199"/>
                  <a:gd name="connsiteX65" fmla="*/ 137837 w 2810039"/>
                  <a:gd name="connsiteY65" fmla="*/ 1653894 h 2648199"/>
                  <a:gd name="connsiteX66" fmla="*/ 118146 w 2810039"/>
                  <a:gd name="connsiteY66" fmla="*/ 1712962 h 2648199"/>
                  <a:gd name="connsiteX67" fmla="*/ 127991 w 2810039"/>
                  <a:gd name="connsiteY67" fmla="*/ 1762185 h 2648199"/>
                  <a:gd name="connsiteX68" fmla="*/ 157528 w 2810039"/>
                  <a:gd name="connsiteY68" fmla="*/ 1772029 h 2648199"/>
                  <a:gd name="connsiteX69" fmla="*/ 196909 w 2810039"/>
                  <a:gd name="connsiteY69" fmla="*/ 1781874 h 2648199"/>
                  <a:gd name="connsiteX70" fmla="*/ 305210 w 2810039"/>
                  <a:gd name="connsiteY70" fmla="*/ 1811408 h 2648199"/>
                  <a:gd name="connsiteX71" fmla="*/ 236291 w 2810039"/>
                  <a:gd name="connsiteY71" fmla="*/ 1840941 h 2648199"/>
                  <a:gd name="connsiteX72" fmla="*/ 177218 w 2810039"/>
                  <a:gd name="connsiteY72" fmla="*/ 1860631 h 2648199"/>
                  <a:gd name="connsiteX73" fmla="*/ 167373 w 2810039"/>
                  <a:gd name="connsiteY73" fmla="*/ 1890164 h 2648199"/>
                  <a:gd name="connsiteX74" fmla="*/ 118146 w 2810039"/>
                  <a:gd name="connsiteY74" fmla="*/ 1939388 h 2648199"/>
                  <a:gd name="connsiteX75" fmla="*/ 88609 w 2810039"/>
                  <a:gd name="connsiteY75" fmla="*/ 2037834 h 2648199"/>
                  <a:gd name="connsiteX76" fmla="*/ 68918 w 2810039"/>
                  <a:gd name="connsiteY76" fmla="*/ 2067367 h 2648199"/>
                  <a:gd name="connsiteX77" fmla="*/ 49227 w 2810039"/>
                  <a:gd name="connsiteY77" fmla="*/ 2146124 h 2648199"/>
                  <a:gd name="connsiteX78" fmla="*/ 19691 w 2810039"/>
                  <a:gd name="connsiteY78" fmla="*/ 2283949 h 2648199"/>
                  <a:gd name="connsiteX79" fmla="*/ 0 w 2810039"/>
                  <a:gd name="connsiteY79" fmla="*/ 2441463 h 2648199"/>
                  <a:gd name="connsiteX80" fmla="*/ 9845 w 2810039"/>
                  <a:gd name="connsiteY80" fmla="*/ 2608821 h 2648199"/>
                  <a:gd name="connsiteX81" fmla="*/ 19691 w 2810039"/>
                  <a:gd name="connsiteY81" fmla="*/ 2638355 h 2648199"/>
                  <a:gd name="connsiteX82" fmla="*/ 78764 w 2810039"/>
                  <a:gd name="connsiteY82" fmla="*/ 2648199 h 2648199"/>
                  <a:gd name="connsiteX83" fmla="*/ 167373 w 2810039"/>
                  <a:gd name="connsiteY83" fmla="*/ 2638355 h 2648199"/>
                  <a:gd name="connsiteX84" fmla="*/ 206755 w 2810039"/>
                  <a:gd name="connsiteY84" fmla="*/ 2628510 h 2648199"/>
                  <a:gd name="connsiteX85" fmla="*/ 255982 w 2810039"/>
                  <a:gd name="connsiteY85" fmla="*/ 2569442 h 2648199"/>
                  <a:gd name="connsiteX86" fmla="*/ 285519 w 2810039"/>
                  <a:gd name="connsiteY86" fmla="*/ 2470996 h 2648199"/>
                  <a:gd name="connsiteX87" fmla="*/ 295364 w 2810039"/>
                  <a:gd name="connsiteY87" fmla="*/ 2441463 h 2648199"/>
                  <a:gd name="connsiteX88" fmla="*/ 315055 w 2810039"/>
                  <a:gd name="connsiteY88" fmla="*/ 2421773 h 2648199"/>
                  <a:gd name="connsiteX89" fmla="*/ 344592 w 2810039"/>
                  <a:gd name="connsiteY89" fmla="*/ 2333172 h 2648199"/>
                  <a:gd name="connsiteX90" fmla="*/ 354437 w 2810039"/>
                  <a:gd name="connsiteY90" fmla="*/ 2303638 h 2648199"/>
                  <a:gd name="connsiteX91" fmla="*/ 364283 w 2810039"/>
                  <a:gd name="connsiteY91" fmla="*/ 2274104 h 2648199"/>
                  <a:gd name="connsiteX92" fmla="*/ 393819 w 2810039"/>
                  <a:gd name="connsiteY92" fmla="*/ 2155969 h 2648199"/>
                  <a:gd name="connsiteX93" fmla="*/ 433201 w 2810039"/>
                  <a:gd name="connsiteY93" fmla="*/ 2096901 h 2648199"/>
                  <a:gd name="connsiteX94" fmla="*/ 462738 w 2810039"/>
                  <a:gd name="connsiteY94" fmla="*/ 2077212 h 2648199"/>
                  <a:gd name="connsiteX95" fmla="*/ 521811 w 2810039"/>
                  <a:gd name="connsiteY95" fmla="*/ 2037834 h 2648199"/>
                  <a:gd name="connsiteX96" fmla="*/ 610420 w 2810039"/>
                  <a:gd name="connsiteY96" fmla="*/ 2008300 h 2648199"/>
                  <a:gd name="connsiteX97" fmla="*/ 639957 w 2810039"/>
                  <a:gd name="connsiteY97" fmla="*/ 1998455 h 2648199"/>
                  <a:gd name="connsiteX98" fmla="*/ 708875 w 2810039"/>
                  <a:gd name="connsiteY98" fmla="*/ 1988611 h 2648199"/>
                  <a:gd name="connsiteX99" fmla="*/ 767948 w 2810039"/>
                  <a:gd name="connsiteY99" fmla="*/ 1968921 h 2648199"/>
                  <a:gd name="connsiteX100" fmla="*/ 797484 w 2810039"/>
                  <a:gd name="connsiteY100" fmla="*/ 1959077 h 2648199"/>
                  <a:gd name="connsiteX101" fmla="*/ 807330 w 2810039"/>
                  <a:gd name="connsiteY101" fmla="*/ 1929543 h 2648199"/>
                  <a:gd name="connsiteX102" fmla="*/ 846712 w 2810039"/>
                  <a:gd name="connsiteY102" fmla="*/ 1860631 h 2648199"/>
                  <a:gd name="connsiteX103" fmla="*/ 856557 w 2810039"/>
                  <a:gd name="connsiteY103" fmla="*/ 1831097 h 2648199"/>
                  <a:gd name="connsiteX104" fmla="*/ 876248 w 2810039"/>
                  <a:gd name="connsiteY104" fmla="*/ 1801563 h 2648199"/>
                  <a:gd name="connsiteX105" fmla="*/ 895939 w 2810039"/>
                  <a:gd name="connsiteY105" fmla="*/ 1732651 h 2648199"/>
                  <a:gd name="connsiteX106" fmla="*/ 915630 w 2810039"/>
                  <a:gd name="connsiteY106" fmla="*/ 1594826 h 2648199"/>
                  <a:gd name="connsiteX107" fmla="*/ 925476 w 2810039"/>
                  <a:gd name="connsiteY107" fmla="*/ 1565292 h 2648199"/>
                  <a:gd name="connsiteX108" fmla="*/ 935321 w 2810039"/>
                  <a:gd name="connsiteY108" fmla="*/ 1506225 h 2648199"/>
                  <a:gd name="connsiteX109" fmla="*/ 905785 w 2810039"/>
                  <a:gd name="connsiteY109" fmla="*/ 1486536 h 2648199"/>
                  <a:gd name="connsiteX110" fmla="*/ 876248 w 2810039"/>
                  <a:gd name="connsiteY110" fmla="*/ 1476691 h 2648199"/>
                  <a:gd name="connsiteX111" fmla="*/ 836866 w 2810039"/>
                  <a:gd name="connsiteY111" fmla="*/ 1457002 h 2648199"/>
                  <a:gd name="connsiteX112" fmla="*/ 817175 w 2810039"/>
                  <a:gd name="connsiteY112" fmla="*/ 1427468 h 2648199"/>
                  <a:gd name="connsiteX113" fmla="*/ 807330 w 2810039"/>
                  <a:gd name="connsiteY113" fmla="*/ 1397934 h 2648199"/>
                  <a:gd name="connsiteX114" fmla="*/ 767948 w 2810039"/>
                  <a:gd name="connsiteY114" fmla="*/ 1338866 h 2648199"/>
                  <a:gd name="connsiteX115" fmla="*/ 748257 w 2810039"/>
                  <a:gd name="connsiteY115" fmla="*/ 1309333 h 2648199"/>
                  <a:gd name="connsiteX116" fmla="*/ 728566 w 2810039"/>
                  <a:gd name="connsiteY116" fmla="*/ 1289643 h 2648199"/>
                  <a:gd name="connsiteX117" fmla="*/ 758102 w 2810039"/>
                  <a:gd name="connsiteY117" fmla="*/ 1299488 h 2648199"/>
                  <a:gd name="connsiteX118" fmla="*/ 817175 w 2810039"/>
                  <a:gd name="connsiteY118" fmla="*/ 1338866 h 2648199"/>
                  <a:gd name="connsiteX119" fmla="*/ 836866 w 2810039"/>
                  <a:gd name="connsiteY119" fmla="*/ 1358556 h 2648199"/>
                  <a:gd name="connsiteX120" fmla="*/ 945167 w 2810039"/>
                  <a:gd name="connsiteY120" fmla="*/ 1388089 h 2648199"/>
                  <a:gd name="connsiteX121" fmla="*/ 974703 w 2810039"/>
                  <a:gd name="connsiteY121" fmla="*/ 1397934 h 2648199"/>
                  <a:gd name="connsiteX122" fmla="*/ 1023931 w 2810039"/>
                  <a:gd name="connsiteY122" fmla="*/ 1407779 h 2648199"/>
                  <a:gd name="connsiteX123" fmla="*/ 1112540 w 2810039"/>
                  <a:gd name="connsiteY123" fmla="*/ 1388089 h 2648199"/>
                  <a:gd name="connsiteX124" fmla="*/ 1171613 w 2810039"/>
                  <a:gd name="connsiteY124" fmla="*/ 1368400 h 2648199"/>
                  <a:gd name="connsiteX125" fmla="*/ 1191304 w 2810039"/>
                  <a:gd name="connsiteY125" fmla="*/ 1338866 h 2648199"/>
                  <a:gd name="connsiteX126" fmla="*/ 1220841 w 2810039"/>
                  <a:gd name="connsiteY126" fmla="*/ 1319177 h 2648199"/>
                  <a:gd name="connsiteX127" fmla="*/ 1230686 w 2810039"/>
                  <a:gd name="connsiteY127" fmla="*/ 1289643 h 2648199"/>
                  <a:gd name="connsiteX128" fmla="*/ 1250377 w 2810039"/>
                  <a:gd name="connsiteY128" fmla="*/ 1260110 h 2648199"/>
                  <a:gd name="connsiteX129" fmla="*/ 1279914 w 2810039"/>
                  <a:gd name="connsiteY129" fmla="*/ 1201042 h 2648199"/>
                  <a:gd name="connsiteX130" fmla="*/ 1299604 w 2810039"/>
                  <a:gd name="connsiteY130" fmla="*/ 1141974 h 2648199"/>
                  <a:gd name="connsiteX131" fmla="*/ 1309450 w 2810039"/>
                  <a:gd name="connsiteY131" fmla="*/ 1112440 h 2648199"/>
                  <a:gd name="connsiteX132" fmla="*/ 1338986 w 2810039"/>
                  <a:gd name="connsiteY132" fmla="*/ 1092751 h 2648199"/>
                  <a:gd name="connsiteX133" fmla="*/ 1368523 w 2810039"/>
                  <a:gd name="connsiteY133" fmla="*/ 1033684 h 2648199"/>
                  <a:gd name="connsiteX134" fmla="*/ 1398059 w 2810039"/>
                  <a:gd name="connsiteY134" fmla="*/ 1013994 h 2648199"/>
                  <a:gd name="connsiteX135" fmla="*/ 1427596 w 2810039"/>
                  <a:gd name="connsiteY135" fmla="*/ 954927 h 2648199"/>
                  <a:gd name="connsiteX136" fmla="*/ 1457132 w 2810039"/>
                  <a:gd name="connsiteY136" fmla="*/ 935238 h 2648199"/>
                  <a:gd name="connsiteX137" fmla="*/ 1506360 w 2810039"/>
                  <a:gd name="connsiteY137" fmla="*/ 895859 h 2648199"/>
                  <a:gd name="connsiteX138" fmla="*/ 1555587 w 2810039"/>
                  <a:gd name="connsiteY138" fmla="*/ 856481 h 2648199"/>
                  <a:gd name="connsiteX139" fmla="*/ 1575278 w 2810039"/>
                  <a:gd name="connsiteY139" fmla="*/ 826947 h 2648199"/>
                  <a:gd name="connsiteX140" fmla="*/ 1604815 w 2810039"/>
                  <a:gd name="connsiteY140" fmla="*/ 807258 h 2648199"/>
                  <a:gd name="connsiteX141" fmla="*/ 1624506 w 2810039"/>
                  <a:gd name="connsiteY141" fmla="*/ 748190 h 2648199"/>
                  <a:gd name="connsiteX142" fmla="*/ 1634351 w 2810039"/>
                  <a:gd name="connsiteY142" fmla="*/ 718656 h 2648199"/>
                  <a:gd name="connsiteX143" fmla="*/ 1526051 w 2810039"/>
                  <a:gd name="connsiteY143" fmla="*/ 708812 h 2648199"/>
                  <a:gd name="connsiteX144" fmla="*/ 1565433 w 2810039"/>
                  <a:gd name="connsiteY144" fmla="*/ 689122 h 2648199"/>
                  <a:gd name="connsiteX145" fmla="*/ 1654042 w 2810039"/>
                  <a:gd name="connsiteY145" fmla="*/ 698967 h 2648199"/>
                  <a:gd name="connsiteX146" fmla="*/ 1742652 w 2810039"/>
                  <a:gd name="connsiteY146" fmla="*/ 689122 h 2648199"/>
                  <a:gd name="connsiteX147" fmla="*/ 1811570 w 2810039"/>
                  <a:gd name="connsiteY147" fmla="*/ 669433 h 2648199"/>
                  <a:gd name="connsiteX148" fmla="*/ 1880488 w 2810039"/>
                  <a:gd name="connsiteY148" fmla="*/ 630055 h 2648199"/>
                  <a:gd name="connsiteX149" fmla="*/ 1900179 w 2810039"/>
                  <a:gd name="connsiteY149" fmla="*/ 610365 h 2648199"/>
                  <a:gd name="connsiteX150" fmla="*/ 1929716 w 2810039"/>
                  <a:gd name="connsiteY150" fmla="*/ 590676 h 2648199"/>
                  <a:gd name="connsiteX151" fmla="*/ 1949407 w 2810039"/>
                  <a:gd name="connsiteY151" fmla="*/ 561142 h 2648199"/>
                  <a:gd name="connsiteX152" fmla="*/ 1969098 w 2810039"/>
                  <a:gd name="connsiteY152" fmla="*/ 383939 h 2648199"/>
                  <a:gd name="connsiteX153" fmla="*/ 1988789 w 2810039"/>
                  <a:gd name="connsiteY153" fmla="*/ 403629 h 2648199"/>
                  <a:gd name="connsiteX154" fmla="*/ 1998634 w 2810039"/>
                  <a:gd name="connsiteY154" fmla="*/ 433162 h 2648199"/>
                  <a:gd name="connsiteX155" fmla="*/ 2028171 w 2810039"/>
                  <a:gd name="connsiteY155" fmla="*/ 443007 h 2648199"/>
                  <a:gd name="connsiteX156" fmla="*/ 2047862 w 2810039"/>
                  <a:gd name="connsiteY156" fmla="*/ 472541 h 2648199"/>
                  <a:gd name="connsiteX157" fmla="*/ 2116780 w 2810039"/>
                  <a:gd name="connsiteY157" fmla="*/ 511919 h 2648199"/>
                  <a:gd name="connsiteX158" fmla="*/ 2175853 w 2810039"/>
                  <a:gd name="connsiteY158" fmla="*/ 551298 h 2648199"/>
                  <a:gd name="connsiteX159" fmla="*/ 2234926 w 2810039"/>
                  <a:gd name="connsiteY159" fmla="*/ 570987 h 2648199"/>
                  <a:gd name="connsiteX160" fmla="*/ 2441681 w 2810039"/>
                  <a:gd name="connsiteY160" fmla="*/ 561142 h 2648199"/>
                  <a:gd name="connsiteX161" fmla="*/ 2471218 w 2810039"/>
                  <a:gd name="connsiteY161" fmla="*/ 541453 h 2648199"/>
                  <a:gd name="connsiteX162" fmla="*/ 2589364 w 2810039"/>
                  <a:gd name="connsiteY162" fmla="*/ 482386 h 2648199"/>
                  <a:gd name="connsiteX163" fmla="*/ 2668128 w 2810039"/>
                  <a:gd name="connsiteY163" fmla="*/ 177202 h 2648199"/>
                  <a:gd name="connsiteX164" fmla="*/ 2471218 w 2810039"/>
                  <a:gd name="connsiteY164" fmla="*/ 137824 h 2648199"/>
                  <a:gd name="connsiteX165" fmla="*/ 2510600 w 2810039"/>
                  <a:gd name="connsiteY165" fmla="*/ 108290 h 2648199"/>
                  <a:gd name="connsiteX166" fmla="*/ 2540136 w 2810039"/>
                  <a:gd name="connsiteY166" fmla="*/ 88601 h 2648199"/>
                  <a:gd name="connsiteX167" fmla="*/ 2618900 w 2810039"/>
                  <a:gd name="connsiteY167" fmla="*/ 108290 h 2648199"/>
                  <a:gd name="connsiteX168" fmla="*/ 2737046 w 2810039"/>
                  <a:gd name="connsiteY168" fmla="*/ 137824 h 2648199"/>
                  <a:gd name="connsiteX169" fmla="*/ 2805965 w 2810039"/>
                  <a:gd name="connsiteY169" fmla="*/ 127980 h 2648199"/>
                  <a:gd name="connsiteX170" fmla="*/ 2796119 w 2810039"/>
                  <a:gd name="connsiteY170" fmla="*/ 88601 h 2648199"/>
                  <a:gd name="connsiteX171" fmla="*/ 2766583 w 2810039"/>
                  <a:gd name="connsiteY171" fmla="*/ 78757 h 2648199"/>
                  <a:gd name="connsiteX172" fmla="*/ 2707510 w 2810039"/>
                  <a:gd name="connsiteY172" fmla="*/ 68912 h 2648199"/>
                  <a:gd name="connsiteX173" fmla="*/ 2707510 w 2810039"/>
                  <a:gd name="connsiteY173" fmla="*/ 68912 h 2648199"/>
                  <a:gd name="connsiteX174" fmla="*/ 2766583 w 2810039"/>
                  <a:gd name="connsiteY174" fmla="*/ 108290 h 2648199"/>
                  <a:gd name="connsiteX0" fmla="*/ 2766583 w 2810039"/>
                  <a:gd name="connsiteY0" fmla="*/ 108290 h 2648199"/>
                  <a:gd name="connsiteX1" fmla="*/ 2766583 w 2810039"/>
                  <a:gd name="connsiteY1" fmla="*/ 108290 h 2648199"/>
                  <a:gd name="connsiteX2" fmla="*/ 2697664 w 2810039"/>
                  <a:gd name="connsiteY2" fmla="*/ 59067 h 2648199"/>
                  <a:gd name="connsiteX3" fmla="*/ 2668128 w 2810039"/>
                  <a:gd name="connsiteY3" fmla="*/ 49223 h 2648199"/>
                  <a:gd name="connsiteX4" fmla="*/ 2638591 w 2810039"/>
                  <a:gd name="connsiteY4" fmla="*/ 29534 h 2648199"/>
                  <a:gd name="connsiteX5" fmla="*/ 2579518 w 2810039"/>
                  <a:gd name="connsiteY5" fmla="*/ 0 h 2648199"/>
                  <a:gd name="connsiteX6" fmla="*/ 2116780 w 2810039"/>
                  <a:gd name="connsiteY6" fmla="*/ 9844 h 2648199"/>
                  <a:gd name="connsiteX7" fmla="*/ 2087244 w 2810039"/>
                  <a:gd name="connsiteY7" fmla="*/ 19689 h 2648199"/>
                  <a:gd name="connsiteX8" fmla="*/ 2077398 w 2810039"/>
                  <a:gd name="connsiteY8" fmla="*/ 78757 h 2648199"/>
                  <a:gd name="connsiteX9" fmla="*/ 2087244 w 2810039"/>
                  <a:gd name="connsiteY9" fmla="*/ 157513 h 2648199"/>
                  <a:gd name="connsiteX10" fmla="*/ 2106935 w 2810039"/>
                  <a:gd name="connsiteY10" fmla="*/ 177203 h 2648199"/>
                  <a:gd name="connsiteX11" fmla="*/ 2116780 w 2810039"/>
                  <a:gd name="connsiteY11" fmla="*/ 206737 h 2648199"/>
                  <a:gd name="connsiteX12" fmla="*/ 2106935 w 2810039"/>
                  <a:gd name="connsiteY12" fmla="*/ 236270 h 2648199"/>
                  <a:gd name="connsiteX13" fmla="*/ 2018325 w 2810039"/>
                  <a:gd name="connsiteY13" fmla="*/ 206737 h 2648199"/>
                  <a:gd name="connsiteX14" fmla="*/ 1998634 w 2810039"/>
                  <a:gd name="connsiteY14" fmla="*/ 187047 h 2648199"/>
                  <a:gd name="connsiteX15" fmla="*/ 1929716 w 2810039"/>
                  <a:gd name="connsiteY15" fmla="*/ 167358 h 2648199"/>
                  <a:gd name="connsiteX16" fmla="*/ 1900179 w 2810039"/>
                  <a:gd name="connsiteY16" fmla="*/ 147669 h 2648199"/>
                  <a:gd name="connsiteX17" fmla="*/ 1742652 w 2810039"/>
                  <a:gd name="connsiteY17" fmla="*/ 177203 h 2648199"/>
                  <a:gd name="connsiteX18" fmla="*/ 1722961 w 2810039"/>
                  <a:gd name="connsiteY18" fmla="*/ 236270 h 2648199"/>
                  <a:gd name="connsiteX19" fmla="*/ 1713115 w 2810039"/>
                  <a:gd name="connsiteY19" fmla="*/ 265804 h 2648199"/>
                  <a:gd name="connsiteX20" fmla="*/ 1673733 w 2810039"/>
                  <a:gd name="connsiteY20" fmla="*/ 324872 h 2648199"/>
                  <a:gd name="connsiteX21" fmla="*/ 1654042 w 2810039"/>
                  <a:gd name="connsiteY21" fmla="*/ 354406 h 2648199"/>
                  <a:gd name="connsiteX22" fmla="*/ 1624506 w 2810039"/>
                  <a:gd name="connsiteY22" fmla="*/ 374095 h 2648199"/>
                  <a:gd name="connsiteX23" fmla="*/ 1604815 w 2810039"/>
                  <a:gd name="connsiteY23" fmla="*/ 403629 h 2648199"/>
                  <a:gd name="connsiteX24" fmla="*/ 1575278 w 2810039"/>
                  <a:gd name="connsiteY24" fmla="*/ 423318 h 2648199"/>
                  <a:gd name="connsiteX25" fmla="*/ 1565433 w 2810039"/>
                  <a:gd name="connsiteY25" fmla="*/ 452852 h 2648199"/>
                  <a:gd name="connsiteX26" fmla="*/ 1516205 w 2810039"/>
                  <a:gd name="connsiteY26" fmla="*/ 502075 h 2648199"/>
                  <a:gd name="connsiteX27" fmla="*/ 1496514 w 2810039"/>
                  <a:gd name="connsiteY27" fmla="*/ 531609 h 2648199"/>
                  <a:gd name="connsiteX28" fmla="*/ 1466978 w 2810039"/>
                  <a:gd name="connsiteY28" fmla="*/ 551298 h 2648199"/>
                  <a:gd name="connsiteX29" fmla="*/ 1398059 w 2810039"/>
                  <a:gd name="connsiteY29" fmla="*/ 580832 h 2648199"/>
                  <a:gd name="connsiteX30" fmla="*/ 1338986 w 2810039"/>
                  <a:gd name="connsiteY30" fmla="*/ 620210 h 2648199"/>
                  <a:gd name="connsiteX31" fmla="*/ 1279914 w 2810039"/>
                  <a:gd name="connsiteY31" fmla="*/ 639899 h 2648199"/>
                  <a:gd name="connsiteX32" fmla="*/ 1260223 w 2810039"/>
                  <a:gd name="connsiteY32" fmla="*/ 669433 h 2648199"/>
                  <a:gd name="connsiteX33" fmla="*/ 1230686 w 2810039"/>
                  <a:gd name="connsiteY33" fmla="*/ 689122 h 2648199"/>
                  <a:gd name="connsiteX34" fmla="*/ 1220841 w 2810039"/>
                  <a:gd name="connsiteY34" fmla="*/ 718656 h 2648199"/>
                  <a:gd name="connsiteX35" fmla="*/ 1181459 w 2810039"/>
                  <a:gd name="connsiteY35" fmla="*/ 777724 h 2648199"/>
                  <a:gd name="connsiteX36" fmla="*/ 1161768 w 2810039"/>
                  <a:gd name="connsiteY36" fmla="*/ 807258 h 2648199"/>
                  <a:gd name="connsiteX37" fmla="*/ 1132231 w 2810039"/>
                  <a:gd name="connsiteY37" fmla="*/ 817102 h 2648199"/>
                  <a:gd name="connsiteX38" fmla="*/ 1102695 w 2810039"/>
                  <a:gd name="connsiteY38" fmla="*/ 846636 h 2648199"/>
                  <a:gd name="connsiteX39" fmla="*/ 1073158 w 2810039"/>
                  <a:gd name="connsiteY39" fmla="*/ 856481 h 2648199"/>
                  <a:gd name="connsiteX40" fmla="*/ 1063313 w 2810039"/>
                  <a:gd name="connsiteY40" fmla="*/ 886014 h 2648199"/>
                  <a:gd name="connsiteX41" fmla="*/ 1004240 w 2810039"/>
                  <a:gd name="connsiteY41" fmla="*/ 925393 h 2648199"/>
                  <a:gd name="connsiteX42" fmla="*/ 974703 w 2810039"/>
                  <a:gd name="connsiteY42" fmla="*/ 984461 h 2648199"/>
                  <a:gd name="connsiteX43" fmla="*/ 945167 w 2810039"/>
                  <a:gd name="connsiteY43" fmla="*/ 1033684 h 2648199"/>
                  <a:gd name="connsiteX44" fmla="*/ 905785 w 2810039"/>
                  <a:gd name="connsiteY44" fmla="*/ 1082907 h 2648199"/>
                  <a:gd name="connsiteX45" fmla="*/ 699030 w 2810039"/>
                  <a:gd name="connsiteY45" fmla="*/ 1092751 h 2648199"/>
                  <a:gd name="connsiteX46" fmla="*/ 521811 w 2810039"/>
                  <a:gd name="connsiteY46" fmla="*/ 1122285 h 2648199"/>
                  <a:gd name="connsiteX47" fmla="*/ 502120 w 2810039"/>
                  <a:gd name="connsiteY47" fmla="*/ 1151819 h 2648199"/>
                  <a:gd name="connsiteX48" fmla="*/ 521811 w 2810039"/>
                  <a:gd name="connsiteY48" fmla="*/ 1191197 h 2648199"/>
                  <a:gd name="connsiteX49" fmla="*/ 433201 w 2810039"/>
                  <a:gd name="connsiteY49" fmla="*/ 1201042 h 2648199"/>
                  <a:gd name="connsiteX50" fmla="*/ 383974 w 2810039"/>
                  <a:gd name="connsiteY50" fmla="*/ 1220731 h 2648199"/>
                  <a:gd name="connsiteX51" fmla="*/ 354437 w 2810039"/>
                  <a:gd name="connsiteY51" fmla="*/ 1279799 h 2648199"/>
                  <a:gd name="connsiteX52" fmla="*/ 364283 w 2810039"/>
                  <a:gd name="connsiteY52" fmla="*/ 1338866 h 2648199"/>
                  <a:gd name="connsiteX53" fmla="*/ 374128 w 2810039"/>
                  <a:gd name="connsiteY53" fmla="*/ 1368400 h 2648199"/>
                  <a:gd name="connsiteX54" fmla="*/ 403665 w 2810039"/>
                  <a:gd name="connsiteY54" fmla="*/ 1378245 h 2648199"/>
                  <a:gd name="connsiteX55" fmla="*/ 482429 w 2810039"/>
                  <a:gd name="connsiteY55" fmla="*/ 1437313 h 2648199"/>
                  <a:gd name="connsiteX56" fmla="*/ 452892 w 2810039"/>
                  <a:gd name="connsiteY56" fmla="*/ 1447157 h 2648199"/>
                  <a:gd name="connsiteX57" fmla="*/ 423356 w 2810039"/>
                  <a:gd name="connsiteY57" fmla="*/ 1466846 h 2648199"/>
                  <a:gd name="connsiteX58" fmla="*/ 354437 w 2810039"/>
                  <a:gd name="connsiteY58" fmla="*/ 1476691 h 2648199"/>
                  <a:gd name="connsiteX59" fmla="*/ 315055 w 2810039"/>
                  <a:gd name="connsiteY59" fmla="*/ 1496380 h 2648199"/>
                  <a:gd name="connsiteX60" fmla="*/ 265828 w 2810039"/>
                  <a:gd name="connsiteY60" fmla="*/ 1506225 h 2648199"/>
                  <a:gd name="connsiteX61" fmla="*/ 236291 w 2810039"/>
                  <a:gd name="connsiteY61" fmla="*/ 1516069 h 2648199"/>
                  <a:gd name="connsiteX62" fmla="*/ 216600 w 2810039"/>
                  <a:gd name="connsiteY62" fmla="*/ 1545603 h 2648199"/>
                  <a:gd name="connsiteX63" fmla="*/ 187064 w 2810039"/>
                  <a:gd name="connsiteY63" fmla="*/ 1565292 h 2648199"/>
                  <a:gd name="connsiteX64" fmla="*/ 147682 w 2810039"/>
                  <a:gd name="connsiteY64" fmla="*/ 1614515 h 2648199"/>
                  <a:gd name="connsiteX65" fmla="*/ 137837 w 2810039"/>
                  <a:gd name="connsiteY65" fmla="*/ 1653894 h 2648199"/>
                  <a:gd name="connsiteX66" fmla="*/ 118146 w 2810039"/>
                  <a:gd name="connsiteY66" fmla="*/ 1712962 h 2648199"/>
                  <a:gd name="connsiteX67" fmla="*/ 127991 w 2810039"/>
                  <a:gd name="connsiteY67" fmla="*/ 1762185 h 2648199"/>
                  <a:gd name="connsiteX68" fmla="*/ 157528 w 2810039"/>
                  <a:gd name="connsiteY68" fmla="*/ 1772029 h 2648199"/>
                  <a:gd name="connsiteX69" fmla="*/ 196909 w 2810039"/>
                  <a:gd name="connsiteY69" fmla="*/ 1781874 h 2648199"/>
                  <a:gd name="connsiteX70" fmla="*/ 305210 w 2810039"/>
                  <a:gd name="connsiteY70" fmla="*/ 1811408 h 2648199"/>
                  <a:gd name="connsiteX71" fmla="*/ 236291 w 2810039"/>
                  <a:gd name="connsiteY71" fmla="*/ 1840941 h 2648199"/>
                  <a:gd name="connsiteX72" fmla="*/ 177218 w 2810039"/>
                  <a:gd name="connsiteY72" fmla="*/ 1860631 h 2648199"/>
                  <a:gd name="connsiteX73" fmla="*/ 167373 w 2810039"/>
                  <a:gd name="connsiteY73" fmla="*/ 1890164 h 2648199"/>
                  <a:gd name="connsiteX74" fmla="*/ 118146 w 2810039"/>
                  <a:gd name="connsiteY74" fmla="*/ 1939388 h 2648199"/>
                  <a:gd name="connsiteX75" fmla="*/ 88609 w 2810039"/>
                  <a:gd name="connsiteY75" fmla="*/ 2037834 h 2648199"/>
                  <a:gd name="connsiteX76" fmla="*/ 68918 w 2810039"/>
                  <a:gd name="connsiteY76" fmla="*/ 2067367 h 2648199"/>
                  <a:gd name="connsiteX77" fmla="*/ 49227 w 2810039"/>
                  <a:gd name="connsiteY77" fmla="*/ 2146124 h 2648199"/>
                  <a:gd name="connsiteX78" fmla="*/ 19691 w 2810039"/>
                  <a:gd name="connsiteY78" fmla="*/ 2283949 h 2648199"/>
                  <a:gd name="connsiteX79" fmla="*/ 0 w 2810039"/>
                  <a:gd name="connsiteY79" fmla="*/ 2441463 h 2648199"/>
                  <a:gd name="connsiteX80" fmla="*/ 9845 w 2810039"/>
                  <a:gd name="connsiteY80" fmla="*/ 2608821 h 2648199"/>
                  <a:gd name="connsiteX81" fmla="*/ 19691 w 2810039"/>
                  <a:gd name="connsiteY81" fmla="*/ 2638355 h 2648199"/>
                  <a:gd name="connsiteX82" fmla="*/ 78764 w 2810039"/>
                  <a:gd name="connsiteY82" fmla="*/ 2648199 h 2648199"/>
                  <a:gd name="connsiteX83" fmla="*/ 167373 w 2810039"/>
                  <a:gd name="connsiteY83" fmla="*/ 2638355 h 2648199"/>
                  <a:gd name="connsiteX84" fmla="*/ 206755 w 2810039"/>
                  <a:gd name="connsiteY84" fmla="*/ 2628510 h 2648199"/>
                  <a:gd name="connsiteX85" fmla="*/ 255982 w 2810039"/>
                  <a:gd name="connsiteY85" fmla="*/ 2569442 h 2648199"/>
                  <a:gd name="connsiteX86" fmla="*/ 285519 w 2810039"/>
                  <a:gd name="connsiteY86" fmla="*/ 2470996 h 2648199"/>
                  <a:gd name="connsiteX87" fmla="*/ 295364 w 2810039"/>
                  <a:gd name="connsiteY87" fmla="*/ 2441463 h 2648199"/>
                  <a:gd name="connsiteX88" fmla="*/ 315055 w 2810039"/>
                  <a:gd name="connsiteY88" fmla="*/ 2421773 h 2648199"/>
                  <a:gd name="connsiteX89" fmla="*/ 344592 w 2810039"/>
                  <a:gd name="connsiteY89" fmla="*/ 2333172 h 2648199"/>
                  <a:gd name="connsiteX90" fmla="*/ 354437 w 2810039"/>
                  <a:gd name="connsiteY90" fmla="*/ 2303638 h 2648199"/>
                  <a:gd name="connsiteX91" fmla="*/ 364283 w 2810039"/>
                  <a:gd name="connsiteY91" fmla="*/ 2274104 h 2648199"/>
                  <a:gd name="connsiteX92" fmla="*/ 393819 w 2810039"/>
                  <a:gd name="connsiteY92" fmla="*/ 2155969 h 2648199"/>
                  <a:gd name="connsiteX93" fmla="*/ 433201 w 2810039"/>
                  <a:gd name="connsiteY93" fmla="*/ 2096901 h 2648199"/>
                  <a:gd name="connsiteX94" fmla="*/ 462738 w 2810039"/>
                  <a:gd name="connsiteY94" fmla="*/ 2077212 h 2648199"/>
                  <a:gd name="connsiteX95" fmla="*/ 521811 w 2810039"/>
                  <a:gd name="connsiteY95" fmla="*/ 2037834 h 2648199"/>
                  <a:gd name="connsiteX96" fmla="*/ 610420 w 2810039"/>
                  <a:gd name="connsiteY96" fmla="*/ 2008300 h 2648199"/>
                  <a:gd name="connsiteX97" fmla="*/ 639957 w 2810039"/>
                  <a:gd name="connsiteY97" fmla="*/ 1998455 h 2648199"/>
                  <a:gd name="connsiteX98" fmla="*/ 708875 w 2810039"/>
                  <a:gd name="connsiteY98" fmla="*/ 1988611 h 2648199"/>
                  <a:gd name="connsiteX99" fmla="*/ 767948 w 2810039"/>
                  <a:gd name="connsiteY99" fmla="*/ 1968921 h 2648199"/>
                  <a:gd name="connsiteX100" fmla="*/ 797484 w 2810039"/>
                  <a:gd name="connsiteY100" fmla="*/ 1959077 h 2648199"/>
                  <a:gd name="connsiteX101" fmla="*/ 807330 w 2810039"/>
                  <a:gd name="connsiteY101" fmla="*/ 1929543 h 2648199"/>
                  <a:gd name="connsiteX102" fmla="*/ 846712 w 2810039"/>
                  <a:gd name="connsiteY102" fmla="*/ 1860631 h 2648199"/>
                  <a:gd name="connsiteX103" fmla="*/ 856557 w 2810039"/>
                  <a:gd name="connsiteY103" fmla="*/ 1831097 h 2648199"/>
                  <a:gd name="connsiteX104" fmla="*/ 876248 w 2810039"/>
                  <a:gd name="connsiteY104" fmla="*/ 1801563 h 2648199"/>
                  <a:gd name="connsiteX105" fmla="*/ 895939 w 2810039"/>
                  <a:gd name="connsiteY105" fmla="*/ 1732651 h 2648199"/>
                  <a:gd name="connsiteX106" fmla="*/ 915630 w 2810039"/>
                  <a:gd name="connsiteY106" fmla="*/ 1594826 h 2648199"/>
                  <a:gd name="connsiteX107" fmla="*/ 925476 w 2810039"/>
                  <a:gd name="connsiteY107" fmla="*/ 1565292 h 2648199"/>
                  <a:gd name="connsiteX108" fmla="*/ 935321 w 2810039"/>
                  <a:gd name="connsiteY108" fmla="*/ 1506225 h 2648199"/>
                  <a:gd name="connsiteX109" fmla="*/ 905785 w 2810039"/>
                  <a:gd name="connsiteY109" fmla="*/ 1486536 h 2648199"/>
                  <a:gd name="connsiteX110" fmla="*/ 876248 w 2810039"/>
                  <a:gd name="connsiteY110" fmla="*/ 1476691 h 2648199"/>
                  <a:gd name="connsiteX111" fmla="*/ 836866 w 2810039"/>
                  <a:gd name="connsiteY111" fmla="*/ 1457002 h 2648199"/>
                  <a:gd name="connsiteX112" fmla="*/ 817175 w 2810039"/>
                  <a:gd name="connsiteY112" fmla="*/ 1427468 h 2648199"/>
                  <a:gd name="connsiteX113" fmla="*/ 807330 w 2810039"/>
                  <a:gd name="connsiteY113" fmla="*/ 1397934 h 2648199"/>
                  <a:gd name="connsiteX114" fmla="*/ 767948 w 2810039"/>
                  <a:gd name="connsiteY114" fmla="*/ 1338866 h 2648199"/>
                  <a:gd name="connsiteX115" fmla="*/ 748257 w 2810039"/>
                  <a:gd name="connsiteY115" fmla="*/ 1309333 h 2648199"/>
                  <a:gd name="connsiteX116" fmla="*/ 728566 w 2810039"/>
                  <a:gd name="connsiteY116" fmla="*/ 1289643 h 2648199"/>
                  <a:gd name="connsiteX117" fmla="*/ 758102 w 2810039"/>
                  <a:gd name="connsiteY117" fmla="*/ 1299488 h 2648199"/>
                  <a:gd name="connsiteX118" fmla="*/ 817175 w 2810039"/>
                  <a:gd name="connsiteY118" fmla="*/ 1338866 h 2648199"/>
                  <a:gd name="connsiteX119" fmla="*/ 836866 w 2810039"/>
                  <a:gd name="connsiteY119" fmla="*/ 1358556 h 2648199"/>
                  <a:gd name="connsiteX120" fmla="*/ 945167 w 2810039"/>
                  <a:gd name="connsiteY120" fmla="*/ 1388089 h 2648199"/>
                  <a:gd name="connsiteX121" fmla="*/ 974703 w 2810039"/>
                  <a:gd name="connsiteY121" fmla="*/ 1397934 h 2648199"/>
                  <a:gd name="connsiteX122" fmla="*/ 1023931 w 2810039"/>
                  <a:gd name="connsiteY122" fmla="*/ 1407779 h 2648199"/>
                  <a:gd name="connsiteX123" fmla="*/ 1112540 w 2810039"/>
                  <a:gd name="connsiteY123" fmla="*/ 1388089 h 2648199"/>
                  <a:gd name="connsiteX124" fmla="*/ 1171613 w 2810039"/>
                  <a:gd name="connsiteY124" fmla="*/ 1368400 h 2648199"/>
                  <a:gd name="connsiteX125" fmla="*/ 1191304 w 2810039"/>
                  <a:gd name="connsiteY125" fmla="*/ 1338866 h 2648199"/>
                  <a:gd name="connsiteX126" fmla="*/ 1220841 w 2810039"/>
                  <a:gd name="connsiteY126" fmla="*/ 1319177 h 2648199"/>
                  <a:gd name="connsiteX127" fmla="*/ 1230686 w 2810039"/>
                  <a:gd name="connsiteY127" fmla="*/ 1289643 h 2648199"/>
                  <a:gd name="connsiteX128" fmla="*/ 1250377 w 2810039"/>
                  <a:gd name="connsiteY128" fmla="*/ 1260110 h 2648199"/>
                  <a:gd name="connsiteX129" fmla="*/ 1279914 w 2810039"/>
                  <a:gd name="connsiteY129" fmla="*/ 1201042 h 2648199"/>
                  <a:gd name="connsiteX130" fmla="*/ 1299604 w 2810039"/>
                  <a:gd name="connsiteY130" fmla="*/ 1141974 h 2648199"/>
                  <a:gd name="connsiteX131" fmla="*/ 1309450 w 2810039"/>
                  <a:gd name="connsiteY131" fmla="*/ 1112440 h 2648199"/>
                  <a:gd name="connsiteX132" fmla="*/ 1338986 w 2810039"/>
                  <a:gd name="connsiteY132" fmla="*/ 1092751 h 2648199"/>
                  <a:gd name="connsiteX133" fmla="*/ 1368523 w 2810039"/>
                  <a:gd name="connsiteY133" fmla="*/ 1033684 h 2648199"/>
                  <a:gd name="connsiteX134" fmla="*/ 1398059 w 2810039"/>
                  <a:gd name="connsiteY134" fmla="*/ 1013994 h 2648199"/>
                  <a:gd name="connsiteX135" fmla="*/ 1427596 w 2810039"/>
                  <a:gd name="connsiteY135" fmla="*/ 954927 h 2648199"/>
                  <a:gd name="connsiteX136" fmla="*/ 1457132 w 2810039"/>
                  <a:gd name="connsiteY136" fmla="*/ 935238 h 2648199"/>
                  <a:gd name="connsiteX137" fmla="*/ 1506360 w 2810039"/>
                  <a:gd name="connsiteY137" fmla="*/ 895859 h 2648199"/>
                  <a:gd name="connsiteX138" fmla="*/ 1555587 w 2810039"/>
                  <a:gd name="connsiteY138" fmla="*/ 856481 h 2648199"/>
                  <a:gd name="connsiteX139" fmla="*/ 1575278 w 2810039"/>
                  <a:gd name="connsiteY139" fmla="*/ 826947 h 2648199"/>
                  <a:gd name="connsiteX140" fmla="*/ 1604815 w 2810039"/>
                  <a:gd name="connsiteY140" fmla="*/ 807258 h 2648199"/>
                  <a:gd name="connsiteX141" fmla="*/ 1624506 w 2810039"/>
                  <a:gd name="connsiteY141" fmla="*/ 748190 h 2648199"/>
                  <a:gd name="connsiteX142" fmla="*/ 1634351 w 2810039"/>
                  <a:gd name="connsiteY142" fmla="*/ 718656 h 2648199"/>
                  <a:gd name="connsiteX143" fmla="*/ 1526051 w 2810039"/>
                  <a:gd name="connsiteY143" fmla="*/ 708812 h 2648199"/>
                  <a:gd name="connsiteX144" fmla="*/ 1565433 w 2810039"/>
                  <a:gd name="connsiteY144" fmla="*/ 689122 h 2648199"/>
                  <a:gd name="connsiteX145" fmla="*/ 1654042 w 2810039"/>
                  <a:gd name="connsiteY145" fmla="*/ 698967 h 2648199"/>
                  <a:gd name="connsiteX146" fmla="*/ 1742652 w 2810039"/>
                  <a:gd name="connsiteY146" fmla="*/ 689122 h 2648199"/>
                  <a:gd name="connsiteX147" fmla="*/ 1811570 w 2810039"/>
                  <a:gd name="connsiteY147" fmla="*/ 669433 h 2648199"/>
                  <a:gd name="connsiteX148" fmla="*/ 1880488 w 2810039"/>
                  <a:gd name="connsiteY148" fmla="*/ 630055 h 2648199"/>
                  <a:gd name="connsiteX149" fmla="*/ 1900179 w 2810039"/>
                  <a:gd name="connsiteY149" fmla="*/ 610365 h 2648199"/>
                  <a:gd name="connsiteX150" fmla="*/ 1929716 w 2810039"/>
                  <a:gd name="connsiteY150" fmla="*/ 590676 h 2648199"/>
                  <a:gd name="connsiteX151" fmla="*/ 1949407 w 2810039"/>
                  <a:gd name="connsiteY151" fmla="*/ 561142 h 2648199"/>
                  <a:gd name="connsiteX152" fmla="*/ 1969098 w 2810039"/>
                  <a:gd name="connsiteY152" fmla="*/ 383939 h 2648199"/>
                  <a:gd name="connsiteX153" fmla="*/ 1988789 w 2810039"/>
                  <a:gd name="connsiteY153" fmla="*/ 403629 h 2648199"/>
                  <a:gd name="connsiteX154" fmla="*/ 1998634 w 2810039"/>
                  <a:gd name="connsiteY154" fmla="*/ 433162 h 2648199"/>
                  <a:gd name="connsiteX155" fmla="*/ 2028171 w 2810039"/>
                  <a:gd name="connsiteY155" fmla="*/ 443007 h 2648199"/>
                  <a:gd name="connsiteX156" fmla="*/ 2047862 w 2810039"/>
                  <a:gd name="connsiteY156" fmla="*/ 472541 h 2648199"/>
                  <a:gd name="connsiteX157" fmla="*/ 2116780 w 2810039"/>
                  <a:gd name="connsiteY157" fmla="*/ 511919 h 2648199"/>
                  <a:gd name="connsiteX158" fmla="*/ 2175853 w 2810039"/>
                  <a:gd name="connsiteY158" fmla="*/ 551298 h 2648199"/>
                  <a:gd name="connsiteX159" fmla="*/ 2234926 w 2810039"/>
                  <a:gd name="connsiteY159" fmla="*/ 570987 h 2648199"/>
                  <a:gd name="connsiteX160" fmla="*/ 2441681 w 2810039"/>
                  <a:gd name="connsiteY160" fmla="*/ 561142 h 2648199"/>
                  <a:gd name="connsiteX161" fmla="*/ 2471218 w 2810039"/>
                  <a:gd name="connsiteY161" fmla="*/ 541453 h 2648199"/>
                  <a:gd name="connsiteX162" fmla="*/ 2589364 w 2810039"/>
                  <a:gd name="connsiteY162" fmla="*/ 482386 h 2648199"/>
                  <a:gd name="connsiteX163" fmla="*/ 2668128 w 2810039"/>
                  <a:gd name="connsiteY163" fmla="*/ 177202 h 2648199"/>
                  <a:gd name="connsiteX164" fmla="*/ 2471218 w 2810039"/>
                  <a:gd name="connsiteY164" fmla="*/ 137824 h 2648199"/>
                  <a:gd name="connsiteX165" fmla="*/ 2510600 w 2810039"/>
                  <a:gd name="connsiteY165" fmla="*/ 108290 h 2648199"/>
                  <a:gd name="connsiteX166" fmla="*/ 2540136 w 2810039"/>
                  <a:gd name="connsiteY166" fmla="*/ 88601 h 2648199"/>
                  <a:gd name="connsiteX167" fmla="*/ 2618900 w 2810039"/>
                  <a:gd name="connsiteY167" fmla="*/ 108290 h 2648199"/>
                  <a:gd name="connsiteX168" fmla="*/ 2737046 w 2810039"/>
                  <a:gd name="connsiteY168" fmla="*/ 137824 h 2648199"/>
                  <a:gd name="connsiteX169" fmla="*/ 2805965 w 2810039"/>
                  <a:gd name="connsiteY169" fmla="*/ 127980 h 2648199"/>
                  <a:gd name="connsiteX170" fmla="*/ 2796119 w 2810039"/>
                  <a:gd name="connsiteY170" fmla="*/ 88601 h 2648199"/>
                  <a:gd name="connsiteX171" fmla="*/ 2766583 w 2810039"/>
                  <a:gd name="connsiteY171" fmla="*/ 78757 h 2648199"/>
                  <a:gd name="connsiteX172" fmla="*/ 2707510 w 2810039"/>
                  <a:gd name="connsiteY172" fmla="*/ 68912 h 2648199"/>
                  <a:gd name="connsiteX173" fmla="*/ 2707510 w 2810039"/>
                  <a:gd name="connsiteY173" fmla="*/ 68912 h 2648199"/>
                  <a:gd name="connsiteX174" fmla="*/ 2766583 w 2810039"/>
                  <a:gd name="connsiteY174" fmla="*/ 108290 h 2648199"/>
                  <a:gd name="connsiteX0" fmla="*/ 2766583 w 2813636"/>
                  <a:gd name="connsiteY0" fmla="*/ 108290 h 2648199"/>
                  <a:gd name="connsiteX1" fmla="*/ 2766583 w 2813636"/>
                  <a:gd name="connsiteY1" fmla="*/ 108290 h 2648199"/>
                  <a:gd name="connsiteX2" fmla="*/ 2697664 w 2813636"/>
                  <a:gd name="connsiteY2" fmla="*/ 59067 h 2648199"/>
                  <a:gd name="connsiteX3" fmla="*/ 2668128 w 2813636"/>
                  <a:gd name="connsiteY3" fmla="*/ 49223 h 2648199"/>
                  <a:gd name="connsiteX4" fmla="*/ 2638591 w 2813636"/>
                  <a:gd name="connsiteY4" fmla="*/ 29534 h 2648199"/>
                  <a:gd name="connsiteX5" fmla="*/ 2579518 w 2813636"/>
                  <a:gd name="connsiteY5" fmla="*/ 0 h 2648199"/>
                  <a:gd name="connsiteX6" fmla="*/ 2116780 w 2813636"/>
                  <a:gd name="connsiteY6" fmla="*/ 9844 h 2648199"/>
                  <a:gd name="connsiteX7" fmla="*/ 2087244 w 2813636"/>
                  <a:gd name="connsiteY7" fmla="*/ 19689 h 2648199"/>
                  <a:gd name="connsiteX8" fmla="*/ 2077398 w 2813636"/>
                  <a:gd name="connsiteY8" fmla="*/ 78757 h 2648199"/>
                  <a:gd name="connsiteX9" fmla="*/ 2087244 w 2813636"/>
                  <a:gd name="connsiteY9" fmla="*/ 157513 h 2648199"/>
                  <a:gd name="connsiteX10" fmla="*/ 2106935 w 2813636"/>
                  <a:gd name="connsiteY10" fmla="*/ 177203 h 2648199"/>
                  <a:gd name="connsiteX11" fmla="*/ 2116780 w 2813636"/>
                  <a:gd name="connsiteY11" fmla="*/ 206737 h 2648199"/>
                  <a:gd name="connsiteX12" fmla="*/ 2106935 w 2813636"/>
                  <a:gd name="connsiteY12" fmla="*/ 236270 h 2648199"/>
                  <a:gd name="connsiteX13" fmla="*/ 2018325 w 2813636"/>
                  <a:gd name="connsiteY13" fmla="*/ 206737 h 2648199"/>
                  <a:gd name="connsiteX14" fmla="*/ 1998634 w 2813636"/>
                  <a:gd name="connsiteY14" fmla="*/ 187047 h 2648199"/>
                  <a:gd name="connsiteX15" fmla="*/ 1929716 w 2813636"/>
                  <a:gd name="connsiteY15" fmla="*/ 167358 h 2648199"/>
                  <a:gd name="connsiteX16" fmla="*/ 1900179 w 2813636"/>
                  <a:gd name="connsiteY16" fmla="*/ 147669 h 2648199"/>
                  <a:gd name="connsiteX17" fmla="*/ 1742652 w 2813636"/>
                  <a:gd name="connsiteY17" fmla="*/ 177203 h 2648199"/>
                  <a:gd name="connsiteX18" fmla="*/ 1722961 w 2813636"/>
                  <a:gd name="connsiteY18" fmla="*/ 236270 h 2648199"/>
                  <a:gd name="connsiteX19" fmla="*/ 1713115 w 2813636"/>
                  <a:gd name="connsiteY19" fmla="*/ 265804 h 2648199"/>
                  <a:gd name="connsiteX20" fmla="*/ 1673733 w 2813636"/>
                  <a:gd name="connsiteY20" fmla="*/ 324872 h 2648199"/>
                  <a:gd name="connsiteX21" fmla="*/ 1654042 w 2813636"/>
                  <a:gd name="connsiteY21" fmla="*/ 354406 h 2648199"/>
                  <a:gd name="connsiteX22" fmla="*/ 1624506 w 2813636"/>
                  <a:gd name="connsiteY22" fmla="*/ 374095 h 2648199"/>
                  <a:gd name="connsiteX23" fmla="*/ 1604815 w 2813636"/>
                  <a:gd name="connsiteY23" fmla="*/ 403629 h 2648199"/>
                  <a:gd name="connsiteX24" fmla="*/ 1575278 w 2813636"/>
                  <a:gd name="connsiteY24" fmla="*/ 423318 h 2648199"/>
                  <a:gd name="connsiteX25" fmla="*/ 1565433 w 2813636"/>
                  <a:gd name="connsiteY25" fmla="*/ 452852 h 2648199"/>
                  <a:gd name="connsiteX26" fmla="*/ 1516205 w 2813636"/>
                  <a:gd name="connsiteY26" fmla="*/ 502075 h 2648199"/>
                  <a:gd name="connsiteX27" fmla="*/ 1496514 w 2813636"/>
                  <a:gd name="connsiteY27" fmla="*/ 531609 h 2648199"/>
                  <a:gd name="connsiteX28" fmla="*/ 1466978 w 2813636"/>
                  <a:gd name="connsiteY28" fmla="*/ 551298 h 2648199"/>
                  <a:gd name="connsiteX29" fmla="*/ 1398059 w 2813636"/>
                  <a:gd name="connsiteY29" fmla="*/ 580832 h 2648199"/>
                  <a:gd name="connsiteX30" fmla="*/ 1338986 w 2813636"/>
                  <a:gd name="connsiteY30" fmla="*/ 620210 h 2648199"/>
                  <a:gd name="connsiteX31" fmla="*/ 1279914 w 2813636"/>
                  <a:gd name="connsiteY31" fmla="*/ 639899 h 2648199"/>
                  <a:gd name="connsiteX32" fmla="*/ 1260223 w 2813636"/>
                  <a:gd name="connsiteY32" fmla="*/ 669433 h 2648199"/>
                  <a:gd name="connsiteX33" fmla="*/ 1230686 w 2813636"/>
                  <a:gd name="connsiteY33" fmla="*/ 689122 h 2648199"/>
                  <a:gd name="connsiteX34" fmla="*/ 1220841 w 2813636"/>
                  <a:gd name="connsiteY34" fmla="*/ 718656 h 2648199"/>
                  <a:gd name="connsiteX35" fmla="*/ 1181459 w 2813636"/>
                  <a:gd name="connsiteY35" fmla="*/ 777724 h 2648199"/>
                  <a:gd name="connsiteX36" fmla="*/ 1161768 w 2813636"/>
                  <a:gd name="connsiteY36" fmla="*/ 807258 h 2648199"/>
                  <a:gd name="connsiteX37" fmla="*/ 1132231 w 2813636"/>
                  <a:gd name="connsiteY37" fmla="*/ 817102 h 2648199"/>
                  <a:gd name="connsiteX38" fmla="*/ 1102695 w 2813636"/>
                  <a:gd name="connsiteY38" fmla="*/ 846636 h 2648199"/>
                  <a:gd name="connsiteX39" fmla="*/ 1073158 w 2813636"/>
                  <a:gd name="connsiteY39" fmla="*/ 856481 h 2648199"/>
                  <a:gd name="connsiteX40" fmla="*/ 1063313 w 2813636"/>
                  <a:gd name="connsiteY40" fmla="*/ 886014 h 2648199"/>
                  <a:gd name="connsiteX41" fmla="*/ 1004240 w 2813636"/>
                  <a:gd name="connsiteY41" fmla="*/ 925393 h 2648199"/>
                  <a:gd name="connsiteX42" fmla="*/ 974703 w 2813636"/>
                  <a:gd name="connsiteY42" fmla="*/ 984461 h 2648199"/>
                  <a:gd name="connsiteX43" fmla="*/ 945167 w 2813636"/>
                  <a:gd name="connsiteY43" fmla="*/ 1033684 h 2648199"/>
                  <a:gd name="connsiteX44" fmla="*/ 905785 w 2813636"/>
                  <a:gd name="connsiteY44" fmla="*/ 1082907 h 2648199"/>
                  <a:gd name="connsiteX45" fmla="*/ 699030 w 2813636"/>
                  <a:gd name="connsiteY45" fmla="*/ 1092751 h 2648199"/>
                  <a:gd name="connsiteX46" fmla="*/ 521811 w 2813636"/>
                  <a:gd name="connsiteY46" fmla="*/ 1122285 h 2648199"/>
                  <a:gd name="connsiteX47" fmla="*/ 502120 w 2813636"/>
                  <a:gd name="connsiteY47" fmla="*/ 1151819 h 2648199"/>
                  <a:gd name="connsiteX48" fmla="*/ 521811 w 2813636"/>
                  <a:gd name="connsiteY48" fmla="*/ 1191197 h 2648199"/>
                  <a:gd name="connsiteX49" fmla="*/ 433201 w 2813636"/>
                  <a:gd name="connsiteY49" fmla="*/ 1201042 h 2648199"/>
                  <a:gd name="connsiteX50" fmla="*/ 383974 w 2813636"/>
                  <a:gd name="connsiteY50" fmla="*/ 1220731 h 2648199"/>
                  <a:gd name="connsiteX51" fmla="*/ 354437 w 2813636"/>
                  <a:gd name="connsiteY51" fmla="*/ 1279799 h 2648199"/>
                  <a:gd name="connsiteX52" fmla="*/ 364283 w 2813636"/>
                  <a:gd name="connsiteY52" fmla="*/ 1338866 h 2648199"/>
                  <a:gd name="connsiteX53" fmla="*/ 374128 w 2813636"/>
                  <a:gd name="connsiteY53" fmla="*/ 1368400 h 2648199"/>
                  <a:gd name="connsiteX54" fmla="*/ 403665 w 2813636"/>
                  <a:gd name="connsiteY54" fmla="*/ 1378245 h 2648199"/>
                  <a:gd name="connsiteX55" fmla="*/ 482429 w 2813636"/>
                  <a:gd name="connsiteY55" fmla="*/ 1437313 h 2648199"/>
                  <a:gd name="connsiteX56" fmla="*/ 452892 w 2813636"/>
                  <a:gd name="connsiteY56" fmla="*/ 1447157 h 2648199"/>
                  <a:gd name="connsiteX57" fmla="*/ 423356 w 2813636"/>
                  <a:gd name="connsiteY57" fmla="*/ 1466846 h 2648199"/>
                  <a:gd name="connsiteX58" fmla="*/ 354437 w 2813636"/>
                  <a:gd name="connsiteY58" fmla="*/ 1476691 h 2648199"/>
                  <a:gd name="connsiteX59" fmla="*/ 315055 w 2813636"/>
                  <a:gd name="connsiteY59" fmla="*/ 1496380 h 2648199"/>
                  <a:gd name="connsiteX60" fmla="*/ 265828 w 2813636"/>
                  <a:gd name="connsiteY60" fmla="*/ 1506225 h 2648199"/>
                  <a:gd name="connsiteX61" fmla="*/ 236291 w 2813636"/>
                  <a:gd name="connsiteY61" fmla="*/ 1516069 h 2648199"/>
                  <a:gd name="connsiteX62" fmla="*/ 216600 w 2813636"/>
                  <a:gd name="connsiteY62" fmla="*/ 1545603 h 2648199"/>
                  <a:gd name="connsiteX63" fmla="*/ 187064 w 2813636"/>
                  <a:gd name="connsiteY63" fmla="*/ 1565292 h 2648199"/>
                  <a:gd name="connsiteX64" fmla="*/ 147682 w 2813636"/>
                  <a:gd name="connsiteY64" fmla="*/ 1614515 h 2648199"/>
                  <a:gd name="connsiteX65" fmla="*/ 137837 w 2813636"/>
                  <a:gd name="connsiteY65" fmla="*/ 1653894 h 2648199"/>
                  <a:gd name="connsiteX66" fmla="*/ 118146 w 2813636"/>
                  <a:gd name="connsiteY66" fmla="*/ 1712962 h 2648199"/>
                  <a:gd name="connsiteX67" fmla="*/ 127991 w 2813636"/>
                  <a:gd name="connsiteY67" fmla="*/ 1762185 h 2648199"/>
                  <a:gd name="connsiteX68" fmla="*/ 157528 w 2813636"/>
                  <a:gd name="connsiteY68" fmla="*/ 1772029 h 2648199"/>
                  <a:gd name="connsiteX69" fmla="*/ 196909 w 2813636"/>
                  <a:gd name="connsiteY69" fmla="*/ 1781874 h 2648199"/>
                  <a:gd name="connsiteX70" fmla="*/ 305210 w 2813636"/>
                  <a:gd name="connsiteY70" fmla="*/ 1811408 h 2648199"/>
                  <a:gd name="connsiteX71" fmla="*/ 236291 w 2813636"/>
                  <a:gd name="connsiteY71" fmla="*/ 1840941 h 2648199"/>
                  <a:gd name="connsiteX72" fmla="*/ 177218 w 2813636"/>
                  <a:gd name="connsiteY72" fmla="*/ 1860631 h 2648199"/>
                  <a:gd name="connsiteX73" fmla="*/ 167373 w 2813636"/>
                  <a:gd name="connsiteY73" fmla="*/ 1890164 h 2648199"/>
                  <a:gd name="connsiteX74" fmla="*/ 118146 w 2813636"/>
                  <a:gd name="connsiteY74" fmla="*/ 1939388 h 2648199"/>
                  <a:gd name="connsiteX75" fmla="*/ 88609 w 2813636"/>
                  <a:gd name="connsiteY75" fmla="*/ 2037834 h 2648199"/>
                  <a:gd name="connsiteX76" fmla="*/ 68918 w 2813636"/>
                  <a:gd name="connsiteY76" fmla="*/ 2067367 h 2648199"/>
                  <a:gd name="connsiteX77" fmla="*/ 49227 w 2813636"/>
                  <a:gd name="connsiteY77" fmla="*/ 2146124 h 2648199"/>
                  <a:gd name="connsiteX78" fmla="*/ 19691 w 2813636"/>
                  <a:gd name="connsiteY78" fmla="*/ 2283949 h 2648199"/>
                  <a:gd name="connsiteX79" fmla="*/ 0 w 2813636"/>
                  <a:gd name="connsiteY79" fmla="*/ 2441463 h 2648199"/>
                  <a:gd name="connsiteX80" fmla="*/ 9845 w 2813636"/>
                  <a:gd name="connsiteY80" fmla="*/ 2608821 h 2648199"/>
                  <a:gd name="connsiteX81" fmla="*/ 19691 w 2813636"/>
                  <a:gd name="connsiteY81" fmla="*/ 2638355 h 2648199"/>
                  <a:gd name="connsiteX82" fmla="*/ 78764 w 2813636"/>
                  <a:gd name="connsiteY82" fmla="*/ 2648199 h 2648199"/>
                  <a:gd name="connsiteX83" fmla="*/ 167373 w 2813636"/>
                  <a:gd name="connsiteY83" fmla="*/ 2638355 h 2648199"/>
                  <a:gd name="connsiteX84" fmla="*/ 206755 w 2813636"/>
                  <a:gd name="connsiteY84" fmla="*/ 2628510 h 2648199"/>
                  <a:gd name="connsiteX85" fmla="*/ 255982 w 2813636"/>
                  <a:gd name="connsiteY85" fmla="*/ 2569442 h 2648199"/>
                  <a:gd name="connsiteX86" fmla="*/ 285519 w 2813636"/>
                  <a:gd name="connsiteY86" fmla="*/ 2470996 h 2648199"/>
                  <a:gd name="connsiteX87" fmla="*/ 295364 w 2813636"/>
                  <a:gd name="connsiteY87" fmla="*/ 2441463 h 2648199"/>
                  <a:gd name="connsiteX88" fmla="*/ 315055 w 2813636"/>
                  <a:gd name="connsiteY88" fmla="*/ 2421773 h 2648199"/>
                  <a:gd name="connsiteX89" fmla="*/ 344592 w 2813636"/>
                  <a:gd name="connsiteY89" fmla="*/ 2333172 h 2648199"/>
                  <a:gd name="connsiteX90" fmla="*/ 354437 w 2813636"/>
                  <a:gd name="connsiteY90" fmla="*/ 2303638 h 2648199"/>
                  <a:gd name="connsiteX91" fmla="*/ 364283 w 2813636"/>
                  <a:gd name="connsiteY91" fmla="*/ 2274104 h 2648199"/>
                  <a:gd name="connsiteX92" fmla="*/ 393819 w 2813636"/>
                  <a:gd name="connsiteY92" fmla="*/ 2155969 h 2648199"/>
                  <a:gd name="connsiteX93" fmla="*/ 433201 w 2813636"/>
                  <a:gd name="connsiteY93" fmla="*/ 2096901 h 2648199"/>
                  <a:gd name="connsiteX94" fmla="*/ 462738 w 2813636"/>
                  <a:gd name="connsiteY94" fmla="*/ 2077212 h 2648199"/>
                  <a:gd name="connsiteX95" fmla="*/ 521811 w 2813636"/>
                  <a:gd name="connsiteY95" fmla="*/ 2037834 h 2648199"/>
                  <a:gd name="connsiteX96" fmla="*/ 610420 w 2813636"/>
                  <a:gd name="connsiteY96" fmla="*/ 2008300 h 2648199"/>
                  <a:gd name="connsiteX97" fmla="*/ 639957 w 2813636"/>
                  <a:gd name="connsiteY97" fmla="*/ 1998455 h 2648199"/>
                  <a:gd name="connsiteX98" fmla="*/ 708875 w 2813636"/>
                  <a:gd name="connsiteY98" fmla="*/ 1988611 h 2648199"/>
                  <a:gd name="connsiteX99" fmla="*/ 767948 w 2813636"/>
                  <a:gd name="connsiteY99" fmla="*/ 1968921 h 2648199"/>
                  <a:gd name="connsiteX100" fmla="*/ 797484 w 2813636"/>
                  <a:gd name="connsiteY100" fmla="*/ 1959077 h 2648199"/>
                  <a:gd name="connsiteX101" fmla="*/ 807330 w 2813636"/>
                  <a:gd name="connsiteY101" fmla="*/ 1929543 h 2648199"/>
                  <a:gd name="connsiteX102" fmla="*/ 846712 w 2813636"/>
                  <a:gd name="connsiteY102" fmla="*/ 1860631 h 2648199"/>
                  <a:gd name="connsiteX103" fmla="*/ 856557 w 2813636"/>
                  <a:gd name="connsiteY103" fmla="*/ 1831097 h 2648199"/>
                  <a:gd name="connsiteX104" fmla="*/ 876248 w 2813636"/>
                  <a:gd name="connsiteY104" fmla="*/ 1801563 h 2648199"/>
                  <a:gd name="connsiteX105" fmla="*/ 895939 w 2813636"/>
                  <a:gd name="connsiteY105" fmla="*/ 1732651 h 2648199"/>
                  <a:gd name="connsiteX106" fmla="*/ 915630 w 2813636"/>
                  <a:gd name="connsiteY106" fmla="*/ 1594826 h 2648199"/>
                  <a:gd name="connsiteX107" fmla="*/ 925476 w 2813636"/>
                  <a:gd name="connsiteY107" fmla="*/ 1565292 h 2648199"/>
                  <a:gd name="connsiteX108" fmla="*/ 935321 w 2813636"/>
                  <a:gd name="connsiteY108" fmla="*/ 1506225 h 2648199"/>
                  <a:gd name="connsiteX109" fmla="*/ 905785 w 2813636"/>
                  <a:gd name="connsiteY109" fmla="*/ 1486536 h 2648199"/>
                  <a:gd name="connsiteX110" fmla="*/ 876248 w 2813636"/>
                  <a:gd name="connsiteY110" fmla="*/ 1476691 h 2648199"/>
                  <a:gd name="connsiteX111" fmla="*/ 836866 w 2813636"/>
                  <a:gd name="connsiteY111" fmla="*/ 1457002 h 2648199"/>
                  <a:gd name="connsiteX112" fmla="*/ 817175 w 2813636"/>
                  <a:gd name="connsiteY112" fmla="*/ 1427468 h 2648199"/>
                  <a:gd name="connsiteX113" fmla="*/ 807330 w 2813636"/>
                  <a:gd name="connsiteY113" fmla="*/ 1397934 h 2648199"/>
                  <a:gd name="connsiteX114" fmla="*/ 767948 w 2813636"/>
                  <a:gd name="connsiteY114" fmla="*/ 1338866 h 2648199"/>
                  <a:gd name="connsiteX115" fmla="*/ 748257 w 2813636"/>
                  <a:gd name="connsiteY115" fmla="*/ 1309333 h 2648199"/>
                  <a:gd name="connsiteX116" fmla="*/ 728566 w 2813636"/>
                  <a:gd name="connsiteY116" fmla="*/ 1289643 h 2648199"/>
                  <a:gd name="connsiteX117" fmla="*/ 758102 w 2813636"/>
                  <a:gd name="connsiteY117" fmla="*/ 1299488 h 2648199"/>
                  <a:gd name="connsiteX118" fmla="*/ 817175 w 2813636"/>
                  <a:gd name="connsiteY118" fmla="*/ 1338866 h 2648199"/>
                  <a:gd name="connsiteX119" fmla="*/ 836866 w 2813636"/>
                  <a:gd name="connsiteY119" fmla="*/ 1358556 h 2648199"/>
                  <a:gd name="connsiteX120" fmla="*/ 945167 w 2813636"/>
                  <a:gd name="connsiteY120" fmla="*/ 1388089 h 2648199"/>
                  <a:gd name="connsiteX121" fmla="*/ 974703 w 2813636"/>
                  <a:gd name="connsiteY121" fmla="*/ 1397934 h 2648199"/>
                  <a:gd name="connsiteX122" fmla="*/ 1023931 w 2813636"/>
                  <a:gd name="connsiteY122" fmla="*/ 1407779 h 2648199"/>
                  <a:gd name="connsiteX123" fmla="*/ 1112540 w 2813636"/>
                  <a:gd name="connsiteY123" fmla="*/ 1388089 h 2648199"/>
                  <a:gd name="connsiteX124" fmla="*/ 1171613 w 2813636"/>
                  <a:gd name="connsiteY124" fmla="*/ 1368400 h 2648199"/>
                  <a:gd name="connsiteX125" fmla="*/ 1191304 w 2813636"/>
                  <a:gd name="connsiteY125" fmla="*/ 1338866 h 2648199"/>
                  <a:gd name="connsiteX126" fmla="*/ 1220841 w 2813636"/>
                  <a:gd name="connsiteY126" fmla="*/ 1319177 h 2648199"/>
                  <a:gd name="connsiteX127" fmla="*/ 1230686 w 2813636"/>
                  <a:gd name="connsiteY127" fmla="*/ 1289643 h 2648199"/>
                  <a:gd name="connsiteX128" fmla="*/ 1250377 w 2813636"/>
                  <a:gd name="connsiteY128" fmla="*/ 1260110 h 2648199"/>
                  <a:gd name="connsiteX129" fmla="*/ 1279914 w 2813636"/>
                  <a:gd name="connsiteY129" fmla="*/ 1201042 h 2648199"/>
                  <a:gd name="connsiteX130" fmla="*/ 1299604 w 2813636"/>
                  <a:gd name="connsiteY130" fmla="*/ 1141974 h 2648199"/>
                  <a:gd name="connsiteX131" fmla="*/ 1309450 w 2813636"/>
                  <a:gd name="connsiteY131" fmla="*/ 1112440 h 2648199"/>
                  <a:gd name="connsiteX132" fmla="*/ 1338986 w 2813636"/>
                  <a:gd name="connsiteY132" fmla="*/ 1092751 h 2648199"/>
                  <a:gd name="connsiteX133" fmla="*/ 1368523 w 2813636"/>
                  <a:gd name="connsiteY133" fmla="*/ 1033684 h 2648199"/>
                  <a:gd name="connsiteX134" fmla="*/ 1398059 w 2813636"/>
                  <a:gd name="connsiteY134" fmla="*/ 1013994 h 2648199"/>
                  <a:gd name="connsiteX135" fmla="*/ 1427596 w 2813636"/>
                  <a:gd name="connsiteY135" fmla="*/ 954927 h 2648199"/>
                  <a:gd name="connsiteX136" fmla="*/ 1457132 w 2813636"/>
                  <a:gd name="connsiteY136" fmla="*/ 935238 h 2648199"/>
                  <a:gd name="connsiteX137" fmla="*/ 1506360 w 2813636"/>
                  <a:gd name="connsiteY137" fmla="*/ 895859 h 2648199"/>
                  <a:gd name="connsiteX138" fmla="*/ 1555587 w 2813636"/>
                  <a:gd name="connsiteY138" fmla="*/ 856481 h 2648199"/>
                  <a:gd name="connsiteX139" fmla="*/ 1575278 w 2813636"/>
                  <a:gd name="connsiteY139" fmla="*/ 826947 h 2648199"/>
                  <a:gd name="connsiteX140" fmla="*/ 1604815 w 2813636"/>
                  <a:gd name="connsiteY140" fmla="*/ 807258 h 2648199"/>
                  <a:gd name="connsiteX141" fmla="*/ 1624506 w 2813636"/>
                  <a:gd name="connsiteY141" fmla="*/ 748190 h 2648199"/>
                  <a:gd name="connsiteX142" fmla="*/ 1634351 w 2813636"/>
                  <a:gd name="connsiteY142" fmla="*/ 718656 h 2648199"/>
                  <a:gd name="connsiteX143" fmla="*/ 1526051 w 2813636"/>
                  <a:gd name="connsiteY143" fmla="*/ 708812 h 2648199"/>
                  <a:gd name="connsiteX144" fmla="*/ 1565433 w 2813636"/>
                  <a:gd name="connsiteY144" fmla="*/ 689122 h 2648199"/>
                  <a:gd name="connsiteX145" fmla="*/ 1654042 w 2813636"/>
                  <a:gd name="connsiteY145" fmla="*/ 698967 h 2648199"/>
                  <a:gd name="connsiteX146" fmla="*/ 1742652 w 2813636"/>
                  <a:gd name="connsiteY146" fmla="*/ 689122 h 2648199"/>
                  <a:gd name="connsiteX147" fmla="*/ 1811570 w 2813636"/>
                  <a:gd name="connsiteY147" fmla="*/ 669433 h 2648199"/>
                  <a:gd name="connsiteX148" fmla="*/ 1880488 w 2813636"/>
                  <a:gd name="connsiteY148" fmla="*/ 630055 h 2648199"/>
                  <a:gd name="connsiteX149" fmla="*/ 1900179 w 2813636"/>
                  <a:gd name="connsiteY149" fmla="*/ 610365 h 2648199"/>
                  <a:gd name="connsiteX150" fmla="*/ 1929716 w 2813636"/>
                  <a:gd name="connsiteY150" fmla="*/ 590676 h 2648199"/>
                  <a:gd name="connsiteX151" fmla="*/ 1949407 w 2813636"/>
                  <a:gd name="connsiteY151" fmla="*/ 561142 h 2648199"/>
                  <a:gd name="connsiteX152" fmla="*/ 1969098 w 2813636"/>
                  <a:gd name="connsiteY152" fmla="*/ 383939 h 2648199"/>
                  <a:gd name="connsiteX153" fmla="*/ 1988789 w 2813636"/>
                  <a:gd name="connsiteY153" fmla="*/ 403629 h 2648199"/>
                  <a:gd name="connsiteX154" fmla="*/ 1998634 w 2813636"/>
                  <a:gd name="connsiteY154" fmla="*/ 433162 h 2648199"/>
                  <a:gd name="connsiteX155" fmla="*/ 2028171 w 2813636"/>
                  <a:gd name="connsiteY155" fmla="*/ 443007 h 2648199"/>
                  <a:gd name="connsiteX156" fmla="*/ 2047862 w 2813636"/>
                  <a:gd name="connsiteY156" fmla="*/ 472541 h 2648199"/>
                  <a:gd name="connsiteX157" fmla="*/ 2116780 w 2813636"/>
                  <a:gd name="connsiteY157" fmla="*/ 511919 h 2648199"/>
                  <a:gd name="connsiteX158" fmla="*/ 2175853 w 2813636"/>
                  <a:gd name="connsiteY158" fmla="*/ 551298 h 2648199"/>
                  <a:gd name="connsiteX159" fmla="*/ 2234926 w 2813636"/>
                  <a:gd name="connsiteY159" fmla="*/ 570987 h 2648199"/>
                  <a:gd name="connsiteX160" fmla="*/ 2441681 w 2813636"/>
                  <a:gd name="connsiteY160" fmla="*/ 561142 h 2648199"/>
                  <a:gd name="connsiteX161" fmla="*/ 2471218 w 2813636"/>
                  <a:gd name="connsiteY161" fmla="*/ 541453 h 2648199"/>
                  <a:gd name="connsiteX162" fmla="*/ 2589364 w 2813636"/>
                  <a:gd name="connsiteY162" fmla="*/ 482386 h 2648199"/>
                  <a:gd name="connsiteX163" fmla="*/ 2668128 w 2813636"/>
                  <a:gd name="connsiteY163" fmla="*/ 177202 h 2648199"/>
                  <a:gd name="connsiteX164" fmla="*/ 2471218 w 2813636"/>
                  <a:gd name="connsiteY164" fmla="*/ 137824 h 2648199"/>
                  <a:gd name="connsiteX165" fmla="*/ 2510600 w 2813636"/>
                  <a:gd name="connsiteY165" fmla="*/ 108290 h 2648199"/>
                  <a:gd name="connsiteX166" fmla="*/ 2540136 w 2813636"/>
                  <a:gd name="connsiteY166" fmla="*/ 88601 h 2648199"/>
                  <a:gd name="connsiteX167" fmla="*/ 2618900 w 2813636"/>
                  <a:gd name="connsiteY167" fmla="*/ 108290 h 2648199"/>
                  <a:gd name="connsiteX168" fmla="*/ 2737046 w 2813636"/>
                  <a:gd name="connsiteY168" fmla="*/ 137824 h 2648199"/>
                  <a:gd name="connsiteX169" fmla="*/ 2805965 w 2813636"/>
                  <a:gd name="connsiteY169" fmla="*/ 127980 h 2648199"/>
                  <a:gd name="connsiteX170" fmla="*/ 2796119 w 2813636"/>
                  <a:gd name="connsiteY170" fmla="*/ 88601 h 2648199"/>
                  <a:gd name="connsiteX171" fmla="*/ 2766583 w 2813636"/>
                  <a:gd name="connsiteY171" fmla="*/ 78757 h 2648199"/>
                  <a:gd name="connsiteX172" fmla="*/ 2707510 w 2813636"/>
                  <a:gd name="connsiteY172" fmla="*/ 68912 h 2648199"/>
                  <a:gd name="connsiteX173" fmla="*/ 2707510 w 2813636"/>
                  <a:gd name="connsiteY173" fmla="*/ 68912 h 2648199"/>
                  <a:gd name="connsiteX174" fmla="*/ 2766583 w 2813636"/>
                  <a:gd name="connsiteY174" fmla="*/ 108290 h 2648199"/>
                  <a:gd name="connsiteX0" fmla="*/ 2766583 w 2934444"/>
                  <a:gd name="connsiteY0" fmla="*/ 108290 h 2648199"/>
                  <a:gd name="connsiteX1" fmla="*/ 2766583 w 2934444"/>
                  <a:gd name="connsiteY1" fmla="*/ 108290 h 2648199"/>
                  <a:gd name="connsiteX2" fmla="*/ 2697664 w 2934444"/>
                  <a:gd name="connsiteY2" fmla="*/ 59067 h 2648199"/>
                  <a:gd name="connsiteX3" fmla="*/ 2668128 w 2934444"/>
                  <a:gd name="connsiteY3" fmla="*/ 49223 h 2648199"/>
                  <a:gd name="connsiteX4" fmla="*/ 2638591 w 2934444"/>
                  <a:gd name="connsiteY4" fmla="*/ 29534 h 2648199"/>
                  <a:gd name="connsiteX5" fmla="*/ 2579518 w 2934444"/>
                  <a:gd name="connsiteY5" fmla="*/ 0 h 2648199"/>
                  <a:gd name="connsiteX6" fmla="*/ 2116780 w 2934444"/>
                  <a:gd name="connsiteY6" fmla="*/ 9844 h 2648199"/>
                  <a:gd name="connsiteX7" fmla="*/ 2087244 w 2934444"/>
                  <a:gd name="connsiteY7" fmla="*/ 19689 h 2648199"/>
                  <a:gd name="connsiteX8" fmla="*/ 2077398 w 2934444"/>
                  <a:gd name="connsiteY8" fmla="*/ 78757 h 2648199"/>
                  <a:gd name="connsiteX9" fmla="*/ 2087244 w 2934444"/>
                  <a:gd name="connsiteY9" fmla="*/ 157513 h 2648199"/>
                  <a:gd name="connsiteX10" fmla="*/ 2106935 w 2934444"/>
                  <a:gd name="connsiteY10" fmla="*/ 177203 h 2648199"/>
                  <a:gd name="connsiteX11" fmla="*/ 2116780 w 2934444"/>
                  <a:gd name="connsiteY11" fmla="*/ 206737 h 2648199"/>
                  <a:gd name="connsiteX12" fmla="*/ 2106935 w 2934444"/>
                  <a:gd name="connsiteY12" fmla="*/ 236270 h 2648199"/>
                  <a:gd name="connsiteX13" fmla="*/ 2018325 w 2934444"/>
                  <a:gd name="connsiteY13" fmla="*/ 206737 h 2648199"/>
                  <a:gd name="connsiteX14" fmla="*/ 1998634 w 2934444"/>
                  <a:gd name="connsiteY14" fmla="*/ 187047 h 2648199"/>
                  <a:gd name="connsiteX15" fmla="*/ 1929716 w 2934444"/>
                  <a:gd name="connsiteY15" fmla="*/ 167358 h 2648199"/>
                  <a:gd name="connsiteX16" fmla="*/ 1900179 w 2934444"/>
                  <a:gd name="connsiteY16" fmla="*/ 147669 h 2648199"/>
                  <a:gd name="connsiteX17" fmla="*/ 1742652 w 2934444"/>
                  <a:gd name="connsiteY17" fmla="*/ 177203 h 2648199"/>
                  <a:gd name="connsiteX18" fmla="*/ 1722961 w 2934444"/>
                  <a:gd name="connsiteY18" fmla="*/ 236270 h 2648199"/>
                  <a:gd name="connsiteX19" fmla="*/ 1713115 w 2934444"/>
                  <a:gd name="connsiteY19" fmla="*/ 265804 h 2648199"/>
                  <a:gd name="connsiteX20" fmla="*/ 1673733 w 2934444"/>
                  <a:gd name="connsiteY20" fmla="*/ 324872 h 2648199"/>
                  <a:gd name="connsiteX21" fmla="*/ 1654042 w 2934444"/>
                  <a:gd name="connsiteY21" fmla="*/ 354406 h 2648199"/>
                  <a:gd name="connsiteX22" fmla="*/ 1624506 w 2934444"/>
                  <a:gd name="connsiteY22" fmla="*/ 374095 h 2648199"/>
                  <a:gd name="connsiteX23" fmla="*/ 1604815 w 2934444"/>
                  <a:gd name="connsiteY23" fmla="*/ 403629 h 2648199"/>
                  <a:gd name="connsiteX24" fmla="*/ 1575278 w 2934444"/>
                  <a:gd name="connsiteY24" fmla="*/ 423318 h 2648199"/>
                  <a:gd name="connsiteX25" fmla="*/ 1565433 w 2934444"/>
                  <a:gd name="connsiteY25" fmla="*/ 452852 h 2648199"/>
                  <a:gd name="connsiteX26" fmla="*/ 1516205 w 2934444"/>
                  <a:gd name="connsiteY26" fmla="*/ 502075 h 2648199"/>
                  <a:gd name="connsiteX27" fmla="*/ 1496514 w 2934444"/>
                  <a:gd name="connsiteY27" fmla="*/ 531609 h 2648199"/>
                  <a:gd name="connsiteX28" fmla="*/ 1466978 w 2934444"/>
                  <a:gd name="connsiteY28" fmla="*/ 551298 h 2648199"/>
                  <a:gd name="connsiteX29" fmla="*/ 1398059 w 2934444"/>
                  <a:gd name="connsiteY29" fmla="*/ 580832 h 2648199"/>
                  <a:gd name="connsiteX30" fmla="*/ 1338986 w 2934444"/>
                  <a:gd name="connsiteY30" fmla="*/ 620210 h 2648199"/>
                  <a:gd name="connsiteX31" fmla="*/ 1279914 w 2934444"/>
                  <a:gd name="connsiteY31" fmla="*/ 639899 h 2648199"/>
                  <a:gd name="connsiteX32" fmla="*/ 1260223 w 2934444"/>
                  <a:gd name="connsiteY32" fmla="*/ 669433 h 2648199"/>
                  <a:gd name="connsiteX33" fmla="*/ 1230686 w 2934444"/>
                  <a:gd name="connsiteY33" fmla="*/ 689122 h 2648199"/>
                  <a:gd name="connsiteX34" fmla="*/ 1220841 w 2934444"/>
                  <a:gd name="connsiteY34" fmla="*/ 718656 h 2648199"/>
                  <a:gd name="connsiteX35" fmla="*/ 1181459 w 2934444"/>
                  <a:gd name="connsiteY35" fmla="*/ 777724 h 2648199"/>
                  <a:gd name="connsiteX36" fmla="*/ 1161768 w 2934444"/>
                  <a:gd name="connsiteY36" fmla="*/ 807258 h 2648199"/>
                  <a:gd name="connsiteX37" fmla="*/ 1132231 w 2934444"/>
                  <a:gd name="connsiteY37" fmla="*/ 817102 h 2648199"/>
                  <a:gd name="connsiteX38" fmla="*/ 1102695 w 2934444"/>
                  <a:gd name="connsiteY38" fmla="*/ 846636 h 2648199"/>
                  <a:gd name="connsiteX39" fmla="*/ 1073158 w 2934444"/>
                  <a:gd name="connsiteY39" fmla="*/ 856481 h 2648199"/>
                  <a:gd name="connsiteX40" fmla="*/ 1063313 w 2934444"/>
                  <a:gd name="connsiteY40" fmla="*/ 886014 h 2648199"/>
                  <a:gd name="connsiteX41" fmla="*/ 1004240 w 2934444"/>
                  <a:gd name="connsiteY41" fmla="*/ 925393 h 2648199"/>
                  <a:gd name="connsiteX42" fmla="*/ 974703 w 2934444"/>
                  <a:gd name="connsiteY42" fmla="*/ 984461 h 2648199"/>
                  <a:gd name="connsiteX43" fmla="*/ 945167 w 2934444"/>
                  <a:gd name="connsiteY43" fmla="*/ 1033684 h 2648199"/>
                  <a:gd name="connsiteX44" fmla="*/ 905785 w 2934444"/>
                  <a:gd name="connsiteY44" fmla="*/ 1082907 h 2648199"/>
                  <a:gd name="connsiteX45" fmla="*/ 699030 w 2934444"/>
                  <a:gd name="connsiteY45" fmla="*/ 1092751 h 2648199"/>
                  <a:gd name="connsiteX46" fmla="*/ 521811 w 2934444"/>
                  <a:gd name="connsiteY46" fmla="*/ 1122285 h 2648199"/>
                  <a:gd name="connsiteX47" fmla="*/ 502120 w 2934444"/>
                  <a:gd name="connsiteY47" fmla="*/ 1151819 h 2648199"/>
                  <a:gd name="connsiteX48" fmla="*/ 521811 w 2934444"/>
                  <a:gd name="connsiteY48" fmla="*/ 1191197 h 2648199"/>
                  <a:gd name="connsiteX49" fmla="*/ 433201 w 2934444"/>
                  <a:gd name="connsiteY49" fmla="*/ 1201042 h 2648199"/>
                  <a:gd name="connsiteX50" fmla="*/ 383974 w 2934444"/>
                  <a:gd name="connsiteY50" fmla="*/ 1220731 h 2648199"/>
                  <a:gd name="connsiteX51" fmla="*/ 354437 w 2934444"/>
                  <a:gd name="connsiteY51" fmla="*/ 1279799 h 2648199"/>
                  <a:gd name="connsiteX52" fmla="*/ 364283 w 2934444"/>
                  <a:gd name="connsiteY52" fmla="*/ 1338866 h 2648199"/>
                  <a:gd name="connsiteX53" fmla="*/ 374128 w 2934444"/>
                  <a:gd name="connsiteY53" fmla="*/ 1368400 h 2648199"/>
                  <a:gd name="connsiteX54" fmla="*/ 403665 w 2934444"/>
                  <a:gd name="connsiteY54" fmla="*/ 1378245 h 2648199"/>
                  <a:gd name="connsiteX55" fmla="*/ 482429 w 2934444"/>
                  <a:gd name="connsiteY55" fmla="*/ 1437313 h 2648199"/>
                  <a:gd name="connsiteX56" fmla="*/ 452892 w 2934444"/>
                  <a:gd name="connsiteY56" fmla="*/ 1447157 h 2648199"/>
                  <a:gd name="connsiteX57" fmla="*/ 423356 w 2934444"/>
                  <a:gd name="connsiteY57" fmla="*/ 1466846 h 2648199"/>
                  <a:gd name="connsiteX58" fmla="*/ 354437 w 2934444"/>
                  <a:gd name="connsiteY58" fmla="*/ 1476691 h 2648199"/>
                  <a:gd name="connsiteX59" fmla="*/ 315055 w 2934444"/>
                  <a:gd name="connsiteY59" fmla="*/ 1496380 h 2648199"/>
                  <a:gd name="connsiteX60" fmla="*/ 265828 w 2934444"/>
                  <a:gd name="connsiteY60" fmla="*/ 1506225 h 2648199"/>
                  <a:gd name="connsiteX61" fmla="*/ 236291 w 2934444"/>
                  <a:gd name="connsiteY61" fmla="*/ 1516069 h 2648199"/>
                  <a:gd name="connsiteX62" fmla="*/ 216600 w 2934444"/>
                  <a:gd name="connsiteY62" fmla="*/ 1545603 h 2648199"/>
                  <a:gd name="connsiteX63" fmla="*/ 187064 w 2934444"/>
                  <a:gd name="connsiteY63" fmla="*/ 1565292 h 2648199"/>
                  <a:gd name="connsiteX64" fmla="*/ 147682 w 2934444"/>
                  <a:gd name="connsiteY64" fmla="*/ 1614515 h 2648199"/>
                  <a:gd name="connsiteX65" fmla="*/ 137837 w 2934444"/>
                  <a:gd name="connsiteY65" fmla="*/ 1653894 h 2648199"/>
                  <a:gd name="connsiteX66" fmla="*/ 118146 w 2934444"/>
                  <a:gd name="connsiteY66" fmla="*/ 1712962 h 2648199"/>
                  <a:gd name="connsiteX67" fmla="*/ 127991 w 2934444"/>
                  <a:gd name="connsiteY67" fmla="*/ 1762185 h 2648199"/>
                  <a:gd name="connsiteX68" fmla="*/ 157528 w 2934444"/>
                  <a:gd name="connsiteY68" fmla="*/ 1772029 h 2648199"/>
                  <a:gd name="connsiteX69" fmla="*/ 196909 w 2934444"/>
                  <a:gd name="connsiteY69" fmla="*/ 1781874 h 2648199"/>
                  <a:gd name="connsiteX70" fmla="*/ 305210 w 2934444"/>
                  <a:gd name="connsiteY70" fmla="*/ 1811408 h 2648199"/>
                  <a:gd name="connsiteX71" fmla="*/ 236291 w 2934444"/>
                  <a:gd name="connsiteY71" fmla="*/ 1840941 h 2648199"/>
                  <a:gd name="connsiteX72" fmla="*/ 177218 w 2934444"/>
                  <a:gd name="connsiteY72" fmla="*/ 1860631 h 2648199"/>
                  <a:gd name="connsiteX73" fmla="*/ 167373 w 2934444"/>
                  <a:gd name="connsiteY73" fmla="*/ 1890164 h 2648199"/>
                  <a:gd name="connsiteX74" fmla="*/ 118146 w 2934444"/>
                  <a:gd name="connsiteY74" fmla="*/ 1939388 h 2648199"/>
                  <a:gd name="connsiteX75" fmla="*/ 88609 w 2934444"/>
                  <a:gd name="connsiteY75" fmla="*/ 2037834 h 2648199"/>
                  <a:gd name="connsiteX76" fmla="*/ 68918 w 2934444"/>
                  <a:gd name="connsiteY76" fmla="*/ 2067367 h 2648199"/>
                  <a:gd name="connsiteX77" fmla="*/ 49227 w 2934444"/>
                  <a:gd name="connsiteY77" fmla="*/ 2146124 h 2648199"/>
                  <a:gd name="connsiteX78" fmla="*/ 19691 w 2934444"/>
                  <a:gd name="connsiteY78" fmla="*/ 2283949 h 2648199"/>
                  <a:gd name="connsiteX79" fmla="*/ 0 w 2934444"/>
                  <a:gd name="connsiteY79" fmla="*/ 2441463 h 2648199"/>
                  <a:gd name="connsiteX80" fmla="*/ 9845 w 2934444"/>
                  <a:gd name="connsiteY80" fmla="*/ 2608821 h 2648199"/>
                  <a:gd name="connsiteX81" fmla="*/ 19691 w 2934444"/>
                  <a:gd name="connsiteY81" fmla="*/ 2638355 h 2648199"/>
                  <a:gd name="connsiteX82" fmla="*/ 78764 w 2934444"/>
                  <a:gd name="connsiteY82" fmla="*/ 2648199 h 2648199"/>
                  <a:gd name="connsiteX83" fmla="*/ 167373 w 2934444"/>
                  <a:gd name="connsiteY83" fmla="*/ 2638355 h 2648199"/>
                  <a:gd name="connsiteX84" fmla="*/ 206755 w 2934444"/>
                  <a:gd name="connsiteY84" fmla="*/ 2628510 h 2648199"/>
                  <a:gd name="connsiteX85" fmla="*/ 255982 w 2934444"/>
                  <a:gd name="connsiteY85" fmla="*/ 2569442 h 2648199"/>
                  <a:gd name="connsiteX86" fmla="*/ 285519 w 2934444"/>
                  <a:gd name="connsiteY86" fmla="*/ 2470996 h 2648199"/>
                  <a:gd name="connsiteX87" fmla="*/ 295364 w 2934444"/>
                  <a:gd name="connsiteY87" fmla="*/ 2441463 h 2648199"/>
                  <a:gd name="connsiteX88" fmla="*/ 315055 w 2934444"/>
                  <a:gd name="connsiteY88" fmla="*/ 2421773 h 2648199"/>
                  <a:gd name="connsiteX89" fmla="*/ 344592 w 2934444"/>
                  <a:gd name="connsiteY89" fmla="*/ 2333172 h 2648199"/>
                  <a:gd name="connsiteX90" fmla="*/ 354437 w 2934444"/>
                  <a:gd name="connsiteY90" fmla="*/ 2303638 h 2648199"/>
                  <a:gd name="connsiteX91" fmla="*/ 364283 w 2934444"/>
                  <a:gd name="connsiteY91" fmla="*/ 2274104 h 2648199"/>
                  <a:gd name="connsiteX92" fmla="*/ 393819 w 2934444"/>
                  <a:gd name="connsiteY92" fmla="*/ 2155969 h 2648199"/>
                  <a:gd name="connsiteX93" fmla="*/ 433201 w 2934444"/>
                  <a:gd name="connsiteY93" fmla="*/ 2096901 h 2648199"/>
                  <a:gd name="connsiteX94" fmla="*/ 462738 w 2934444"/>
                  <a:gd name="connsiteY94" fmla="*/ 2077212 h 2648199"/>
                  <a:gd name="connsiteX95" fmla="*/ 521811 w 2934444"/>
                  <a:gd name="connsiteY95" fmla="*/ 2037834 h 2648199"/>
                  <a:gd name="connsiteX96" fmla="*/ 610420 w 2934444"/>
                  <a:gd name="connsiteY96" fmla="*/ 2008300 h 2648199"/>
                  <a:gd name="connsiteX97" fmla="*/ 639957 w 2934444"/>
                  <a:gd name="connsiteY97" fmla="*/ 1998455 h 2648199"/>
                  <a:gd name="connsiteX98" fmla="*/ 708875 w 2934444"/>
                  <a:gd name="connsiteY98" fmla="*/ 1988611 h 2648199"/>
                  <a:gd name="connsiteX99" fmla="*/ 767948 w 2934444"/>
                  <a:gd name="connsiteY99" fmla="*/ 1968921 h 2648199"/>
                  <a:gd name="connsiteX100" fmla="*/ 797484 w 2934444"/>
                  <a:gd name="connsiteY100" fmla="*/ 1959077 h 2648199"/>
                  <a:gd name="connsiteX101" fmla="*/ 807330 w 2934444"/>
                  <a:gd name="connsiteY101" fmla="*/ 1929543 h 2648199"/>
                  <a:gd name="connsiteX102" fmla="*/ 846712 w 2934444"/>
                  <a:gd name="connsiteY102" fmla="*/ 1860631 h 2648199"/>
                  <a:gd name="connsiteX103" fmla="*/ 856557 w 2934444"/>
                  <a:gd name="connsiteY103" fmla="*/ 1831097 h 2648199"/>
                  <a:gd name="connsiteX104" fmla="*/ 876248 w 2934444"/>
                  <a:gd name="connsiteY104" fmla="*/ 1801563 h 2648199"/>
                  <a:gd name="connsiteX105" fmla="*/ 895939 w 2934444"/>
                  <a:gd name="connsiteY105" fmla="*/ 1732651 h 2648199"/>
                  <a:gd name="connsiteX106" fmla="*/ 915630 w 2934444"/>
                  <a:gd name="connsiteY106" fmla="*/ 1594826 h 2648199"/>
                  <a:gd name="connsiteX107" fmla="*/ 925476 w 2934444"/>
                  <a:gd name="connsiteY107" fmla="*/ 1565292 h 2648199"/>
                  <a:gd name="connsiteX108" fmla="*/ 935321 w 2934444"/>
                  <a:gd name="connsiteY108" fmla="*/ 1506225 h 2648199"/>
                  <a:gd name="connsiteX109" fmla="*/ 905785 w 2934444"/>
                  <a:gd name="connsiteY109" fmla="*/ 1486536 h 2648199"/>
                  <a:gd name="connsiteX110" fmla="*/ 876248 w 2934444"/>
                  <a:gd name="connsiteY110" fmla="*/ 1476691 h 2648199"/>
                  <a:gd name="connsiteX111" fmla="*/ 836866 w 2934444"/>
                  <a:gd name="connsiteY111" fmla="*/ 1457002 h 2648199"/>
                  <a:gd name="connsiteX112" fmla="*/ 817175 w 2934444"/>
                  <a:gd name="connsiteY112" fmla="*/ 1427468 h 2648199"/>
                  <a:gd name="connsiteX113" fmla="*/ 807330 w 2934444"/>
                  <a:gd name="connsiteY113" fmla="*/ 1397934 h 2648199"/>
                  <a:gd name="connsiteX114" fmla="*/ 767948 w 2934444"/>
                  <a:gd name="connsiteY114" fmla="*/ 1338866 h 2648199"/>
                  <a:gd name="connsiteX115" fmla="*/ 748257 w 2934444"/>
                  <a:gd name="connsiteY115" fmla="*/ 1309333 h 2648199"/>
                  <a:gd name="connsiteX116" fmla="*/ 728566 w 2934444"/>
                  <a:gd name="connsiteY116" fmla="*/ 1289643 h 2648199"/>
                  <a:gd name="connsiteX117" fmla="*/ 758102 w 2934444"/>
                  <a:gd name="connsiteY117" fmla="*/ 1299488 h 2648199"/>
                  <a:gd name="connsiteX118" fmla="*/ 817175 w 2934444"/>
                  <a:gd name="connsiteY118" fmla="*/ 1338866 h 2648199"/>
                  <a:gd name="connsiteX119" fmla="*/ 836866 w 2934444"/>
                  <a:gd name="connsiteY119" fmla="*/ 1358556 h 2648199"/>
                  <a:gd name="connsiteX120" fmla="*/ 945167 w 2934444"/>
                  <a:gd name="connsiteY120" fmla="*/ 1388089 h 2648199"/>
                  <a:gd name="connsiteX121" fmla="*/ 974703 w 2934444"/>
                  <a:gd name="connsiteY121" fmla="*/ 1397934 h 2648199"/>
                  <a:gd name="connsiteX122" fmla="*/ 1023931 w 2934444"/>
                  <a:gd name="connsiteY122" fmla="*/ 1407779 h 2648199"/>
                  <a:gd name="connsiteX123" fmla="*/ 1112540 w 2934444"/>
                  <a:gd name="connsiteY123" fmla="*/ 1388089 h 2648199"/>
                  <a:gd name="connsiteX124" fmla="*/ 1171613 w 2934444"/>
                  <a:gd name="connsiteY124" fmla="*/ 1368400 h 2648199"/>
                  <a:gd name="connsiteX125" fmla="*/ 1191304 w 2934444"/>
                  <a:gd name="connsiteY125" fmla="*/ 1338866 h 2648199"/>
                  <a:gd name="connsiteX126" fmla="*/ 1220841 w 2934444"/>
                  <a:gd name="connsiteY126" fmla="*/ 1319177 h 2648199"/>
                  <a:gd name="connsiteX127" fmla="*/ 1230686 w 2934444"/>
                  <a:gd name="connsiteY127" fmla="*/ 1289643 h 2648199"/>
                  <a:gd name="connsiteX128" fmla="*/ 1250377 w 2934444"/>
                  <a:gd name="connsiteY128" fmla="*/ 1260110 h 2648199"/>
                  <a:gd name="connsiteX129" fmla="*/ 1279914 w 2934444"/>
                  <a:gd name="connsiteY129" fmla="*/ 1201042 h 2648199"/>
                  <a:gd name="connsiteX130" fmla="*/ 1299604 w 2934444"/>
                  <a:gd name="connsiteY130" fmla="*/ 1141974 h 2648199"/>
                  <a:gd name="connsiteX131" fmla="*/ 1309450 w 2934444"/>
                  <a:gd name="connsiteY131" fmla="*/ 1112440 h 2648199"/>
                  <a:gd name="connsiteX132" fmla="*/ 1338986 w 2934444"/>
                  <a:gd name="connsiteY132" fmla="*/ 1092751 h 2648199"/>
                  <a:gd name="connsiteX133" fmla="*/ 1368523 w 2934444"/>
                  <a:gd name="connsiteY133" fmla="*/ 1033684 h 2648199"/>
                  <a:gd name="connsiteX134" fmla="*/ 1398059 w 2934444"/>
                  <a:gd name="connsiteY134" fmla="*/ 1013994 h 2648199"/>
                  <a:gd name="connsiteX135" fmla="*/ 1427596 w 2934444"/>
                  <a:gd name="connsiteY135" fmla="*/ 954927 h 2648199"/>
                  <a:gd name="connsiteX136" fmla="*/ 1457132 w 2934444"/>
                  <a:gd name="connsiteY136" fmla="*/ 935238 h 2648199"/>
                  <a:gd name="connsiteX137" fmla="*/ 1506360 w 2934444"/>
                  <a:gd name="connsiteY137" fmla="*/ 895859 h 2648199"/>
                  <a:gd name="connsiteX138" fmla="*/ 1555587 w 2934444"/>
                  <a:gd name="connsiteY138" fmla="*/ 856481 h 2648199"/>
                  <a:gd name="connsiteX139" fmla="*/ 1575278 w 2934444"/>
                  <a:gd name="connsiteY139" fmla="*/ 826947 h 2648199"/>
                  <a:gd name="connsiteX140" fmla="*/ 1604815 w 2934444"/>
                  <a:gd name="connsiteY140" fmla="*/ 807258 h 2648199"/>
                  <a:gd name="connsiteX141" fmla="*/ 1624506 w 2934444"/>
                  <a:gd name="connsiteY141" fmla="*/ 748190 h 2648199"/>
                  <a:gd name="connsiteX142" fmla="*/ 1634351 w 2934444"/>
                  <a:gd name="connsiteY142" fmla="*/ 718656 h 2648199"/>
                  <a:gd name="connsiteX143" fmla="*/ 1526051 w 2934444"/>
                  <a:gd name="connsiteY143" fmla="*/ 708812 h 2648199"/>
                  <a:gd name="connsiteX144" fmla="*/ 1565433 w 2934444"/>
                  <a:gd name="connsiteY144" fmla="*/ 689122 h 2648199"/>
                  <a:gd name="connsiteX145" fmla="*/ 1654042 w 2934444"/>
                  <a:gd name="connsiteY145" fmla="*/ 698967 h 2648199"/>
                  <a:gd name="connsiteX146" fmla="*/ 1742652 w 2934444"/>
                  <a:gd name="connsiteY146" fmla="*/ 689122 h 2648199"/>
                  <a:gd name="connsiteX147" fmla="*/ 1811570 w 2934444"/>
                  <a:gd name="connsiteY147" fmla="*/ 669433 h 2648199"/>
                  <a:gd name="connsiteX148" fmla="*/ 1880488 w 2934444"/>
                  <a:gd name="connsiteY148" fmla="*/ 630055 h 2648199"/>
                  <a:gd name="connsiteX149" fmla="*/ 1900179 w 2934444"/>
                  <a:gd name="connsiteY149" fmla="*/ 610365 h 2648199"/>
                  <a:gd name="connsiteX150" fmla="*/ 1929716 w 2934444"/>
                  <a:gd name="connsiteY150" fmla="*/ 590676 h 2648199"/>
                  <a:gd name="connsiteX151" fmla="*/ 1949407 w 2934444"/>
                  <a:gd name="connsiteY151" fmla="*/ 561142 h 2648199"/>
                  <a:gd name="connsiteX152" fmla="*/ 1969098 w 2934444"/>
                  <a:gd name="connsiteY152" fmla="*/ 383939 h 2648199"/>
                  <a:gd name="connsiteX153" fmla="*/ 1988789 w 2934444"/>
                  <a:gd name="connsiteY153" fmla="*/ 403629 h 2648199"/>
                  <a:gd name="connsiteX154" fmla="*/ 1998634 w 2934444"/>
                  <a:gd name="connsiteY154" fmla="*/ 433162 h 2648199"/>
                  <a:gd name="connsiteX155" fmla="*/ 2028171 w 2934444"/>
                  <a:gd name="connsiteY155" fmla="*/ 443007 h 2648199"/>
                  <a:gd name="connsiteX156" fmla="*/ 2047862 w 2934444"/>
                  <a:gd name="connsiteY156" fmla="*/ 472541 h 2648199"/>
                  <a:gd name="connsiteX157" fmla="*/ 2116780 w 2934444"/>
                  <a:gd name="connsiteY157" fmla="*/ 511919 h 2648199"/>
                  <a:gd name="connsiteX158" fmla="*/ 2175853 w 2934444"/>
                  <a:gd name="connsiteY158" fmla="*/ 551298 h 2648199"/>
                  <a:gd name="connsiteX159" fmla="*/ 2234926 w 2934444"/>
                  <a:gd name="connsiteY159" fmla="*/ 570987 h 2648199"/>
                  <a:gd name="connsiteX160" fmla="*/ 2441681 w 2934444"/>
                  <a:gd name="connsiteY160" fmla="*/ 561142 h 2648199"/>
                  <a:gd name="connsiteX161" fmla="*/ 2471218 w 2934444"/>
                  <a:gd name="connsiteY161" fmla="*/ 541453 h 2648199"/>
                  <a:gd name="connsiteX162" fmla="*/ 2589364 w 2934444"/>
                  <a:gd name="connsiteY162" fmla="*/ 482386 h 2648199"/>
                  <a:gd name="connsiteX163" fmla="*/ 2668128 w 2934444"/>
                  <a:gd name="connsiteY163" fmla="*/ 177202 h 2648199"/>
                  <a:gd name="connsiteX164" fmla="*/ 2471218 w 2934444"/>
                  <a:gd name="connsiteY164" fmla="*/ 137824 h 2648199"/>
                  <a:gd name="connsiteX165" fmla="*/ 2510600 w 2934444"/>
                  <a:gd name="connsiteY165" fmla="*/ 108290 h 2648199"/>
                  <a:gd name="connsiteX166" fmla="*/ 2540136 w 2934444"/>
                  <a:gd name="connsiteY166" fmla="*/ 88601 h 2648199"/>
                  <a:gd name="connsiteX167" fmla="*/ 2618900 w 2934444"/>
                  <a:gd name="connsiteY167" fmla="*/ 108290 h 2648199"/>
                  <a:gd name="connsiteX168" fmla="*/ 2737046 w 2934444"/>
                  <a:gd name="connsiteY168" fmla="*/ 137824 h 2648199"/>
                  <a:gd name="connsiteX169" fmla="*/ 2805965 w 2934444"/>
                  <a:gd name="connsiteY169" fmla="*/ 127980 h 2648199"/>
                  <a:gd name="connsiteX170" fmla="*/ 2933956 w 2934444"/>
                  <a:gd name="connsiteY170" fmla="*/ 49223 h 2648199"/>
                  <a:gd name="connsiteX171" fmla="*/ 2766583 w 2934444"/>
                  <a:gd name="connsiteY171" fmla="*/ 78757 h 2648199"/>
                  <a:gd name="connsiteX172" fmla="*/ 2707510 w 2934444"/>
                  <a:gd name="connsiteY172" fmla="*/ 68912 h 2648199"/>
                  <a:gd name="connsiteX173" fmla="*/ 2707510 w 2934444"/>
                  <a:gd name="connsiteY173" fmla="*/ 68912 h 2648199"/>
                  <a:gd name="connsiteX174" fmla="*/ 2766583 w 2934444"/>
                  <a:gd name="connsiteY174" fmla="*/ 108290 h 2648199"/>
                  <a:gd name="connsiteX0" fmla="*/ 2766583 w 3062194"/>
                  <a:gd name="connsiteY0" fmla="*/ 108290 h 2648199"/>
                  <a:gd name="connsiteX1" fmla="*/ 2766583 w 3062194"/>
                  <a:gd name="connsiteY1" fmla="*/ 108290 h 2648199"/>
                  <a:gd name="connsiteX2" fmla="*/ 2697664 w 3062194"/>
                  <a:gd name="connsiteY2" fmla="*/ 59067 h 2648199"/>
                  <a:gd name="connsiteX3" fmla="*/ 2668128 w 3062194"/>
                  <a:gd name="connsiteY3" fmla="*/ 49223 h 2648199"/>
                  <a:gd name="connsiteX4" fmla="*/ 2638591 w 3062194"/>
                  <a:gd name="connsiteY4" fmla="*/ 29534 h 2648199"/>
                  <a:gd name="connsiteX5" fmla="*/ 2579518 w 3062194"/>
                  <a:gd name="connsiteY5" fmla="*/ 0 h 2648199"/>
                  <a:gd name="connsiteX6" fmla="*/ 2116780 w 3062194"/>
                  <a:gd name="connsiteY6" fmla="*/ 9844 h 2648199"/>
                  <a:gd name="connsiteX7" fmla="*/ 2087244 w 3062194"/>
                  <a:gd name="connsiteY7" fmla="*/ 19689 h 2648199"/>
                  <a:gd name="connsiteX8" fmla="*/ 2077398 w 3062194"/>
                  <a:gd name="connsiteY8" fmla="*/ 78757 h 2648199"/>
                  <a:gd name="connsiteX9" fmla="*/ 2087244 w 3062194"/>
                  <a:gd name="connsiteY9" fmla="*/ 157513 h 2648199"/>
                  <a:gd name="connsiteX10" fmla="*/ 2106935 w 3062194"/>
                  <a:gd name="connsiteY10" fmla="*/ 177203 h 2648199"/>
                  <a:gd name="connsiteX11" fmla="*/ 2116780 w 3062194"/>
                  <a:gd name="connsiteY11" fmla="*/ 206737 h 2648199"/>
                  <a:gd name="connsiteX12" fmla="*/ 2106935 w 3062194"/>
                  <a:gd name="connsiteY12" fmla="*/ 236270 h 2648199"/>
                  <a:gd name="connsiteX13" fmla="*/ 2018325 w 3062194"/>
                  <a:gd name="connsiteY13" fmla="*/ 206737 h 2648199"/>
                  <a:gd name="connsiteX14" fmla="*/ 1998634 w 3062194"/>
                  <a:gd name="connsiteY14" fmla="*/ 187047 h 2648199"/>
                  <a:gd name="connsiteX15" fmla="*/ 1929716 w 3062194"/>
                  <a:gd name="connsiteY15" fmla="*/ 167358 h 2648199"/>
                  <a:gd name="connsiteX16" fmla="*/ 1900179 w 3062194"/>
                  <a:gd name="connsiteY16" fmla="*/ 147669 h 2648199"/>
                  <a:gd name="connsiteX17" fmla="*/ 1742652 w 3062194"/>
                  <a:gd name="connsiteY17" fmla="*/ 177203 h 2648199"/>
                  <a:gd name="connsiteX18" fmla="*/ 1722961 w 3062194"/>
                  <a:gd name="connsiteY18" fmla="*/ 236270 h 2648199"/>
                  <a:gd name="connsiteX19" fmla="*/ 1713115 w 3062194"/>
                  <a:gd name="connsiteY19" fmla="*/ 265804 h 2648199"/>
                  <a:gd name="connsiteX20" fmla="*/ 1673733 w 3062194"/>
                  <a:gd name="connsiteY20" fmla="*/ 324872 h 2648199"/>
                  <a:gd name="connsiteX21" fmla="*/ 1654042 w 3062194"/>
                  <a:gd name="connsiteY21" fmla="*/ 354406 h 2648199"/>
                  <a:gd name="connsiteX22" fmla="*/ 1624506 w 3062194"/>
                  <a:gd name="connsiteY22" fmla="*/ 374095 h 2648199"/>
                  <a:gd name="connsiteX23" fmla="*/ 1604815 w 3062194"/>
                  <a:gd name="connsiteY23" fmla="*/ 403629 h 2648199"/>
                  <a:gd name="connsiteX24" fmla="*/ 1575278 w 3062194"/>
                  <a:gd name="connsiteY24" fmla="*/ 423318 h 2648199"/>
                  <a:gd name="connsiteX25" fmla="*/ 1565433 w 3062194"/>
                  <a:gd name="connsiteY25" fmla="*/ 452852 h 2648199"/>
                  <a:gd name="connsiteX26" fmla="*/ 1516205 w 3062194"/>
                  <a:gd name="connsiteY26" fmla="*/ 502075 h 2648199"/>
                  <a:gd name="connsiteX27" fmla="*/ 1496514 w 3062194"/>
                  <a:gd name="connsiteY27" fmla="*/ 531609 h 2648199"/>
                  <a:gd name="connsiteX28" fmla="*/ 1466978 w 3062194"/>
                  <a:gd name="connsiteY28" fmla="*/ 551298 h 2648199"/>
                  <a:gd name="connsiteX29" fmla="*/ 1398059 w 3062194"/>
                  <a:gd name="connsiteY29" fmla="*/ 580832 h 2648199"/>
                  <a:gd name="connsiteX30" fmla="*/ 1338986 w 3062194"/>
                  <a:gd name="connsiteY30" fmla="*/ 620210 h 2648199"/>
                  <a:gd name="connsiteX31" fmla="*/ 1279914 w 3062194"/>
                  <a:gd name="connsiteY31" fmla="*/ 639899 h 2648199"/>
                  <a:gd name="connsiteX32" fmla="*/ 1260223 w 3062194"/>
                  <a:gd name="connsiteY32" fmla="*/ 669433 h 2648199"/>
                  <a:gd name="connsiteX33" fmla="*/ 1230686 w 3062194"/>
                  <a:gd name="connsiteY33" fmla="*/ 689122 h 2648199"/>
                  <a:gd name="connsiteX34" fmla="*/ 1220841 w 3062194"/>
                  <a:gd name="connsiteY34" fmla="*/ 718656 h 2648199"/>
                  <a:gd name="connsiteX35" fmla="*/ 1181459 w 3062194"/>
                  <a:gd name="connsiteY35" fmla="*/ 777724 h 2648199"/>
                  <a:gd name="connsiteX36" fmla="*/ 1161768 w 3062194"/>
                  <a:gd name="connsiteY36" fmla="*/ 807258 h 2648199"/>
                  <a:gd name="connsiteX37" fmla="*/ 1132231 w 3062194"/>
                  <a:gd name="connsiteY37" fmla="*/ 817102 h 2648199"/>
                  <a:gd name="connsiteX38" fmla="*/ 1102695 w 3062194"/>
                  <a:gd name="connsiteY38" fmla="*/ 846636 h 2648199"/>
                  <a:gd name="connsiteX39" fmla="*/ 1073158 w 3062194"/>
                  <a:gd name="connsiteY39" fmla="*/ 856481 h 2648199"/>
                  <a:gd name="connsiteX40" fmla="*/ 1063313 w 3062194"/>
                  <a:gd name="connsiteY40" fmla="*/ 886014 h 2648199"/>
                  <a:gd name="connsiteX41" fmla="*/ 1004240 w 3062194"/>
                  <a:gd name="connsiteY41" fmla="*/ 925393 h 2648199"/>
                  <a:gd name="connsiteX42" fmla="*/ 974703 w 3062194"/>
                  <a:gd name="connsiteY42" fmla="*/ 984461 h 2648199"/>
                  <a:gd name="connsiteX43" fmla="*/ 945167 w 3062194"/>
                  <a:gd name="connsiteY43" fmla="*/ 1033684 h 2648199"/>
                  <a:gd name="connsiteX44" fmla="*/ 905785 w 3062194"/>
                  <a:gd name="connsiteY44" fmla="*/ 1082907 h 2648199"/>
                  <a:gd name="connsiteX45" fmla="*/ 699030 w 3062194"/>
                  <a:gd name="connsiteY45" fmla="*/ 1092751 h 2648199"/>
                  <a:gd name="connsiteX46" fmla="*/ 521811 w 3062194"/>
                  <a:gd name="connsiteY46" fmla="*/ 1122285 h 2648199"/>
                  <a:gd name="connsiteX47" fmla="*/ 502120 w 3062194"/>
                  <a:gd name="connsiteY47" fmla="*/ 1151819 h 2648199"/>
                  <a:gd name="connsiteX48" fmla="*/ 521811 w 3062194"/>
                  <a:gd name="connsiteY48" fmla="*/ 1191197 h 2648199"/>
                  <a:gd name="connsiteX49" fmla="*/ 433201 w 3062194"/>
                  <a:gd name="connsiteY49" fmla="*/ 1201042 h 2648199"/>
                  <a:gd name="connsiteX50" fmla="*/ 383974 w 3062194"/>
                  <a:gd name="connsiteY50" fmla="*/ 1220731 h 2648199"/>
                  <a:gd name="connsiteX51" fmla="*/ 354437 w 3062194"/>
                  <a:gd name="connsiteY51" fmla="*/ 1279799 h 2648199"/>
                  <a:gd name="connsiteX52" fmla="*/ 364283 w 3062194"/>
                  <a:gd name="connsiteY52" fmla="*/ 1338866 h 2648199"/>
                  <a:gd name="connsiteX53" fmla="*/ 374128 w 3062194"/>
                  <a:gd name="connsiteY53" fmla="*/ 1368400 h 2648199"/>
                  <a:gd name="connsiteX54" fmla="*/ 403665 w 3062194"/>
                  <a:gd name="connsiteY54" fmla="*/ 1378245 h 2648199"/>
                  <a:gd name="connsiteX55" fmla="*/ 482429 w 3062194"/>
                  <a:gd name="connsiteY55" fmla="*/ 1437313 h 2648199"/>
                  <a:gd name="connsiteX56" fmla="*/ 452892 w 3062194"/>
                  <a:gd name="connsiteY56" fmla="*/ 1447157 h 2648199"/>
                  <a:gd name="connsiteX57" fmla="*/ 423356 w 3062194"/>
                  <a:gd name="connsiteY57" fmla="*/ 1466846 h 2648199"/>
                  <a:gd name="connsiteX58" fmla="*/ 354437 w 3062194"/>
                  <a:gd name="connsiteY58" fmla="*/ 1476691 h 2648199"/>
                  <a:gd name="connsiteX59" fmla="*/ 315055 w 3062194"/>
                  <a:gd name="connsiteY59" fmla="*/ 1496380 h 2648199"/>
                  <a:gd name="connsiteX60" fmla="*/ 265828 w 3062194"/>
                  <a:gd name="connsiteY60" fmla="*/ 1506225 h 2648199"/>
                  <a:gd name="connsiteX61" fmla="*/ 236291 w 3062194"/>
                  <a:gd name="connsiteY61" fmla="*/ 1516069 h 2648199"/>
                  <a:gd name="connsiteX62" fmla="*/ 216600 w 3062194"/>
                  <a:gd name="connsiteY62" fmla="*/ 1545603 h 2648199"/>
                  <a:gd name="connsiteX63" fmla="*/ 187064 w 3062194"/>
                  <a:gd name="connsiteY63" fmla="*/ 1565292 h 2648199"/>
                  <a:gd name="connsiteX64" fmla="*/ 147682 w 3062194"/>
                  <a:gd name="connsiteY64" fmla="*/ 1614515 h 2648199"/>
                  <a:gd name="connsiteX65" fmla="*/ 137837 w 3062194"/>
                  <a:gd name="connsiteY65" fmla="*/ 1653894 h 2648199"/>
                  <a:gd name="connsiteX66" fmla="*/ 118146 w 3062194"/>
                  <a:gd name="connsiteY66" fmla="*/ 1712962 h 2648199"/>
                  <a:gd name="connsiteX67" fmla="*/ 127991 w 3062194"/>
                  <a:gd name="connsiteY67" fmla="*/ 1762185 h 2648199"/>
                  <a:gd name="connsiteX68" fmla="*/ 157528 w 3062194"/>
                  <a:gd name="connsiteY68" fmla="*/ 1772029 h 2648199"/>
                  <a:gd name="connsiteX69" fmla="*/ 196909 w 3062194"/>
                  <a:gd name="connsiteY69" fmla="*/ 1781874 h 2648199"/>
                  <a:gd name="connsiteX70" fmla="*/ 305210 w 3062194"/>
                  <a:gd name="connsiteY70" fmla="*/ 1811408 h 2648199"/>
                  <a:gd name="connsiteX71" fmla="*/ 236291 w 3062194"/>
                  <a:gd name="connsiteY71" fmla="*/ 1840941 h 2648199"/>
                  <a:gd name="connsiteX72" fmla="*/ 177218 w 3062194"/>
                  <a:gd name="connsiteY72" fmla="*/ 1860631 h 2648199"/>
                  <a:gd name="connsiteX73" fmla="*/ 167373 w 3062194"/>
                  <a:gd name="connsiteY73" fmla="*/ 1890164 h 2648199"/>
                  <a:gd name="connsiteX74" fmla="*/ 118146 w 3062194"/>
                  <a:gd name="connsiteY74" fmla="*/ 1939388 h 2648199"/>
                  <a:gd name="connsiteX75" fmla="*/ 88609 w 3062194"/>
                  <a:gd name="connsiteY75" fmla="*/ 2037834 h 2648199"/>
                  <a:gd name="connsiteX76" fmla="*/ 68918 w 3062194"/>
                  <a:gd name="connsiteY76" fmla="*/ 2067367 h 2648199"/>
                  <a:gd name="connsiteX77" fmla="*/ 49227 w 3062194"/>
                  <a:gd name="connsiteY77" fmla="*/ 2146124 h 2648199"/>
                  <a:gd name="connsiteX78" fmla="*/ 19691 w 3062194"/>
                  <a:gd name="connsiteY78" fmla="*/ 2283949 h 2648199"/>
                  <a:gd name="connsiteX79" fmla="*/ 0 w 3062194"/>
                  <a:gd name="connsiteY79" fmla="*/ 2441463 h 2648199"/>
                  <a:gd name="connsiteX80" fmla="*/ 9845 w 3062194"/>
                  <a:gd name="connsiteY80" fmla="*/ 2608821 h 2648199"/>
                  <a:gd name="connsiteX81" fmla="*/ 19691 w 3062194"/>
                  <a:gd name="connsiteY81" fmla="*/ 2638355 h 2648199"/>
                  <a:gd name="connsiteX82" fmla="*/ 78764 w 3062194"/>
                  <a:gd name="connsiteY82" fmla="*/ 2648199 h 2648199"/>
                  <a:gd name="connsiteX83" fmla="*/ 167373 w 3062194"/>
                  <a:gd name="connsiteY83" fmla="*/ 2638355 h 2648199"/>
                  <a:gd name="connsiteX84" fmla="*/ 206755 w 3062194"/>
                  <a:gd name="connsiteY84" fmla="*/ 2628510 h 2648199"/>
                  <a:gd name="connsiteX85" fmla="*/ 255982 w 3062194"/>
                  <a:gd name="connsiteY85" fmla="*/ 2569442 h 2648199"/>
                  <a:gd name="connsiteX86" fmla="*/ 285519 w 3062194"/>
                  <a:gd name="connsiteY86" fmla="*/ 2470996 h 2648199"/>
                  <a:gd name="connsiteX87" fmla="*/ 295364 w 3062194"/>
                  <a:gd name="connsiteY87" fmla="*/ 2441463 h 2648199"/>
                  <a:gd name="connsiteX88" fmla="*/ 315055 w 3062194"/>
                  <a:gd name="connsiteY88" fmla="*/ 2421773 h 2648199"/>
                  <a:gd name="connsiteX89" fmla="*/ 344592 w 3062194"/>
                  <a:gd name="connsiteY89" fmla="*/ 2333172 h 2648199"/>
                  <a:gd name="connsiteX90" fmla="*/ 354437 w 3062194"/>
                  <a:gd name="connsiteY90" fmla="*/ 2303638 h 2648199"/>
                  <a:gd name="connsiteX91" fmla="*/ 364283 w 3062194"/>
                  <a:gd name="connsiteY91" fmla="*/ 2274104 h 2648199"/>
                  <a:gd name="connsiteX92" fmla="*/ 393819 w 3062194"/>
                  <a:gd name="connsiteY92" fmla="*/ 2155969 h 2648199"/>
                  <a:gd name="connsiteX93" fmla="*/ 433201 w 3062194"/>
                  <a:gd name="connsiteY93" fmla="*/ 2096901 h 2648199"/>
                  <a:gd name="connsiteX94" fmla="*/ 462738 w 3062194"/>
                  <a:gd name="connsiteY94" fmla="*/ 2077212 h 2648199"/>
                  <a:gd name="connsiteX95" fmla="*/ 521811 w 3062194"/>
                  <a:gd name="connsiteY95" fmla="*/ 2037834 h 2648199"/>
                  <a:gd name="connsiteX96" fmla="*/ 610420 w 3062194"/>
                  <a:gd name="connsiteY96" fmla="*/ 2008300 h 2648199"/>
                  <a:gd name="connsiteX97" fmla="*/ 639957 w 3062194"/>
                  <a:gd name="connsiteY97" fmla="*/ 1998455 h 2648199"/>
                  <a:gd name="connsiteX98" fmla="*/ 708875 w 3062194"/>
                  <a:gd name="connsiteY98" fmla="*/ 1988611 h 2648199"/>
                  <a:gd name="connsiteX99" fmla="*/ 767948 w 3062194"/>
                  <a:gd name="connsiteY99" fmla="*/ 1968921 h 2648199"/>
                  <a:gd name="connsiteX100" fmla="*/ 797484 w 3062194"/>
                  <a:gd name="connsiteY100" fmla="*/ 1959077 h 2648199"/>
                  <a:gd name="connsiteX101" fmla="*/ 807330 w 3062194"/>
                  <a:gd name="connsiteY101" fmla="*/ 1929543 h 2648199"/>
                  <a:gd name="connsiteX102" fmla="*/ 846712 w 3062194"/>
                  <a:gd name="connsiteY102" fmla="*/ 1860631 h 2648199"/>
                  <a:gd name="connsiteX103" fmla="*/ 856557 w 3062194"/>
                  <a:gd name="connsiteY103" fmla="*/ 1831097 h 2648199"/>
                  <a:gd name="connsiteX104" fmla="*/ 876248 w 3062194"/>
                  <a:gd name="connsiteY104" fmla="*/ 1801563 h 2648199"/>
                  <a:gd name="connsiteX105" fmla="*/ 895939 w 3062194"/>
                  <a:gd name="connsiteY105" fmla="*/ 1732651 h 2648199"/>
                  <a:gd name="connsiteX106" fmla="*/ 915630 w 3062194"/>
                  <a:gd name="connsiteY106" fmla="*/ 1594826 h 2648199"/>
                  <a:gd name="connsiteX107" fmla="*/ 925476 w 3062194"/>
                  <a:gd name="connsiteY107" fmla="*/ 1565292 h 2648199"/>
                  <a:gd name="connsiteX108" fmla="*/ 935321 w 3062194"/>
                  <a:gd name="connsiteY108" fmla="*/ 1506225 h 2648199"/>
                  <a:gd name="connsiteX109" fmla="*/ 905785 w 3062194"/>
                  <a:gd name="connsiteY109" fmla="*/ 1486536 h 2648199"/>
                  <a:gd name="connsiteX110" fmla="*/ 876248 w 3062194"/>
                  <a:gd name="connsiteY110" fmla="*/ 1476691 h 2648199"/>
                  <a:gd name="connsiteX111" fmla="*/ 836866 w 3062194"/>
                  <a:gd name="connsiteY111" fmla="*/ 1457002 h 2648199"/>
                  <a:gd name="connsiteX112" fmla="*/ 817175 w 3062194"/>
                  <a:gd name="connsiteY112" fmla="*/ 1427468 h 2648199"/>
                  <a:gd name="connsiteX113" fmla="*/ 807330 w 3062194"/>
                  <a:gd name="connsiteY113" fmla="*/ 1397934 h 2648199"/>
                  <a:gd name="connsiteX114" fmla="*/ 767948 w 3062194"/>
                  <a:gd name="connsiteY114" fmla="*/ 1338866 h 2648199"/>
                  <a:gd name="connsiteX115" fmla="*/ 748257 w 3062194"/>
                  <a:gd name="connsiteY115" fmla="*/ 1309333 h 2648199"/>
                  <a:gd name="connsiteX116" fmla="*/ 728566 w 3062194"/>
                  <a:gd name="connsiteY116" fmla="*/ 1289643 h 2648199"/>
                  <a:gd name="connsiteX117" fmla="*/ 758102 w 3062194"/>
                  <a:gd name="connsiteY117" fmla="*/ 1299488 h 2648199"/>
                  <a:gd name="connsiteX118" fmla="*/ 817175 w 3062194"/>
                  <a:gd name="connsiteY118" fmla="*/ 1338866 h 2648199"/>
                  <a:gd name="connsiteX119" fmla="*/ 836866 w 3062194"/>
                  <a:gd name="connsiteY119" fmla="*/ 1358556 h 2648199"/>
                  <a:gd name="connsiteX120" fmla="*/ 945167 w 3062194"/>
                  <a:gd name="connsiteY120" fmla="*/ 1388089 h 2648199"/>
                  <a:gd name="connsiteX121" fmla="*/ 974703 w 3062194"/>
                  <a:gd name="connsiteY121" fmla="*/ 1397934 h 2648199"/>
                  <a:gd name="connsiteX122" fmla="*/ 1023931 w 3062194"/>
                  <a:gd name="connsiteY122" fmla="*/ 1407779 h 2648199"/>
                  <a:gd name="connsiteX123" fmla="*/ 1112540 w 3062194"/>
                  <a:gd name="connsiteY123" fmla="*/ 1388089 h 2648199"/>
                  <a:gd name="connsiteX124" fmla="*/ 1171613 w 3062194"/>
                  <a:gd name="connsiteY124" fmla="*/ 1368400 h 2648199"/>
                  <a:gd name="connsiteX125" fmla="*/ 1191304 w 3062194"/>
                  <a:gd name="connsiteY125" fmla="*/ 1338866 h 2648199"/>
                  <a:gd name="connsiteX126" fmla="*/ 1220841 w 3062194"/>
                  <a:gd name="connsiteY126" fmla="*/ 1319177 h 2648199"/>
                  <a:gd name="connsiteX127" fmla="*/ 1230686 w 3062194"/>
                  <a:gd name="connsiteY127" fmla="*/ 1289643 h 2648199"/>
                  <a:gd name="connsiteX128" fmla="*/ 1250377 w 3062194"/>
                  <a:gd name="connsiteY128" fmla="*/ 1260110 h 2648199"/>
                  <a:gd name="connsiteX129" fmla="*/ 1279914 w 3062194"/>
                  <a:gd name="connsiteY129" fmla="*/ 1201042 h 2648199"/>
                  <a:gd name="connsiteX130" fmla="*/ 1299604 w 3062194"/>
                  <a:gd name="connsiteY130" fmla="*/ 1141974 h 2648199"/>
                  <a:gd name="connsiteX131" fmla="*/ 1309450 w 3062194"/>
                  <a:gd name="connsiteY131" fmla="*/ 1112440 h 2648199"/>
                  <a:gd name="connsiteX132" fmla="*/ 1338986 w 3062194"/>
                  <a:gd name="connsiteY132" fmla="*/ 1092751 h 2648199"/>
                  <a:gd name="connsiteX133" fmla="*/ 1368523 w 3062194"/>
                  <a:gd name="connsiteY133" fmla="*/ 1033684 h 2648199"/>
                  <a:gd name="connsiteX134" fmla="*/ 1398059 w 3062194"/>
                  <a:gd name="connsiteY134" fmla="*/ 1013994 h 2648199"/>
                  <a:gd name="connsiteX135" fmla="*/ 1427596 w 3062194"/>
                  <a:gd name="connsiteY135" fmla="*/ 954927 h 2648199"/>
                  <a:gd name="connsiteX136" fmla="*/ 1457132 w 3062194"/>
                  <a:gd name="connsiteY136" fmla="*/ 935238 h 2648199"/>
                  <a:gd name="connsiteX137" fmla="*/ 1506360 w 3062194"/>
                  <a:gd name="connsiteY137" fmla="*/ 895859 h 2648199"/>
                  <a:gd name="connsiteX138" fmla="*/ 1555587 w 3062194"/>
                  <a:gd name="connsiteY138" fmla="*/ 856481 h 2648199"/>
                  <a:gd name="connsiteX139" fmla="*/ 1575278 w 3062194"/>
                  <a:gd name="connsiteY139" fmla="*/ 826947 h 2648199"/>
                  <a:gd name="connsiteX140" fmla="*/ 1604815 w 3062194"/>
                  <a:gd name="connsiteY140" fmla="*/ 807258 h 2648199"/>
                  <a:gd name="connsiteX141" fmla="*/ 1624506 w 3062194"/>
                  <a:gd name="connsiteY141" fmla="*/ 748190 h 2648199"/>
                  <a:gd name="connsiteX142" fmla="*/ 1634351 w 3062194"/>
                  <a:gd name="connsiteY142" fmla="*/ 718656 h 2648199"/>
                  <a:gd name="connsiteX143" fmla="*/ 1526051 w 3062194"/>
                  <a:gd name="connsiteY143" fmla="*/ 708812 h 2648199"/>
                  <a:gd name="connsiteX144" fmla="*/ 1565433 w 3062194"/>
                  <a:gd name="connsiteY144" fmla="*/ 689122 h 2648199"/>
                  <a:gd name="connsiteX145" fmla="*/ 1654042 w 3062194"/>
                  <a:gd name="connsiteY145" fmla="*/ 698967 h 2648199"/>
                  <a:gd name="connsiteX146" fmla="*/ 1742652 w 3062194"/>
                  <a:gd name="connsiteY146" fmla="*/ 689122 h 2648199"/>
                  <a:gd name="connsiteX147" fmla="*/ 1811570 w 3062194"/>
                  <a:gd name="connsiteY147" fmla="*/ 669433 h 2648199"/>
                  <a:gd name="connsiteX148" fmla="*/ 1880488 w 3062194"/>
                  <a:gd name="connsiteY148" fmla="*/ 630055 h 2648199"/>
                  <a:gd name="connsiteX149" fmla="*/ 1900179 w 3062194"/>
                  <a:gd name="connsiteY149" fmla="*/ 610365 h 2648199"/>
                  <a:gd name="connsiteX150" fmla="*/ 1929716 w 3062194"/>
                  <a:gd name="connsiteY150" fmla="*/ 590676 h 2648199"/>
                  <a:gd name="connsiteX151" fmla="*/ 1949407 w 3062194"/>
                  <a:gd name="connsiteY151" fmla="*/ 561142 h 2648199"/>
                  <a:gd name="connsiteX152" fmla="*/ 1969098 w 3062194"/>
                  <a:gd name="connsiteY152" fmla="*/ 383939 h 2648199"/>
                  <a:gd name="connsiteX153" fmla="*/ 1988789 w 3062194"/>
                  <a:gd name="connsiteY153" fmla="*/ 403629 h 2648199"/>
                  <a:gd name="connsiteX154" fmla="*/ 1998634 w 3062194"/>
                  <a:gd name="connsiteY154" fmla="*/ 433162 h 2648199"/>
                  <a:gd name="connsiteX155" fmla="*/ 2028171 w 3062194"/>
                  <a:gd name="connsiteY155" fmla="*/ 443007 h 2648199"/>
                  <a:gd name="connsiteX156" fmla="*/ 2047862 w 3062194"/>
                  <a:gd name="connsiteY156" fmla="*/ 472541 h 2648199"/>
                  <a:gd name="connsiteX157" fmla="*/ 2116780 w 3062194"/>
                  <a:gd name="connsiteY157" fmla="*/ 511919 h 2648199"/>
                  <a:gd name="connsiteX158" fmla="*/ 2175853 w 3062194"/>
                  <a:gd name="connsiteY158" fmla="*/ 551298 h 2648199"/>
                  <a:gd name="connsiteX159" fmla="*/ 2234926 w 3062194"/>
                  <a:gd name="connsiteY159" fmla="*/ 570987 h 2648199"/>
                  <a:gd name="connsiteX160" fmla="*/ 2441681 w 3062194"/>
                  <a:gd name="connsiteY160" fmla="*/ 561142 h 2648199"/>
                  <a:gd name="connsiteX161" fmla="*/ 2471218 w 3062194"/>
                  <a:gd name="connsiteY161" fmla="*/ 541453 h 2648199"/>
                  <a:gd name="connsiteX162" fmla="*/ 2589364 w 3062194"/>
                  <a:gd name="connsiteY162" fmla="*/ 482386 h 2648199"/>
                  <a:gd name="connsiteX163" fmla="*/ 2668128 w 3062194"/>
                  <a:gd name="connsiteY163" fmla="*/ 177202 h 2648199"/>
                  <a:gd name="connsiteX164" fmla="*/ 2471218 w 3062194"/>
                  <a:gd name="connsiteY164" fmla="*/ 137824 h 2648199"/>
                  <a:gd name="connsiteX165" fmla="*/ 2510600 w 3062194"/>
                  <a:gd name="connsiteY165" fmla="*/ 108290 h 2648199"/>
                  <a:gd name="connsiteX166" fmla="*/ 2540136 w 3062194"/>
                  <a:gd name="connsiteY166" fmla="*/ 88601 h 2648199"/>
                  <a:gd name="connsiteX167" fmla="*/ 2618900 w 3062194"/>
                  <a:gd name="connsiteY167" fmla="*/ 108290 h 2648199"/>
                  <a:gd name="connsiteX168" fmla="*/ 2737046 w 3062194"/>
                  <a:gd name="connsiteY168" fmla="*/ 137824 h 2648199"/>
                  <a:gd name="connsiteX169" fmla="*/ 2805965 w 3062194"/>
                  <a:gd name="connsiteY169" fmla="*/ 127980 h 2648199"/>
                  <a:gd name="connsiteX170" fmla="*/ 3061947 w 3062194"/>
                  <a:gd name="connsiteY170" fmla="*/ 49223 h 2648199"/>
                  <a:gd name="connsiteX171" fmla="*/ 2766583 w 3062194"/>
                  <a:gd name="connsiteY171" fmla="*/ 78757 h 2648199"/>
                  <a:gd name="connsiteX172" fmla="*/ 2707510 w 3062194"/>
                  <a:gd name="connsiteY172" fmla="*/ 68912 h 2648199"/>
                  <a:gd name="connsiteX173" fmla="*/ 2707510 w 3062194"/>
                  <a:gd name="connsiteY173" fmla="*/ 68912 h 2648199"/>
                  <a:gd name="connsiteX174" fmla="*/ 2766583 w 3062194"/>
                  <a:gd name="connsiteY174" fmla="*/ 108290 h 2648199"/>
                  <a:gd name="connsiteX0" fmla="*/ 2766583 w 3074752"/>
                  <a:gd name="connsiteY0" fmla="*/ 108290 h 2648199"/>
                  <a:gd name="connsiteX1" fmla="*/ 2766583 w 3074752"/>
                  <a:gd name="connsiteY1" fmla="*/ 108290 h 2648199"/>
                  <a:gd name="connsiteX2" fmla="*/ 2697664 w 3074752"/>
                  <a:gd name="connsiteY2" fmla="*/ 59067 h 2648199"/>
                  <a:gd name="connsiteX3" fmla="*/ 2668128 w 3074752"/>
                  <a:gd name="connsiteY3" fmla="*/ 49223 h 2648199"/>
                  <a:gd name="connsiteX4" fmla="*/ 2638591 w 3074752"/>
                  <a:gd name="connsiteY4" fmla="*/ 29534 h 2648199"/>
                  <a:gd name="connsiteX5" fmla="*/ 2579518 w 3074752"/>
                  <a:gd name="connsiteY5" fmla="*/ 0 h 2648199"/>
                  <a:gd name="connsiteX6" fmla="*/ 2116780 w 3074752"/>
                  <a:gd name="connsiteY6" fmla="*/ 9844 h 2648199"/>
                  <a:gd name="connsiteX7" fmla="*/ 2087244 w 3074752"/>
                  <a:gd name="connsiteY7" fmla="*/ 19689 h 2648199"/>
                  <a:gd name="connsiteX8" fmla="*/ 2077398 w 3074752"/>
                  <a:gd name="connsiteY8" fmla="*/ 78757 h 2648199"/>
                  <a:gd name="connsiteX9" fmla="*/ 2087244 w 3074752"/>
                  <a:gd name="connsiteY9" fmla="*/ 157513 h 2648199"/>
                  <a:gd name="connsiteX10" fmla="*/ 2106935 w 3074752"/>
                  <a:gd name="connsiteY10" fmla="*/ 177203 h 2648199"/>
                  <a:gd name="connsiteX11" fmla="*/ 2116780 w 3074752"/>
                  <a:gd name="connsiteY11" fmla="*/ 206737 h 2648199"/>
                  <a:gd name="connsiteX12" fmla="*/ 2106935 w 3074752"/>
                  <a:gd name="connsiteY12" fmla="*/ 236270 h 2648199"/>
                  <a:gd name="connsiteX13" fmla="*/ 2018325 w 3074752"/>
                  <a:gd name="connsiteY13" fmla="*/ 206737 h 2648199"/>
                  <a:gd name="connsiteX14" fmla="*/ 1998634 w 3074752"/>
                  <a:gd name="connsiteY14" fmla="*/ 187047 h 2648199"/>
                  <a:gd name="connsiteX15" fmla="*/ 1929716 w 3074752"/>
                  <a:gd name="connsiteY15" fmla="*/ 167358 h 2648199"/>
                  <a:gd name="connsiteX16" fmla="*/ 1900179 w 3074752"/>
                  <a:gd name="connsiteY16" fmla="*/ 147669 h 2648199"/>
                  <a:gd name="connsiteX17" fmla="*/ 1742652 w 3074752"/>
                  <a:gd name="connsiteY17" fmla="*/ 177203 h 2648199"/>
                  <a:gd name="connsiteX18" fmla="*/ 1722961 w 3074752"/>
                  <a:gd name="connsiteY18" fmla="*/ 236270 h 2648199"/>
                  <a:gd name="connsiteX19" fmla="*/ 1713115 w 3074752"/>
                  <a:gd name="connsiteY19" fmla="*/ 265804 h 2648199"/>
                  <a:gd name="connsiteX20" fmla="*/ 1673733 w 3074752"/>
                  <a:gd name="connsiteY20" fmla="*/ 324872 h 2648199"/>
                  <a:gd name="connsiteX21" fmla="*/ 1654042 w 3074752"/>
                  <a:gd name="connsiteY21" fmla="*/ 354406 h 2648199"/>
                  <a:gd name="connsiteX22" fmla="*/ 1624506 w 3074752"/>
                  <a:gd name="connsiteY22" fmla="*/ 374095 h 2648199"/>
                  <a:gd name="connsiteX23" fmla="*/ 1604815 w 3074752"/>
                  <a:gd name="connsiteY23" fmla="*/ 403629 h 2648199"/>
                  <a:gd name="connsiteX24" fmla="*/ 1575278 w 3074752"/>
                  <a:gd name="connsiteY24" fmla="*/ 423318 h 2648199"/>
                  <a:gd name="connsiteX25" fmla="*/ 1565433 w 3074752"/>
                  <a:gd name="connsiteY25" fmla="*/ 452852 h 2648199"/>
                  <a:gd name="connsiteX26" fmla="*/ 1516205 w 3074752"/>
                  <a:gd name="connsiteY26" fmla="*/ 502075 h 2648199"/>
                  <a:gd name="connsiteX27" fmla="*/ 1496514 w 3074752"/>
                  <a:gd name="connsiteY27" fmla="*/ 531609 h 2648199"/>
                  <a:gd name="connsiteX28" fmla="*/ 1466978 w 3074752"/>
                  <a:gd name="connsiteY28" fmla="*/ 551298 h 2648199"/>
                  <a:gd name="connsiteX29" fmla="*/ 1398059 w 3074752"/>
                  <a:gd name="connsiteY29" fmla="*/ 580832 h 2648199"/>
                  <a:gd name="connsiteX30" fmla="*/ 1338986 w 3074752"/>
                  <a:gd name="connsiteY30" fmla="*/ 620210 h 2648199"/>
                  <a:gd name="connsiteX31" fmla="*/ 1279914 w 3074752"/>
                  <a:gd name="connsiteY31" fmla="*/ 639899 h 2648199"/>
                  <a:gd name="connsiteX32" fmla="*/ 1260223 w 3074752"/>
                  <a:gd name="connsiteY32" fmla="*/ 669433 h 2648199"/>
                  <a:gd name="connsiteX33" fmla="*/ 1230686 w 3074752"/>
                  <a:gd name="connsiteY33" fmla="*/ 689122 h 2648199"/>
                  <a:gd name="connsiteX34" fmla="*/ 1220841 w 3074752"/>
                  <a:gd name="connsiteY34" fmla="*/ 718656 h 2648199"/>
                  <a:gd name="connsiteX35" fmla="*/ 1181459 w 3074752"/>
                  <a:gd name="connsiteY35" fmla="*/ 777724 h 2648199"/>
                  <a:gd name="connsiteX36" fmla="*/ 1161768 w 3074752"/>
                  <a:gd name="connsiteY36" fmla="*/ 807258 h 2648199"/>
                  <a:gd name="connsiteX37" fmla="*/ 1132231 w 3074752"/>
                  <a:gd name="connsiteY37" fmla="*/ 817102 h 2648199"/>
                  <a:gd name="connsiteX38" fmla="*/ 1102695 w 3074752"/>
                  <a:gd name="connsiteY38" fmla="*/ 846636 h 2648199"/>
                  <a:gd name="connsiteX39" fmla="*/ 1073158 w 3074752"/>
                  <a:gd name="connsiteY39" fmla="*/ 856481 h 2648199"/>
                  <a:gd name="connsiteX40" fmla="*/ 1063313 w 3074752"/>
                  <a:gd name="connsiteY40" fmla="*/ 886014 h 2648199"/>
                  <a:gd name="connsiteX41" fmla="*/ 1004240 w 3074752"/>
                  <a:gd name="connsiteY41" fmla="*/ 925393 h 2648199"/>
                  <a:gd name="connsiteX42" fmla="*/ 974703 w 3074752"/>
                  <a:gd name="connsiteY42" fmla="*/ 984461 h 2648199"/>
                  <a:gd name="connsiteX43" fmla="*/ 945167 w 3074752"/>
                  <a:gd name="connsiteY43" fmla="*/ 1033684 h 2648199"/>
                  <a:gd name="connsiteX44" fmla="*/ 905785 w 3074752"/>
                  <a:gd name="connsiteY44" fmla="*/ 1082907 h 2648199"/>
                  <a:gd name="connsiteX45" fmla="*/ 699030 w 3074752"/>
                  <a:gd name="connsiteY45" fmla="*/ 1092751 h 2648199"/>
                  <a:gd name="connsiteX46" fmla="*/ 521811 w 3074752"/>
                  <a:gd name="connsiteY46" fmla="*/ 1122285 h 2648199"/>
                  <a:gd name="connsiteX47" fmla="*/ 502120 w 3074752"/>
                  <a:gd name="connsiteY47" fmla="*/ 1151819 h 2648199"/>
                  <a:gd name="connsiteX48" fmla="*/ 521811 w 3074752"/>
                  <a:gd name="connsiteY48" fmla="*/ 1191197 h 2648199"/>
                  <a:gd name="connsiteX49" fmla="*/ 433201 w 3074752"/>
                  <a:gd name="connsiteY49" fmla="*/ 1201042 h 2648199"/>
                  <a:gd name="connsiteX50" fmla="*/ 383974 w 3074752"/>
                  <a:gd name="connsiteY50" fmla="*/ 1220731 h 2648199"/>
                  <a:gd name="connsiteX51" fmla="*/ 354437 w 3074752"/>
                  <a:gd name="connsiteY51" fmla="*/ 1279799 h 2648199"/>
                  <a:gd name="connsiteX52" fmla="*/ 364283 w 3074752"/>
                  <a:gd name="connsiteY52" fmla="*/ 1338866 h 2648199"/>
                  <a:gd name="connsiteX53" fmla="*/ 374128 w 3074752"/>
                  <a:gd name="connsiteY53" fmla="*/ 1368400 h 2648199"/>
                  <a:gd name="connsiteX54" fmla="*/ 403665 w 3074752"/>
                  <a:gd name="connsiteY54" fmla="*/ 1378245 h 2648199"/>
                  <a:gd name="connsiteX55" fmla="*/ 482429 w 3074752"/>
                  <a:gd name="connsiteY55" fmla="*/ 1437313 h 2648199"/>
                  <a:gd name="connsiteX56" fmla="*/ 452892 w 3074752"/>
                  <a:gd name="connsiteY56" fmla="*/ 1447157 h 2648199"/>
                  <a:gd name="connsiteX57" fmla="*/ 423356 w 3074752"/>
                  <a:gd name="connsiteY57" fmla="*/ 1466846 h 2648199"/>
                  <a:gd name="connsiteX58" fmla="*/ 354437 w 3074752"/>
                  <a:gd name="connsiteY58" fmla="*/ 1476691 h 2648199"/>
                  <a:gd name="connsiteX59" fmla="*/ 315055 w 3074752"/>
                  <a:gd name="connsiteY59" fmla="*/ 1496380 h 2648199"/>
                  <a:gd name="connsiteX60" fmla="*/ 265828 w 3074752"/>
                  <a:gd name="connsiteY60" fmla="*/ 1506225 h 2648199"/>
                  <a:gd name="connsiteX61" fmla="*/ 236291 w 3074752"/>
                  <a:gd name="connsiteY61" fmla="*/ 1516069 h 2648199"/>
                  <a:gd name="connsiteX62" fmla="*/ 216600 w 3074752"/>
                  <a:gd name="connsiteY62" fmla="*/ 1545603 h 2648199"/>
                  <a:gd name="connsiteX63" fmla="*/ 187064 w 3074752"/>
                  <a:gd name="connsiteY63" fmla="*/ 1565292 h 2648199"/>
                  <a:gd name="connsiteX64" fmla="*/ 147682 w 3074752"/>
                  <a:gd name="connsiteY64" fmla="*/ 1614515 h 2648199"/>
                  <a:gd name="connsiteX65" fmla="*/ 137837 w 3074752"/>
                  <a:gd name="connsiteY65" fmla="*/ 1653894 h 2648199"/>
                  <a:gd name="connsiteX66" fmla="*/ 118146 w 3074752"/>
                  <a:gd name="connsiteY66" fmla="*/ 1712962 h 2648199"/>
                  <a:gd name="connsiteX67" fmla="*/ 127991 w 3074752"/>
                  <a:gd name="connsiteY67" fmla="*/ 1762185 h 2648199"/>
                  <a:gd name="connsiteX68" fmla="*/ 157528 w 3074752"/>
                  <a:gd name="connsiteY68" fmla="*/ 1772029 h 2648199"/>
                  <a:gd name="connsiteX69" fmla="*/ 196909 w 3074752"/>
                  <a:gd name="connsiteY69" fmla="*/ 1781874 h 2648199"/>
                  <a:gd name="connsiteX70" fmla="*/ 305210 w 3074752"/>
                  <a:gd name="connsiteY70" fmla="*/ 1811408 h 2648199"/>
                  <a:gd name="connsiteX71" fmla="*/ 236291 w 3074752"/>
                  <a:gd name="connsiteY71" fmla="*/ 1840941 h 2648199"/>
                  <a:gd name="connsiteX72" fmla="*/ 177218 w 3074752"/>
                  <a:gd name="connsiteY72" fmla="*/ 1860631 h 2648199"/>
                  <a:gd name="connsiteX73" fmla="*/ 167373 w 3074752"/>
                  <a:gd name="connsiteY73" fmla="*/ 1890164 h 2648199"/>
                  <a:gd name="connsiteX74" fmla="*/ 118146 w 3074752"/>
                  <a:gd name="connsiteY74" fmla="*/ 1939388 h 2648199"/>
                  <a:gd name="connsiteX75" fmla="*/ 88609 w 3074752"/>
                  <a:gd name="connsiteY75" fmla="*/ 2037834 h 2648199"/>
                  <a:gd name="connsiteX76" fmla="*/ 68918 w 3074752"/>
                  <a:gd name="connsiteY76" fmla="*/ 2067367 h 2648199"/>
                  <a:gd name="connsiteX77" fmla="*/ 49227 w 3074752"/>
                  <a:gd name="connsiteY77" fmla="*/ 2146124 h 2648199"/>
                  <a:gd name="connsiteX78" fmla="*/ 19691 w 3074752"/>
                  <a:gd name="connsiteY78" fmla="*/ 2283949 h 2648199"/>
                  <a:gd name="connsiteX79" fmla="*/ 0 w 3074752"/>
                  <a:gd name="connsiteY79" fmla="*/ 2441463 h 2648199"/>
                  <a:gd name="connsiteX80" fmla="*/ 9845 w 3074752"/>
                  <a:gd name="connsiteY80" fmla="*/ 2608821 h 2648199"/>
                  <a:gd name="connsiteX81" fmla="*/ 19691 w 3074752"/>
                  <a:gd name="connsiteY81" fmla="*/ 2638355 h 2648199"/>
                  <a:gd name="connsiteX82" fmla="*/ 78764 w 3074752"/>
                  <a:gd name="connsiteY82" fmla="*/ 2648199 h 2648199"/>
                  <a:gd name="connsiteX83" fmla="*/ 167373 w 3074752"/>
                  <a:gd name="connsiteY83" fmla="*/ 2638355 h 2648199"/>
                  <a:gd name="connsiteX84" fmla="*/ 206755 w 3074752"/>
                  <a:gd name="connsiteY84" fmla="*/ 2628510 h 2648199"/>
                  <a:gd name="connsiteX85" fmla="*/ 255982 w 3074752"/>
                  <a:gd name="connsiteY85" fmla="*/ 2569442 h 2648199"/>
                  <a:gd name="connsiteX86" fmla="*/ 285519 w 3074752"/>
                  <a:gd name="connsiteY86" fmla="*/ 2470996 h 2648199"/>
                  <a:gd name="connsiteX87" fmla="*/ 295364 w 3074752"/>
                  <a:gd name="connsiteY87" fmla="*/ 2441463 h 2648199"/>
                  <a:gd name="connsiteX88" fmla="*/ 315055 w 3074752"/>
                  <a:gd name="connsiteY88" fmla="*/ 2421773 h 2648199"/>
                  <a:gd name="connsiteX89" fmla="*/ 344592 w 3074752"/>
                  <a:gd name="connsiteY89" fmla="*/ 2333172 h 2648199"/>
                  <a:gd name="connsiteX90" fmla="*/ 354437 w 3074752"/>
                  <a:gd name="connsiteY90" fmla="*/ 2303638 h 2648199"/>
                  <a:gd name="connsiteX91" fmla="*/ 364283 w 3074752"/>
                  <a:gd name="connsiteY91" fmla="*/ 2274104 h 2648199"/>
                  <a:gd name="connsiteX92" fmla="*/ 393819 w 3074752"/>
                  <a:gd name="connsiteY92" fmla="*/ 2155969 h 2648199"/>
                  <a:gd name="connsiteX93" fmla="*/ 433201 w 3074752"/>
                  <a:gd name="connsiteY93" fmla="*/ 2096901 h 2648199"/>
                  <a:gd name="connsiteX94" fmla="*/ 462738 w 3074752"/>
                  <a:gd name="connsiteY94" fmla="*/ 2077212 h 2648199"/>
                  <a:gd name="connsiteX95" fmla="*/ 521811 w 3074752"/>
                  <a:gd name="connsiteY95" fmla="*/ 2037834 h 2648199"/>
                  <a:gd name="connsiteX96" fmla="*/ 610420 w 3074752"/>
                  <a:gd name="connsiteY96" fmla="*/ 2008300 h 2648199"/>
                  <a:gd name="connsiteX97" fmla="*/ 639957 w 3074752"/>
                  <a:gd name="connsiteY97" fmla="*/ 1998455 h 2648199"/>
                  <a:gd name="connsiteX98" fmla="*/ 708875 w 3074752"/>
                  <a:gd name="connsiteY98" fmla="*/ 1988611 h 2648199"/>
                  <a:gd name="connsiteX99" fmla="*/ 767948 w 3074752"/>
                  <a:gd name="connsiteY99" fmla="*/ 1968921 h 2648199"/>
                  <a:gd name="connsiteX100" fmla="*/ 797484 w 3074752"/>
                  <a:gd name="connsiteY100" fmla="*/ 1959077 h 2648199"/>
                  <a:gd name="connsiteX101" fmla="*/ 807330 w 3074752"/>
                  <a:gd name="connsiteY101" fmla="*/ 1929543 h 2648199"/>
                  <a:gd name="connsiteX102" fmla="*/ 846712 w 3074752"/>
                  <a:gd name="connsiteY102" fmla="*/ 1860631 h 2648199"/>
                  <a:gd name="connsiteX103" fmla="*/ 856557 w 3074752"/>
                  <a:gd name="connsiteY103" fmla="*/ 1831097 h 2648199"/>
                  <a:gd name="connsiteX104" fmla="*/ 876248 w 3074752"/>
                  <a:gd name="connsiteY104" fmla="*/ 1801563 h 2648199"/>
                  <a:gd name="connsiteX105" fmla="*/ 895939 w 3074752"/>
                  <a:gd name="connsiteY105" fmla="*/ 1732651 h 2648199"/>
                  <a:gd name="connsiteX106" fmla="*/ 915630 w 3074752"/>
                  <a:gd name="connsiteY106" fmla="*/ 1594826 h 2648199"/>
                  <a:gd name="connsiteX107" fmla="*/ 925476 w 3074752"/>
                  <a:gd name="connsiteY107" fmla="*/ 1565292 h 2648199"/>
                  <a:gd name="connsiteX108" fmla="*/ 935321 w 3074752"/>
                  <a:gd name="connsiteY108" fmla="*/ 1506225 h 2648199"/>
                  <a:gd name="connsiteX109" fmla="*/ 905785 w 3074752"/>
                  <a:gd name="connsiteY109" fmla="*/ 1486536 h 2648199"/>
                  <a:gd name="connsiteX110" fmla="*/ 876248 w 3074752"/>
                  <a:gd name="connsiteY110" fmla="*/ 1476691 h 2648199"/>
                  <a:gd name="connsiteX111" fmla="*/ 836866 w 3074752"/>
                  <a:gd name="connsiteY111" fmla="*/ 1457002 h 2648199"/>
                  <a:gd name="connsiteX112" fmla="*/ 817175 w 3074752"/>
                  <a:gd name="connsiteY112" fmla="*/ 1427468 h 2648199"/>
                  <a:gd name="connsiteX113" fmla="*/ 807330 w 3074752"/>
                  <a:gd name="connsiteY113" fmla="*/ 1397934 h 2648199"/>
                  <a:gd name="connsiteX114" fmla="*/ 767948 w 3074752"/>
                  <a:gd name="connsiteY114" fmla="*/ 1338866 h 2648199"/>
                  <a:gd name="connsiteX115" fmla="*/ 748257 w 3074752"/>
                  <a:gd name="connsiteY115" fmla="*/ 1309333 h 2648199"/>
                  <a:gd name="connsiteX116" fmla="*/ 728566 w 3074752"/>
                  <a:gd name="connsiteY116" fmla="*/ 1289643 h 2648199"/>
                  <a:gd name="connsiteX117" fmla="*/ 758102 w 3074752"/>
                  <a:gd name="connsiteY117" fmla="*/ 1299488 h 2648199"/>
                  <a:gd name="connsiteX118" fmla="*/ 817175 w 3074752"/>
                  <a:gd name="connsiteY118" fmla="*/ 1338866 h 2648199"/>
                  <a:gd name="connsiteX119" fmla="*/ 836866 w 3074752"/>
                  <a:gd name="connsiteY119" fmla="*/ 1358556 h 2648199"/>
                  <a:gd name="connsiteX120" fmla="*/ 945167 w 3074752"/>
                  <a:gd name="connsiteY120" fmla="*/ 1388089 h 2648199"/>
                  <a:gd name="connsiteX121" fmla="*/ 974703 w 3074752"/>
                  <a:gd name="connsiteY121" fmla="*/ 1397934 h 2648199"/>
                  <a:gd name="connsiteX122" fmla="*/ 1023931 w 3074752"/>
                  <a:gd name="connsiteY122" fmla="*/ 1407779 h 2648199"/>
                  <a:gd name="connsiteX123" fmla="*/ 1112540 w 3074752"/>
                  <a:gd name="connsiteY123" fmla="*/ 1388089 h 2648199"/>
                  <a:gd name="connsiteX124" fmla="*/ 1171613 w 3074752"/>
                  <a:gd name="connsiteY124" fmla="*/ 1368400 h 2648199"/>
                  <a:gd name="connsiteX125" fmla="*/ 1191304 w 3074752"/>
                  <a:gd name="connsiteY125" fmla="*/ 1338866 h 2648199"/>
                  <a:gd name="connsiteX126" fmla="*/ 1220841 w 3074752"/>
                  <a:gd name="connsiteY126" fmla="*/ 1319177 h 2648199"/>
                  <a:gd name="connsiteX127" fmla="*/ 1230686 w 3074752"/>
                  <a:gd name="connsiteY127" fmla="*/ 1289643 h 2648199"/>
                  <a:gd name="connsiteX128" fmla="*/ 1250377 w 3074752"/>
                  <a:gd name="connsiteY128" fmla="*/ 1260110 h 2648199"/>
                  <a:gd name="connsiteX129" fmla="*/ 1279914 w 3074752"/>
                  <a:gd name="connsiteY129" fmla="*/ 1201042 h 2648199"/>
                  <a:gd name="connsiteX130" fmla="*/ 1299604 w 3074752"/>
                  <a:gd name="connsiteY130" fmla="*/ 1141974 h 2648199"/>
                  <a:gd name="connsiteX131" fmla="*/ 1309450 w 3074752"/>
                  <a:gd name="connsiteY131" fmla="*/ 1112440 h 2648199"/>
                  <a:gd name="connsiteX132" fmla="*/ 1338986 w 3074752"/>
                  <a:gd name="connsiteY132" fmla="*/ 1092751 h 2648199"/>
                  <a:gd name="connsiteX133" fmla="*/ 1368523 w 3074752"/>
                  <a:gd name="connsiteY133" fmla="*/ 1033684 h 2648199"/>
                  <a:gd name="connsiteX134" fmla="*/ 1398059 w 3074752"/>
                  <a:gd name="connsiteY134" fmla="*/ 1013994 h 2648199"/>
                  <a:gd name="connsiteX135" fmla="*/ 1427596 w 3074752"/>
                  <a:gd name="connsiteY135" fmla="*/ 954927 h 2648199"/>
                  <a:gd name="connsiteX136" fmla="*/ 1457132 w 3074752"/>
                  <a:gd name="connsiteY136" fmla="*/ 935238 h 2648199"/>
                  <a:gd name="connsiteX137" fmla="*/ 1506360 w 3074752"/>
                  <a:gd name="connsiteY137" fmla="*/ 895859 h 2648199"/>
                  <a:gd name="connsiteX138" fmla="*/ 1555587 w 3074752"/>
                  <a:gd name="connsiteY138" fmla="*/ 856481 h 2648199"/>
                  <a:gd name="connsiteX139" fmla="*/ 1575278 w 3074752"/>
                  <a:gd name="connsiteY139" fmla="*/ 826947 h 2648199"/>
                  <a:gd name="connsiteX140" fmla="*/ 1604815 w 3074752"/>
                  <a:gd name="connsiteY140" fmla="*/ 807258 h 2648199"/>
                  <a:gd name="connsiteX141" fmla="*/ 1624506 w 3074752"/>
                  <a:gd name="connsiteY141" fmla="*/ 748190 h 2648199"/>
                  <a:gd name="connsiteX142" fmla="*/ 1634351 w 3074752"/>
                  <a:gd name="connsiteY142" fmla="*/ 718656 h 2648199"/>
                  <a:gd name="connsiteX143" fmla="*/ 1526051 w 3074752"/>
                  <a:gd name="connsiteY143" fmla="*/ 708812 h 2648199"/>
                  <a:gd name="connsiteX144" fmla="*/ 1565433 w 3074752"/>
                  <a:gd name="connsiteY144" fmla="*/ 689122 h 2648199"/>
                  <a:gd name="connsiteX145" fmla="*/ 1654042 w 3074752"/>
                  <a:gd name="connsiteY145" fmla="*/ 698967 h 2648199"/>
                  <a:gd name="connsiteX146" fmla="*/ 1742652 w 3074752"/>
                  <a:gd name="connsiteY146" fmla="*/ 689122 h 2648199"/>
                  <a:gd name="connsiteX147" fmla="*/ 1811570 w 3074752"/>
                  <a:gd name="connsiteY147" fmla="*/ 669433 h 2648199"/>
                  <a:gd name="connsiteX148" fmla="*/ 1880488 w 3074752"/>
                  <a:gd name="connsiteY148" fmla="*/ 630055 h 2648199"/>
                  <a:gd name="connsiteX149" fmla="*/ 1900179 w 3074752"/>
                  <a:gd name="connsiteY149" fmla="*/ 610365 h 2648199"/>
                  <a:gd name="connsiteX150" fmla="*/ 1929716 w 3074752"/>
                  <a:gd name="connsiteY150" fmla="*/ 590676 h 2648199"/>
                  <a:gd name="connsiteX151" fmla="*/ 1949407 w 3074752"/>
                  <a:gd name="connsiteY151" fmla="*/ 561142 h 2648199"/>
                  <a:gd name="connsiteX152" fmla="*/ 1969098 w 3074752"/>
                  <a:gd name="connsiteY152" fmla="*/ 383939 h 2648199"/>
                  <a:gd name="connsiteX153" fmla="*/ 1988789 w 3074752"/>
                  <a:gd name="connsiteY153" fmla="*/ 403629 h 2648199"/>
                  <a:gd name="connsiteX154" fmla="*/ 1998634 w 3074752"/>
                  <a:gd name="connsiteY154" fmla="*/ 433162 h 2648199"/>
                  <a:gd name="connsiteX155" fmla="*/ 2028171 w 3074752"/>
                  <a:gd name="connsiteY155" fmla="*/ 443007 h 2648199"/>
                  <a:gd name="connsiteX156" fmla="*/ 2047862 w 3074752"/>
                  <a:gd name="connsiteY156" fmla="*/ 472541 h 2648199"/>
                  <a:gd name="connsiteX157" fmla="*/ 2116780 w 3074752"/>
                  <a:gd name="connsiteY157" fmla="*/ 511919 h 2648199"/>
                  <a:gd name="connsiteX158" fmla="*/ 2175853 w 3074752"/>
                  <a:gd name="connsiteY158" fmla="*/ 551298 h 2648199"/>
                  <a:gd name="connsiteX159" fmla="*/ 2234926 w 3074752"/>
                  <a:gd name="connsiteY159" fmla="*/ 570987 h 2648199"/>
                  <a:gd name="connsiteX160" fmla="*/ 2441681 w 3074752"/>
                  <a:gd name="connsiteY160" fmla="*/ 561142 h 2648199"/>
                  <a:gd name="connsiteX161" fmla="*/ 2471218 w 3074752"/>
                  <a:gd name="connsiteY161" fmla="*/ 541453 h 2648199"/>
                  <a:gd name="connsiteX162" fmla="*/ 2589364 w 3074752"/>
                  <a:gd name="connsiteY162" fmla="*/ 482386 h 2648199"/>
                  <a:gd name="connsiteX163" fmla="*/ 2668128 w 3074752"/>
                  <a:gd name="connsiteY163" fmla="*/ 177202 h 2648199"/>
                  <a:gd name="connsiteX164" fmla="*/ 2471218 w 3074752"/>
                  <a:gd name="connsiteY164" fmla="*/ 137824 h 2648199"/>
                  <a:gd name="connsiteX165" fmla="*/ 2510600 w 3074752"/>
                  <a:gd name="connsiteY165" fmla="*/ 108290 h 2648199"/>
                  <a:gd name="connsiteX166" fmla="*/ 2540136 w 3074752"/>
                  <a:gd name="connsiteY166" fmla="*/ 88601 h 2648199"/>
                  <a:gd name="connsiteX167" fmla="*/ 2618900 w 3074752"/>
                  <a:gd name="connsiteY167" fmla="*/ 108290 h 2648199"/>
                  <a:gd name="connsiteX168" fmla="*/ 2737046 w 3074752"/>
                  <a:gd name="connsiteY168" fmla="*/ 137824 h 2648199"/>
                  <a:gd name="connsiteX169" fmla="*/ 2993030 w 3074752"/>
                  <a:gd name="connsiteY169" fmla="*/ 167358 h 2648199"/>
                  <a:gd name="connsiteX170" fmla="*/ 3061947 w 3074752"/>
                  <a:gd name="connsiteY170" fmla="*/ 49223 h 2648199"/>
                  <a:gd name="connsiteX171" fmla="*/ 2766583 w 3074752"/>
                  <a:gd name="connsiteY171" fmla="*/ 78757 h 2648199"/>
                  <a:gd name="connsiteX172" fmla="*/ 2707510 w 3074752"/>
                  <a:gd name="connsiteY172" fmla="*/ 68912 h 2648199"/>
                  <a:gd name="connsiteX173" fmla="*/ 2707510 w 3074752"/>
                  <a:gd name="connsiteY173" fmla="*/ 68912 h 2648199"/>
                  <a:gd name="connsiteX174" fmla="*/ 2766583 w 3074752"/>
                  <a:gd name="connsiteY174" fmla="*/ 108290 h 2648199"/>
                  <a:gd name="connsiteX0" fmla="*/ 2766583 w 3074752"/>
                  <a:gd name="connsiteY0" fmla="*/ 108290 h 2648199"/>
                  <a:gd name="connsiteX1" fmla="*/ 2766583 w 3074752"/>
                  <a:gd name="connsiteY1" fmla="*/ 108290 h 2648199"/>
                  <a:gd name="connsiteX2" fmla="*/ 2697664 w 3074752"/>
                  <a:gd name="connsiteY2" fmla="*/ 59067 h 2648199"/>
                  <a:gd name="connsiteX3" fmla="*/ 2668128 w 3074752"/>
                  <a:gd name="connsiteY3" fmla="*/ 49223 h 2648199"/>
                  <a:gd name="connsiteX4" fmla="*/ 2638591 w 3074752"/>
                  <a:gd name="connsiteY4" fmla="*/ 29534 h 2648199"/>
                  <a:gd name="connsiteX5" fmla="*/ 2579518 w 3074752"/>
                  <a:gd name="connsiteY5" fmla="*/ 0 h 2648199"/>
                  <a:gd name="connsiteX6" fmla="*/ 2116780 w 3074752"/>
                  <a:gd name="connsiteY6" fmla="*/ 9844 h 2648199"/>
                  <a:gd name="connsiteX7" fmla="*/ 2087244 w 3074752"/>
                  <a:gd name="connsiteY7" fmla="*/ 19689 h 2648199"/>
                  <a:gd name="connsiteX8" fmla="*/ 2077398 w 3074752"/>
                  <a:gd name="connsiteY8" fmla="*/ 78757 h 2648199"/>
                  <a:gd name="connsiteX9" fmla="*/ 2087244 w 3074752"/>
                  <a:gd name="connsiteY9" fmla="*/ 157513 h 2648199"/>
                  <a:gd name="connsiteX10" fmla="*/ 2106935 w 3074752"/>
                  <a:gd name="connsiteY10" fmla="*/ 177203 h 2648199"/>
                  <a:gd name="connsiteX11" fmla="*/ 2116780 w 3074752"/>
                  <a:gd name="connsiteY11" fmla="*/ 206737 h 2648199"/>
                  <a:gd name="connsiteX12" fmla="*/ 2106935 w 3074752"/>
                  <a:gd name="connsiteY12" fmla="*/ 236270 h 2648199"/>
                  <a:gd name="connsiteX13" fmla="*/ 2018325 w 3074752"/>
                  <a:gd name="connsiteY13" fmla="*/ 206737 h 2648199"/>
                  <a:gd name="connsiteX14" fmla="*/ 1998634 w 3074752"/>
                  <a:gd name="connsiteY14" fmla="*/ 187047 h 2648199"/>
                  <a:gd name="connsiteX15" fmla="*/ 1929716 w 3074752"/>
                  <a:gd name="connsiteY15" fmla="*/ 167358 h 2648199"/>
                  <a:gd name="connsiteX16" fmla="*/ 1900179 w 3074752"/>
                  <a:gd name="connsiteY16" fmla="*/ 147669 h 2648199"/>
                  <a:gd name="connsiteX17" fmla="*/ 1742652 w 3074752"/>
                  <a:gd name="connsiteY17" fmla="*/ 177203 h 2648199"/>
                  <a:gd name="connsiteX18" fmla="*/ 1722961 w 3074752"/>
                  <a:gd name="connsiteY18" fmla="*/ 236270 h 2648199"/>
                  <a:gd name="connsiteX19" fmla="*/ 1713115 w 3074752"/>
                  <a:gd name="connsiteY19" fmla="*/ 265804 h 2648199"/>
                  <a:gd name="connsiteX20" fmla="*/ 1673733 w 3074752"/>
                  <a:gd name="connsiteY20" fmla="*/ 324872 h 2648199"/>
                  <a:gd name="connsiteX21" fmla="*/ 1654042 w 3074752"/>
                  <a:gd name="connsiteY21" fmla="*/ 354406 h 2648199"/>
                  <a:gd name="connsiteX22" fmla="*/ 1624506 w 3074752"/>
                  <a:gd name="connsiteY22" fmla="*/ 374095 h 2648199"/>
                  <a:gd name="connsiteX23" fmla="*/ 1604815 w 3074752"/>
                  <a:gd name="connsiteY23" fmla="*/ 403629 h 2648199"/>
                  <a:gd name="connsiteX24" fmla="*/ 1575278 w 3074752"/>
                  <a:gd name="connsiteY24" fmla="*/ 423318 h 2648199"/>
                  <a:gd name="connsiteX25" fmla="*/ 1565433 w 3074752"/>
                  <a:gd name="connsiteY25" fmla="*/ 452852 h 2648199"/>
                  <a:gd name="connsiteX26" fmla="*/ 1516205 w 3074752"/>
                  <a:gd name="connsiteY26" fmla="*/ 502075 h 2648199"/>
                  <a:gd name="connsiteX27" fmla="*/ 1496514 w 3074752"/>
                  <a:gd name="connsiteY27" fmla="*/ 531609 h 2648199"/>
                  <a:gd name="connsiteX28" fmla="*/ 1466978 w 3074752"/>
                  <a:gd name="connsiteY28" fmla="*/ 551298 h 2648199"/>
                  <a:gd name="connsiteX29" fmla="*/ 1398059 w 3074752"/>
                  <a:gd name="connsiteY29" fmla="*/ 580832 h 2648199"/>
                  <a:gd name="connsiteX30" fmla="*/ 1338986 w 3074752"/>
                  <a:gd name="connsiteY30" fmla="*/ 620210 h 2648199"/>
                  <a:gd name="connsiteX31" fmla="*/ 1279914 w 3074752"/>
                  <a:gd name="connsiteY31" fmla="*/ 639899 h 2648199"/>
                  <a:gd name="connsiteX32" fmla="*/ 1260223 w 3074752"/>
                  <a:gd name="connsiteY32" fmla="*/ 669433 h 2648199"/>
                  <a:gd name="connsiteX33" fmla="*/ 1230686 w 3074752"/>
                  <a:gd name="connsiteY33" fmla="*/ 689122 h 2648199"/>
                  <a:gd name="connsiteX34" fmla="*/ 1220841 w 3074752"/>
                  <a:gd name="connsiteY34" fmla="*/ 718656 h 2648199"/>
                  <a:gd name="connsiteX35" fmla="*/ 1181459 w 3074752"/>
                  <a:gd name="connsiteY35" fmla="*/ 777724 h 2648199"/>
                  <a:gd name="connsiteX36" fmla="*/ 1161768 w 3074752"/>
                  <a:gd name="connsiteY36" fmla="*/ 807258 h 2648199"/>
                  <a:gd name="connsiteX37" fmla="*/ 1132231 w 3074752"/>
                  <a:gd name="connsiteY37" fmla="*/ 817102 h 2648199"/>
                  <a:gd name="connsiteX38" fmla="*/ 1102695 w 3074752"/>
                  <a:gd name="connsiteY38" fmla="*/ 846636 h 2648199"/>
                  <a:gd name="connsiteX39" fmla="*/ 1073158 w 3074752"/>
                  <a:gd name="connsiteY39" fmla="*/ 856481 h 2648199"/>
                  <a:gd name="connsiteX40" fmla="*/ 1063313 w 3074752"/>
                  <a:gd name="connsiteY40" fmla="*/ 886014 h 2648199"/>
                  <a:gd name="connsiteX41" fmla="*/ 1004240 w 3074752"/>
                  <a:gd name="connsiteY41" fmla="*/ 925393 h 2648199"/>
                  <a:gd name="connsiteX42" fmla="*/ 974703 w 3074752"/>
                  <a:gd name="connsiteY42" fmla="*/ 984461 h 2648199"/>
                  <a:gd name="connsiteX43" fmla="*/ 945167 w 3074752"/>
                  <a:gd name="connsiteY43" fmla="*/ 1033684 h 2648199"/>
                  <a:gd name="connsiteX44" fmla="*/ 905785 w 3074752"/>
                  <a:gd name="connsiteY44" fmla="*/ 1082907 h 2648199"/>
                  <a:gd name="connsiteX45" fmla="*/ 699030 w 3074752"/>
                  <a:gd name="connsiteY45" fmla="*/ 1092751 h 2648199"/>
                  <a:gd name="connsiteX46" fmla="*/ 521811 w 3074752"/>
                  <a:gd name="connsiteY46" fmla="*/ 1122285 h 2648199"/>
                  <a:gd name="connsiteX47" fmla="*/ 502120 w 3074752"/>
                  <a:gd name="connsiteY47" fmla="*/ 1151819 h 2648199"/>
                  <a:gd name="connsiteX48" fmla="*/ 521811 w 3074752"/>
                  <a:gd name="connsiteY48" fmla="*/ 1191197 h 2648199"/>
                  <a:gd name="connsiteX49" fmla="*/ 433201 w 3074752"/>
                  <a:gd name="connsiteY49" fmla="*/ 1201042 h 2648199"/>
                  <a:gd name="connsiteX50" fmla="*/ 383974 w 3074752"/>
                  <a:gd name="connsiteY50" fmla="*/ 1220731 h 2648199"/>
                  <a:gd name="connsiteX51" fmla="*/ 354437 w 3074752"/>
                  <a:gd name="connsiteY51" fmla="*/ 1279799 h 2648199"/>
                  <a:gd name="connsiteX52" fmla="*/ 364283 w 3074752"/>
                  <a:gd name="connsiteY52" fmla="*/ 1338866 h 2648199"/>
                  <a:gd name="connsiteX53" fmla="*/ 374128 w 3074752"/>
                  <a:gd name="connsiteY53" fmla="*/ 1368400 h 2648199"/>
                  <a:gd name="connsiteX54" fmla="*/ 403665 w 3074752"/>
                  <a:gd name="connsiteY54" fmla="*/ 1378245 h 2648199"/>
                  <a:gd name="connsiteX55" fmla="*/ 482429 w 3074752"/>
                  <a:gd name="connsiteY55" fmla="*/ 1437313 h 2648199"/>
                  <a:gd name="connsiteX56" fmla="*/ 452892 w 3074752"/>
                  <a:gd name="connsiteY56" fmla="*/ 1447157 h 2648199"/>
                  <a:gd name="connsiteX57" fmla="*/ 423356 w 3074752"/>
                  <a:gd name="connsiteY57" fmla="*/ 1466846 h 2648199"/>
                  <a:gd name="connsiteX58" fmla="*/ 354437 w 3074752"/>
                  <a:gd name="connsiteY58" fmla="*/ 1476691 h 2648199"/>
                  <a:gd name="connsiteX59" fmla="*/ 315055 w 3074752"/>
                  <a:gd name="connsiteY59" fmla="*/ 1496380 h 2648199"/>
                  <a:gd name="connsiteX60" fmla="*/ 265828 w 3074752"/>
                  <a:gd name="connsiteY60" fmla="*/ 1506225 h 2648199"/>
                  <a:gd name="connsiteX61" fmla="*/ 236291 w 3074752"/>
                  <a:gd name="connsiteY61" fmla="*/ 1516069 h 2648199"/>
                  <a:gd name="connsiteX62" fmla="*/ 216600 w 3074752"/>
                  <a:gd name="connsiteY62" fmla="*/ 1545603 h 2648199"/>
                  <a:gd name="connsiteX63" fmla="*/ 187064 w 3074752"/>
                  <a:gd name="connsiteY63" fmla="*/ 1565292 h 2648199"/>
                  <a:gd name="connsiteX64" fmla="*/ 147682 w 3074752"/>
                  <a:gd name="connsiteY64" fmla="*/ 1614515 h 2648199"/>
                  <a:gd name="connsiteX65" fmla="*/ 137837 w 3074752"/>
                  <a:gd name="connsiteY65" fmla="*/ 1653894 h 2648199"/>
                  <a:gd name="connsiteX66" fmla="*/ 118146 w 3074752"/>
                  <a:gd name="connsiteY66" fmla="*/ 1712962 h 2648199"/>
                  <a:gd name="connsiteX67" fmla="*/ 127991 w 3074752"/>
                  <a:gd name="connsiteY67" fmla="*/ 1762185 h 2648199"/>
                  <a:gd name="connsiteX68" fmla="*/ 157528 w 3074752"/>
                  <a:gd name="connsiteY68" fmla="*/ 1772029 h 2648199"/>
                  <a:gd name="connsiteX69" fmla="*/ 196909 w 3074752"/>
                  <a:gd name="connsiteY69" fmla="*/ 1781874 h 2648199"/>
                  <a:gd name="connsiteX70" fmla="*/ 305210 w 3074752"/>
                  <a:gd name="connsiteY70" fmla="*/ 1811408 h 2648199"/>
                  <a:gd name="connsiteX71" fmla="*/ 236291 w 3074752"/>
                  <a:gd name="connsiteY71" fmla="*/ 1840941 h 2648199"/>
                  <a:gd name="connsiteX72" fmla="*/ 177218 w 3074752"/>
                  <a:gd name="connsiteY72" fmla="*/ 1860631 h 2648199"/>
                  <a:gd name="connsiteX73" fmla="*/ 167373 w 3074752"/>
                  <a:gd name="connsiteY73" fmla="*/ 1890164 h 2648199"/>
                  <a:gd name="connsiteX74" fmla="*/ 118146 w 3074752"/>
                  <a:gd name="connsiteY74" fmla="*/ 1939388 h 2648199"/>
                  <a:gd name="connsiteX75" fmla="*/ 88609 w 3074752"/>
                  <a:gd name="connsiteY75" fmla="*/ 2037834 h 2648199"/>
                  <a:gd name="connsiteX76" fmla="*/ 68918 w 3074752"/>
                  <a:gd name="connsiteY76" fmla="*/ 2067367 h 2648199"/>
                  <a:gd name="connsiteX77" fmla="*/ 49227 w 3074752"/>
                  <a:gd name="connsiteY77" fmla="*/ 2146124 h 2648199"/>
                  <a:gd name="connsiteX78" fmla="*/ 19691 w 3074752"/>
                  <a:gd name="connsiteY78" fmla="*/ 2283949 h 2648199"/>
                  <a:gd name="connsiteX79" fmla="*/ 0 w 3074752"/>
                  <a:gd name="connsiteY79" fmla="*/ 2441463 h 2648199"/>
                  <a:gd name="connsiteX80" fmla="*/ 9845 w 3074752"/>
                  <a:gd name="connsiteY80" fmla="*/ 2608821 h 2648199"/>
                  <a:gd name="connsiteX81" fmla="*/ 19691 w 3074752"/>
                  <a:gd name="connsiteY81" fmla="*/ 2638355 h 2648199"/>
                  <a:gd name="connsiteX82" fmla="*/ 78764 w 3074752"/>
                  <a:gd name="connsiteY82" fmla="*/ 2648199 h 2648199"/>
                  <a:gd name="connsiteX83" fmla="*/ 167373 w 3074752"/>
                  <a:gd name="connsiteY83" fmla="*/ 2638355 h 2648199"/>
                  <a:gd name="connsiteX84" fmla="*/ 206755 w 3074752"/>
                  <a:gd name="connsiteY84" fmla="*/ 2628510 h 2648199"/>
                  <a:gd name="connsiteX85" fmla="*/ 255982 w 3074752"/>
                  <a:gd name="connsiteY85" fmla="*/ 2569442 h 2648199"/>
                  <a:gd name="connsiteX86" fmla="*/ 285519 w 3074752"/>
                  <a:gd name="connsiteY86" fmla="*/ 2470996 h 2648199"/>
                  <a:gd name="connsiteX87" fmla="*/ 295364 w 3074752"/>
                  <a:gd name="connsiteY87" fmla="*/ 2441463 h 2648199"/>
                  <a:gd name="connsiteX88" fmla="*/ 315055 w 3074752"/>
                  <a:gd name="connsiteY88" fmla="*/ 2421773 h 2648199"/>
                  <a:gd name="connsiteX89" fmla="*/ 344592 w 3074752"/>
                  <a:gd name="connsiteY89" fmla="*/ 2333172 h 2648199"/>
                  <a:gd name="connsiteX90" fmla="*/ 354437 w 3074752"/>
                  <a:gd name="connsiteY90" fmla="*/ 2303638 h 2648199"/>
                  <a:gd name="connsiteX91" fmla="*/ 364283 w 3074752"/>
                  <a:gd name="connsiteY91" fmla="*/ 2274104 h 2648199"/>
                  <a:gd name="connsiteX92" fmla="*/ 393819 w 3074752"/>
                  <a:gd name="connsiteY92" fmla="*/ 2155969 h 2648199"/>
                  <a:gd name="connsiteX93" fmla="*/ 433201 w 3074752"/>
                  <a:gd name="connsiteY93" fmla="*/ 2096901 h 2648199"/>
                  <a:gd name="connsiteX94" fmla="*/ 462738 w 3074752"/>
                  <a:gd name="connsiteY94" fmla="*/ 2077212 h 2648199"/>
                  <a:gd name="connsiteX95" fmla="*/ 521811 w 3074752"/>
                  <a:gd name="connsiteY95" fmla="*/ 2037834 h 2648199"/>
                  <a:gd name="connsiteX96" fmla="*/ 610420 w 3074752"/>
                  <a:gd name="connsiteY96" fmla="*/ 2008300 h 2648199"/>
                  <a:gd name="connsiteX97" fmla="*/ 639957 w 3074752"/>
                  <a:gd name="connsiteY97" fmla="*/ 1998455 h 2648199"/>
                  <a:gd name="connsiteX98" fmla="*/ 708875 w 3074752"/>
                  <a:gd name="connsiteY98" fmla="*/ 1988611 h 2648199"/>
                  <a:gd name="connsiteX99" fmla="*/ 767948 w 3074752"/>
                  <a:gd name="connsiteY99" fmla="*/ 1968921 h 2648199"/>
                  <a:gd name="connsiteX100" fmla="*/ 797484 w 3074752"/>
                  <a:gd name="connsiteY100" fmla="*/ 1959077 h 2648199"/>
                  <a:gd name="connsiteX101" fmla="*/ 807330 w 3074752"/>
                  <a:gd name="connsiteY101" fmla="*/ 1929543 h 2648199"/>
                  <a:gd name="connsiteX102" fmla="*/ 846712 w 3074752"/>
                  <a:gd name="connsiteY102" fmla="*/ 1860631 h 2648199"/>
                  <a:gd name="connsiteX103" fmla="*/ 856557 w 3074752"/>
                  <a:gd name="connsiteY103" fmla="*/ 1831097 h 2648199"/>
                  <a:gd name="connsiteX104" fmla="*/ 876248 w 3074752"/>
                  <a:gd name="connsiteY104" fmla="*/ 1801563 h 2648199"/>
                  <a:gd name="connsiteX105" fmla="*/ 895939 w 3074752"/>
                  <a:gd name="connsiteY105" fmla="*/ 1732651 h 2648199"/>
                  <a:gd name="connsiteX106" fmla="*/ 915630 w 3074752"/>
                  <a:gd name="connsiteY106" fmla="*/ 1594826 h 2648199"/>
                  <a:gd name="connsiteX107" fmla="*/ 925476 w 3074752"/>
                  <a:gd name="connsiteY107" fmla="*/ 1565292 h 2648199"/>
                  <a:gd name="connsiteX108" fmla="*/ 935321 w 3074752"/>
                  <a:gd name="connsiteY108" fmla="*/ 1506225 h 2648199"/>
                  <a:gd name="connsiteX109" fmla="*/ 905785 w 3074752"/>
                  <a:gd name="connsiteY109" fmla="*/ 1486536 h 2648199"/>
                  <a:gd name="connsiteX110" fmla="*/ 876248 w 3074752"/>
                  <a:gd name="connsiteY110" fmla="*/ 1476691 h 2648199"/>
                  <a:gd name="connsiteX111" fmla="*/ 836866 w 3074752"/>
                  <a:gd name="connsiteY111" fmla="*/ 1457002 h 2648199"/>
                  <a:gd name="connsiteX112" fmla="*/ 817175 w 3074752"/>
                  <a:gd name="connsiteY112" fmla="*/ 1427468 h 2648199"/>
                  <a:gd name="connsiteX113" fmla="*/ 807330 w 3074752"/>
                  <a:gd name="connsiteY113" fmla="*/ 1397934 h 2648199"/>
                  <a:gd name="connsiteX114" fmla="*/ 767948 w 3074752"/>
                  <a:gd name="connsiteY114" fmla="*/ 1338866 h 2648199"/>
                  <a:gd name="connsiteX115" fmla="*/ 748257 w 3074752"/>
                  <a:gd name="connsiteY115" fmla="*/ 1309333 h 2648199"/>
                  <a:gd name="connsiteX116" fmla="*/ 728566 w 3074752"/>
                  <a:gd name="connsiteY116" fmla="*/ 1289643 h 2648199"/>
                  <a:gd name="connsiteX117" fmla="*/ 758102 w 3074752"/>
                  <a:gd name="connsiteY117" fmla="*/ 1299488 h 2648199"/>
                  <a:gd name="connsiteX118" fmla="*/ 817175 w 3074752"/>
                  <a:gd name="connsiteY118" fmla="*/ 1338866 h 2648199"/>
                  <a:gd name="connsiteX119" fmla="*/ 836866 w 3074752"/>
                  <a:gd name="connsiteY119" fmla="*/ 1358556 h 2648199"/>
                  <a:gd name="connsiteX120" fmla="*/ 945167 w 3074752"/>
                  <a:gd name="connsiteY120" fmla="*/ 1388089 h 2648199"/>
                  <a:gd name="connsiteX121" fmla="*/ 974703 w 3074752"/>
                  <a:gd name="connsiteY121" fmla="*/ 1397934 h 2648199"/>
                  <a:gd name="connsiteX122" fmla="*/ 1023931 w 3074752"/>
                  <a:gd name="connsiteY122" fmla="*/ 1407779 h 2648199"/>
                  <a:gd name="connsiteX123" fmla="*/ 1112540 w 3074752"/>
                  <a:gd name="connsiteY123" fmla="*/ 1388089 h 2648199"/>
                  <a:gd name="connsiteX124" fmla="*/ 1171613 w 3074752"/>
                  <a:gd name="connsiteY124" fmla="*/ 1368400 h 2648199"/>
                  <a:gd name="connsiteX125" fmla="*/ 1191304 w 3074752"/>
                  <a:gd name="connsiteY125" fmla="*/ 1338866 h 2648199"/>
                  <a:gd name="connsiteX126" fmla="*/ 1220841 w 3074752"/>
                  <a:gd name="connsiteY126" fmla="*/ 1319177 h 2648199"/>
                  <a:gd name="connsiteX127" fmla="*/ 1230686 w 3074752"/>
                  <a:gd name="connsiteY127" fmla="*/ 1289643 h 2648199"/>
                  <a:gd name="connsiteX128" fmla="*/ 1250377 w 3074752"/>
                  <a:gd name="connsiteY128" fmla="*/ 1260110 h 2648199"/>
                  <a:gd name="connsiteX129" fmla="*/ 1279914 w 3074752"/>
                  <a:gd name="connsiteY129" fmla="*/ 1201042 h 2648199"/>
                  <a:gd name="connsiteX130" fmla="*/ 1299604 w 3074752"/>
                  <a:gd name="connsiteY130" fmla="*/ 1141974 h 2648199"/>
                  <a:gd name="connsiteX131" fmla="*/ 1309450 w 3074752"/>
                  <a:gd name="connsiteY131" fmla="*/ 1112440 h 2648199"/>
                  <a:gd name="connsiteX132" fmla="*/ 1338986 w 3074752"/>
                  <a:gd name="connsiteY132" fmla="*/ 1092751 h 2648199"/>
                  <a:gd name="connsiteX133" fmla="*/ 1368523 w 3074752"/>
                  <a:gd name="connsiteY133" fmla="*/ 1033684 h 2648199"/>
                  <a:gd name="connsiteX134" fmla="*/ 1398059 w 3074752"/>
                  <a:gd name="connsiteY134" fmla="*/ 1013994 h 2648199"/>
                  <a:gd name="connsiteX135" fmla="*/ 1427596 w 3074752"/>
                  <a:gd name="connsiteY135" fmla="*/ 954927 h 2648199"/>
                  <a:gd name="connsiteX136" fmla="*/ 1457132 w 3074752"/>
                  <a:gd name="connsiteY136" fmla="*/ 935238 h 2648199"/>
                  <a:gd name="connsiteX137" fmla="*/ 1506360 w 3074752"/>
                  <a:gd name="connsiteY137" fmla="*/ 895859 h 2648199"/>
                  <a:gd name="connsiteX138" fmla="*/ 1555587 w 3074752"/>
                  <a:gd name="connsiteY138" fmla="*/ 856481 h 2648199"/>
                  <a:gd name="connsiteX139" fmla="*/ 1575278 w 3074752"/>
                  <a:gd name="connsiteY139" fmla="*/ 826947 h 2648199"/>
                  <a:gd name="connsiteX140" fmla="*/ 1604815 w 3074752"/>
                  <a:gd name="connsiteY140" fmla="*/ 807258 h 2648199"/>
                  <a:gd name="connsiteX141" fmla="*/ 1624506 w 3074752"/>
                  <a:gd name="connsiteY141" fmla="*/ 748190 h 2648199"/>
                  <a:gd name="connsiteX142" fmla="*/ 1634351 w 3074752"/>
                  <a:gd name="connsiteY142" fmla="*/ 718656 h 2648199"/>
                  <a:gd name="connsiteX143" fmla="*/ 1526051 w 3074752"/>
                  <a:gd name="connsiteY143" fmla="*/ 708812 h 2648199"/>
                  <a:gd name="connsiteX144" fmla="*/ 1565433 w 3074752"/>
                  <a:gd name="connsiteY144" fmla="*/ 689122 h 2648199"/>
                  <a:gd name="connsiteX145" fmla="*/ 1654042 w 3074752"/>
                  <a:gd name="connsiteY145" fmla="*/ 698967 h 2648199"/>
                  <a:gd name="connsiteX146" fmla="*/ 1742652 w 3074752"/>
                  <a:gd name="connsiteY146" fmla="*/ 689122 h 2648199"/>
                  <a:gd name="connsiteX147" fmla="*/ 1811570 w 3074752"/>
                  <a:gd name="connsiteY147" fmla="*/ 669433 h 2648199"/>
                  <a:gd name="connsiteX148" fmla="*/ 1880488 w 3074752"/>
                  <a:gd name="connsiteY148" fmla="*/ 630055 h 2648199"/>
                  <a:gd name="connsiteX149" fmla="*/ 1900179 w 3074752"/>
                  <a:gd name="connsiteY149" fmla="*/ 610365 h 2648199"/>
                  <a:gd name="connsiteX150" fmla="*/ 1929716 w 3074752"/>
                  <a:gd name="connsiteY150" fmla="*/ 590676 h 2648199"/>
                  <a:gd name="connsiteX151" fmla="*/ 1949407 w 3074752"/>
                  <a:gd name="connsiteY151" fmla="*/ 561142 h 2648199"/>
                  <a:gd name="connsiteX152" fmla="*/ 1969098 w 3074752"/>
                  <a:gd name="connsiteY152" fmla="*/ 383939 h 2648199"/>
                  <a:gd name="connsiteX153" fmla="*/ 1988789 w 3074752"/>
                  <a:gd name="connsiteY153" fmla="*/ 403629 h 2648199"/>
                  <a:gd name="connsiteX154" fmla="*/ 1998634 w 3074752"/>
                  <a:gd name="connsiteY154" fmla="*/ 433162 h 2648199"/>
                  <a:gd name="connsiteX155" fmla="*/ 2028171 w 3074752"/>
                  <a:gd name="connsiteY155" fmla="*/ 443007 h 2648199"/>
                  <a:gd name="connsiteX156" fmla="*/ 2047862 w 3074752"/>
                  <a:gd name="connsiteY156" fmla="*/ 472541 h 2648199"/>
                  <a:gd name="connsiteX157" fmla="*/ 2116780 w 3074752"/>
                  <a:gd name="connsiteY157" fmla="*/ 511919 h 2648199"/>
                  <a:gd name="connsiteX158" fmla="*/ 2175853 w 3074752"/>
                  <a:gd name="connsiteY158" fmla="*/ 551298 h 2648199"/>
                  <a:gd name="connsiteX159" fmla="*/ 2234926 w 3074752"/>
                  <a:gd name="connsiteY159" fmla="*/ 570987 h 2648199"/>
                  <a:gd name="connsiteX160" fmla="*/ 2441681 w 3074752"/>
                  <a:gd name="connsiteY160" fmla="*/ 561142 h 2648199"/>
                  <a:gd name="connsiteX161" fmla="*/ 2471218 w 3074752"/>
                  <a:gd name="connsiteY161" fmla="*/ 541453 h 2648199"/>
                  <a:gd name="connsiteX162" fmla="*/ 2589364 w 3074752"/>
                  <a:gd name="connsiteY162" fmla="*/ 482386 h 2648199"/>
                  <a:gd name="connsiteX163" fmla="*/ 2855193 w 3074752"/>
                  <a:gd name="connsiteY163" fmla="*/ 236270 h 2648199"/>
                  <a:gd name="connsiteX164" fmla="*/ 2471218 w 3074752"/>
                  <a:gd name="connsiteY164" fmla="*/ 137824 h 2648199"/>
                  <a:gd name="connsiteX165" fmla="*/ 2510600 w 3074752"/>
                  <a:gd name="connsiteY165" fmla="*/ 108290 h 2648199"/>
                  <a:gd name="connsiteX166" fmla="*/ 2540136 w 3074752"/>
                  <a:gd name="connsiteY166" fmla="*/ 88601 h 2648199"/>
                  <a:gd name="connsiteX167" fmla="*/ 2618900 w 3074752"/>
                  <a:gd name="connsiteY167" fmla="*/ 108290 h 2648199"/>
                  <a:gd name="connsiteX168" fmla="*/ 2737046 w 3074752"/>
                  <a:gd name="connsiteY168" fmla="*/ 137824 h 2648199"/>
                  <a:gd name="connsiteX169" fmla="*/ 2993030 w 3074752"/>
                  <a:gd name="connsiteY169" fmla="*/ 167358 h 2648199"/>
                  <a:gd name="connsiteX170" fmla="*/ 3061947 w 3074752"/>
                  <a:gd name="connsiteY170" fmla="*/ 49223 h 2648199"/>
                  <a:gd name="connsiteX171" fmla="*/ 2766583 w 3074752"/>
                  <a:gd name="connsiteY171" fmla="*/ 78757 h 2648199"/>
                  <a:gd name="connsiteX172" fmla="*/ 2707510 w 3074752"/>
                  <a:gd name="connsiteY172" fmla="*/ 68912 h 2648199"/>
                  <a:gd name="connsiteX173" fmla="*/ 2707510 w 3074752"/>
                  <a:gd name="connsiteY173" fmla="*/ 68912 h 2648199"/>
                  <a:gd name="connsiteX174" fmla="*/ 2766583 w 3074752"/>
                  <a:gd name="connsiteY174" fmla="*/ 108290 h 2648199"/>
                  <a:gd name="connsiteX0" fmla="*/ 2766583 w 3167501"/>
                  <a:gd name="connsiteY0" fmla="*/ 108290 h 2648199"/>
                  <a:gd name="connsiteX1" fmla="*/ 2766583 w 3167501"/>
                  <a:gd name="connsiteY1" fmla="*/ 108290 h 2648199"/>
                  <a:gd name="connsiteX2" fmla="*/ 2697664 w 3167501"/>
                  <a:gd name="connsiteY2" fmla="*/ 59067 h 2648199"/>
                  <a:gd name="connsiteX3" fmla="*/ 2668128 w 3167501"/>
                  <a:gd name="connsiteY3" fmla="*/ 49223 h 2648199"/>
                  <a:gd name="connsiteX4" fmla="*/ 2638591 w 3167501"/>
                  <a:gd name="connsiteY4" fmla="*/ 29534 h 2648199"/>
                  <a:gd name="connsiteX5" fmla="*/ 2579518 w 3167501"/>
                  <a:gd name="connsiteY5" fmla="*/ 0 h 2648199"/>
                  <a:gd name="connsiteX6" fmla="*/ 2116780 w 3167501"/>
                  <a:gd name="connsiteY6" fmla="*/ 9844 h 2648199"/>
                  <a:gd name="connsiteX7" fmla="*/ 2087244 w 3167501"/>
                  <a:gd name="connsiteY7" fmla="*/ 19689 h 2648199"/>
                  <a:gd name="connsiteX8" fmla="*/ 2077398 w 3167501"/>
                  <a:gd name="connsiteY8" fmla="*/ 78757 h 2648199"/>
                  <a:gd name="connsiteX9" fmla="*/ 2087244 w 3167501"/>
                  <a:gd name="connsiteY9" fmla="*/ 157513 h 2648199"/>
                  <a:gd name="connsiteX10" fmla="*/ 2106935 w 3167501"/>
                  <a:gd name="connsiteY10" fmla="*/ 177203 h 2648199"/>
                  <a:gd name="connsiteX11" fmla="*/ 2116780 w 3167501"/>
                  <a:gd name="connsiteY11" fmla="*/ 206737 h 2648199"/>
                  <a:gd name="connsiteX12" fmla="*/ 2106935 w 3167501"/>
                  <a:gd name="connsiteY12" fmla="*/ 236270 h 2648199"/>
                  <a:gd name="connsiteX13" fmla="*/ 2018325 w 3167501"/>
                  <a:gd name="connsiteY13" fmla="*/ 206737 h 2648199"/>
                  <a:gd name="connsiteX14" fmla="*/ 1998634 w 3167501"/>
                  <a:gd name="connsiteY14" fmla="*/ 187047 h 2648199"/>
                  <a:gd name="connsiteX15" fmla="*/ 1929716 w 3167501"/>
                  <a:gd name="connsiteY15" fmla="*/ 167358 h 2648199"/>
                  <a:gd name="connsiteX16" fmla="*/ 1900179 w 3167501"/>
                  <a:gd name="connsiteY16" fmla="*/ 147669 h 2648199"/>
                  <a:gd name="connsiteX17" fmla="*/ 1742652 w 3167501"/>
                  <a:gd name="connsiteY17" fmla="*/ 177203 h 2648199"/>
                  <a:gd name="connsiteX18" fmla="*/ 1722961 w 3167501"/>
                  <a:gd name="connsiteY18" fmla="*/ 236270 h 2648199"/>
                  <a:gd name="connsiteX19" fmla="*/ 1713115 w 3167501"/>
                  <a:gd name="connsiteY19" fmla="*/ 265804 h 2648199"/>
                  <a:gd name="connsiteX20" fmla="*/ 1673733 w 3167501"/>
                  <a:gd name="connsiteY20" fmla="*/ 324872 h 2648199"/>
                  <a:gd name="connsiteX21" fmla="*/ 1654042 w 3167501"/>
                  <a:gd name="connsiteY21" fmla="*/ 354406 h 2648199"/>
                  <a:gd name="connsiteX22" fmla="*/ 1624506 w 3167501"/>
                  <a:gd name="connsiteY22" fmla="*/ 374095 h 2648199"/>
                  <a:gd name="connsiteX23" fmla="*/ 1604815 w 3167501"/>
                  <a:gd name="connsiteY23" fmla="*/ 403629 h 2648199"/>
                  <a:gd name="connsiteX24" fmla="*/ 1575278 w 3167501"/>
                  <a:gd name="connsiteY24" fmla="*/ 423318 h 2648199"/>
                  <a:gd name="connsiteX25" fmla="*/ 1565433 w 3167501"/>
                  <a:gd name="connsiteY25" fmla="*/ 452852 h 2648199"/>
                  <a:gd name="connsiteX26" fmla="*/ 1516205 w 3167501"/>
                  <a:gd name="connsiteY26" fmla="*/ 502075 h 2648199"/>
                  <a:gd name="connsiteX27" fmla="*/ 1496514 w 3167501"/>
                  <a:gd name="connsiteY27" fmla="*/ 531609 h 2648199"/>
                  <a:gd name="connsiteX28" fmla="*/ 1466978 w 3167501"/>
                  <a:gd name="connsiteY28" fmla="*/ 551298 h 2648199"/>
                  <a:gd name="connsiteX29" fmla="*/ 1398059 w 3167501"/>
                  <a:gd name="connsiteY29" fmla="*/ 580832 h 2648199"/>
                  <a:gd name="connsiteX30" fmla="*/ 1338986 w 3167501"/>
                  <a:gd name="connsiteY30" fmla="*/ 620210 h 2648199"/>
                  <a:gd name="connsiteX31" fmla="*/ 1279914 w 3167501"/>
                  <a:gd name="connsiteY31" fmla="*/ 639899 h 2648199"/>
                  <a:gd name="connsiteX32" fmla="*/ 1260223 w 3167501"/>
                  <a:gd name="connsiteY32" fmla="*/ 669433 h 2648199"/>
                  <a:gd name="connsiteX33" fmla="*/ 1230686 w 3167501"/>
                  <a:gd name="connsiteY33" fmla="*/ 689122 h 2648199"/>
                  <a:gd name="connsiteX34" fmla="*/ 1220841 w 3167501"/>
                  <a:gd name="connsiteY34" fmla="*/ 718656 h 2648199"/>
                  <a:gd name="connsiteX35" fmla="*/ 1181459 w 3167501"/>
                  <a:gd name="connsiteY35" fmla="*/ 777724 h 2648199"/>
                  <a:gd name="connsiteX36" fmla="*/ 1161768 w 3167501"/>
                  <a:gd name="connsiteY36" fmla="*/ 807258 h 2648199"/>
                  <a:gd name="connsiteX37" fmla="*/ 1132231 w 3167501"/>
                  <a:gd name="connsiteY37" fmla="*/ 817102 h 2648199"/>
                  <a:gd name="connsiteX38" fmla="*/ 1102695 w 3167501"/>
                  <a:gd name="connsiteY38" fmla="*/ 846636 h 2648199"/>
                  <a:gd name="connsiteX39" fmla="*/ 1073158 w 3167501"/>
                  <a:gd name="connsiteY39" fmla="*/ 856481 h 2648199"/>
                  <a:gd name="connsiteX40" fmla="*/ 1063313 w 3167501"/>
                  <a:gd name="connsiteY40" fmla="*/ 886014 h 2648199"/>
                  <a:gd name="connsiteX41" fmla="*/ 1004240 w 3167501"/>
                  <a:gd name="connsiteY41" fmla="*/ 925393 h 2648199"/>
                  <a:gd name="connsiteX42" fmla="*/ 974703 w 3167501"/>
                  <a:gd name="connsiteY42" fmla="*/ 984461 h 2648199"/>
                  <a:gd name="connsiteX43" fmla="*/ 945167 w 3167501"/>
                  <a:gd name="connsiteY43" fmla="*/ 1033684 h 2648199"/>
                  <a:gd name="connsiteX44" fmla="*/ 905785 w 3167501"/>
                  <a:gd name="connsiteY44" fmla="*/ 1082907 h 2648199"/>
                  <a:gd name="connsiteX45" fmla="*/ 699030 w 3167501"/>
                  <a:gd name="connsiteY45" fmla="*/ 1092751 h 2648199"/>
                  <a:gd name="connsiteX46" fmla="*/ 521811 w 3167501"/>
                  <a:gd name="connsiteY46" fmla="*/ 1122285 h 2648199"/>
                  <a:gd name="connsiteX47" fmla="*/ 502120 w 3167501"/>
                  <a:gd name="connsiteY47" fmla="*/ 1151819 h 2648199"/>
                  <a:gd name="connsiteX48" fmla="*/ 521811 w 3167501"/>
                  <a:gd name="connsiteY48" fmla="*/ 1191197 h 2648199"/>
                  <a:gd name="connsiteX49" fmla="*/ 433201 w 3167501"/>
                  <a:gd name="connsiteY49" fmla="*/ 1201042 h 2648199"/>
                  <a:gd name="connsiteX50" fmla="*/ 383974 w 3167501"/>
                  <a:gd name="connsiteY50" fmla="*/ 1220731 h 2648199"/>
                  <a:gd name="connsiteX51" fmla="*/ 354437 w 3167501"/>
                  <a:gd name="connsiteY51" fmla="*/ 1279799 h 2648199"/>
                  <a:gd name="connsiteX52" fmla="*/ 364283 w 3167501"/>
                  <a:gd name="connsiteY52" fmla="*/ 1338866 h 2648199"/>
                  <a:gd name="connsiteX53" fmla="*/ 374128 w 3167501"/>
                  <a:gd name="connsiteY53" fmla="*/ 1368400 h 2648199"/>
                  <a:gd name="connsiteX54" fmla="*/ 403665 w 3167501"/>
                  <a:gd name="connsiteY54" fmla="*/ 1378245 h 2648199"/>
                  <a:gd name="connsiteX55" fmla="*/ 482429 w 3167501"/>
                  <a:gd name="connsiteY55" fmla="*/ 1437313 h 2648199"/>
                  <a:gd name="connsiteX56" fmla="*/ 452892 w 3167501"/>
                  <a:gd name="connsiteY56" fmla="*/ 1447157 h 2648199"/>
                  <a:gd name="connsiteX57" fmla="*/ 423356 w 3167501"/>
                  <a:gd name="connsiteY57" fmla="*/ 1466846 h 2648199"/>
                  <a:gd name="connsiteX58" fmla="*/ 354437 w 3167501"/>
                  <a:gd name="connsiteY58" fmla="*/ 1476691 h 2648199"/>
                  <a:gd name="connsiteX59" fmla="*/ 315055 w 3167501"/>
                  <a:gd name="connsiteY59" fmla="*/ 1496380 h 2648199"/>
                  <a:gd name="connsiteX60" fmla="*/ 265828 w 3167501"/>
                  <a:gd name="connsiteY60" fmla="*/ 1506225 h 2648199"/>
                  <a:gd name="connsiteX61" fmla="*/ 236291 w 3167501"/>
                  <a:gd name="connsiteY61" fmla="*/ 1516069 h 2648199"/>
                  <a:gd name="connsiteX62" fmla="*/ 216600 w 3167501"/>
                  <a:gd name="connsiteY62" fmla="*/ 1545603 h 2648199"/>
                  <a:gd name="connsiteX63" fmla="*/ 187064 w 3167501"/>
                  <a:gd name="connsiteY63" fmla="*/ 1565292 h 2648199"/>
                  <a:gd name="connsiteX64" fmla="*/ 147682 w 3167501"/>
                  <a:gd name="connsiteY64" fmla="*/ 1614515 h 2648199"/>
                  <a:gd name="connsiteX65" fmla="*/ 137837 w 3167501"/>
                  <a:gd name="connsiteY65" fmla="*/ 1653894 h 2648199"/>
                  <a:gd name="connsiteX66" fmla="*/ 118146 w 3167501"/>
                  <a:gd name="connsiteY66" fmla="*/ 1712962 h 2648199"/>
                  <a:gd name="connsiteX67" fmla="*/ 127991 w 3167501"/>
                  <a:gd name="connsiteY67" fmla="*/ 1762185 h 2648199"/>
                  <a:gd name="connsiteX68" fmla="*/ 157528 w 3167501"/>
                  <a:gd name="connsiteY68" fmla="*/ 1772029 h 2648199"/>
                  <a:gd name="connsiteX69" fmla="*/ 196909 w 3167501"/>
                  <a:gd name="connsiteY69" fmla="*/ 1781874 h 2648199"/>
                  <a:gd name="connsiteX70" fmla="*/ 305210 w 3167501"/>
                  <a:gd name="connsiteY70" fmla="*/ 1811408 h 2648199"/>
                  <a:gd name="connsiteX71" fmla="*/ 236291 w 3167501"/>
                  <a:gd name="connsiteY71" fmla="*/ 1840941 h 2648199"/>
                  <a:gd name="connsiteX72" fmla="*/ 177218 w 3167501"/>
                  <a:gd name="connsiteY72" fmla="*/ 1860631 h 2648199"/>
                  <a:gd name="connsiteX73" fmla="*/ 167373 w 3167501"/>
                  <a:gd name="connsiteY73" fmla="*/ 1890164 h 2648199"/>
                  <a:gd name="connsiteX74" fmla="*/ 118146 w 3167501"/>
                  <a:gd name="connsiteY74" fmla="*/ 1939388 h 2648199"/>
                  <a:gd name="connsiteX75" fmla="*/ 88609 w 3167501"/>
                  <a:gd name="connsiteY75" fmla="*/ 2037834 h 2648199"/>
                  <a:gd name="connsiteX76" fmla="*/ 68918 w 3167501"/>
                  <a:gd name="connsiteY76" fmla="*/ 2067367 h 2648199"/>
                  <a:gd name="connsiteX77" fmla="*/ 49227 w 3167501"/>
                  <a:gd name="connsiteY77" fmla="*/ 2146124 h 2648199"/>
                  <a:gd name="connsiteX78" fmla="*/ 19691 w 3167501"/>
                  <a:gd name="connsiteY78" fmla="*/ 2283949 h 2648199"/>
                  <a:gd name="connsiteX79" fmla="*/ 0 w 3167501"/>
                  <a:gd name="connsiteY79" fmla="*/ 2441463 h 2648199"/>
                  <a:gd name="connsiteX80" fmla="*/ 9845 w 3167501"/>
                  <a:gd name="connsiteY80" fmla="*/ 2608821 h 2648199"/>
                  <a:gd name="connsiteX81" fmla="*/ 19691 w 3167501"/>
                  <a:gd name="connsiteY81" fmla="*/ 2638355 h 2648199"/>
                  <a:gd name="connsiteX82" fmla="*/ 78764 w 3167501"/>
                  <a:gd name="connsiteY82" fmla="*/ 2648199 h 2648199"/>
                  <a:gd name="connsiteX83" fmla="*/ 167373 w 3167501"/>
                  <a:gd name="connsiteY83" fmla="*/ 2638355 h 2648199"/>
                  <a:gd name="connsiteX84" fmla="*/ 206755 w 3167501"/>
                  <a:gd name="connsiteY84" fmla="*/ 2628510 h 2648199"/>
                  <a:gd name="connsiteX85" fmla="*/ 255982 w 3167501"/>
                  <a:gd name="connsiteY85" fmla="*/ 2569442 h 2648199"/>
                  <a:gd name="connsiteX86" fmla="*/ 285519 w 3167501"/>
                  <a:gd name="connsiteY86" fmla="*/ 2470996 h 2648199"/>
                  <a:gd name="connsiteX87" fmla="*/ 295364 w 3167501"/>
                  <a:gd name="connsiteY87" fmla="*/ 2441463 h 2648199"/>
                  <a:gd name="connsiteX88" fmla="*/ 315055 w 3167501"/>
                  <a:gd name="connsiteY88" fmla="*/ 2421773 h 2648199"/>
                  <a:gd name="connsiteX89" fmla="*/ 344592 w 3167501"/>
                  <a:gd name="connsiteY89" fmla="*/ 2333172 h 2648199"/>
                  <a:gd name="connsiteX90" fmla="*/ 354437 w 3167501"/>
                  <a:gd name="connsiteY90" fmla="*/ 2303638 h 2648199"/>
                  <a:gd name="connsiteX91" fmla="*/ 364283 w 3167501"/>
                  <a:gd name="connsiteY91" fmla="*/ 2274104 h 2648199"/>
                  <a:gd name="connsiteX92" fmla="*/ 393819 w 3167501"/>
                  <a:gd name="connsiteY92" fmla="*/ 2155969 h 2648199"/>
                  <a:gd name="connsiteX93" fmla="*/ 433201 w 3167501"/>
                  <a:gd name="connsiteY93" fmla="*/ 2096901 h 2648199"/>
                  <a:gd name="connsiteX94" fmla="*/ 462738 w 3167501"/>
                  <a:gd name="connsiteY94" fmla="*/ 2077212 h 2648199"/>
                  <a:gd name="connsiteX95" fmla="*/ 521811 w 3167501"/>
                  <a:gd name="connsiteY95" fmla="*/ 2037834 h 2648199"/>
                  <a:gd name="connsiteX96" fmla="*/ 610420 w 3167501"/>
                  <a:gd name="connsiteY96" fmla="*/ 2008300 h 2648199"/>
                  <a:gd name="connsiteX97" fmla="*/ 639957 w 3167501"/>
                  <a:gd name="connsiteY97" fmla="*/ 1998455 h 2648199"/>
                  <a:gd name="connsiteX98" fmla="*/ 708875 w 3167501"/>
                  <a:gd name="connsiteY98" fmla="*/ 1988611 h 2648199"/>
                  <a:gd name="connsiteX99" fmla="*/ 767948 w 3167501"/>
                  <a:gd name="connsiteY99" fmla="*/ 1968921 h 2648199"/>
                  <a:gd name="connsiteX100" fmla="*/ 797484 w 3167501"/>
                  <a:gd name="connsiteY100" fmla="*/ 1959077 h 2648199"/>
                  <a:gd name="connsiteX101" fmla="*/ 807330 w 3167501"/>
                  <a:gd name="connsiteY101" fmla="*/ 1929543 h 2648199"/>
                  <a:gd name="connsiteX102" fmla="*/ 846712 w 3167501"/>
                  <a:gd name="connsiteY102" fmla="*/ 1860631 h 2648199"/>
                  <a:gd name="connsiteX103" fmla="*/ 856557 w 3167501"/>
                  <a:gd name="connsiteY103" fmla="*/ 1831097 h 2648199"/>
                  <a:gd name="connsiteX104" fmla="*/ 876248 w 3167501"/>
                  <a:gd name="connsiteY104" fmla="*/ 1801563 h 2648199"/>
                  <a:gd name="connsiteX105" fmla="*/ 895939 w 3167501"/>
                  <a:gd name="connsiteY105" fmla="*/ 1732651 h 2648199"/>
                  <a:gd name="connsiteX106" fmla="*/ 915630 w 3167501"/>
                  <a:gd name="connsiteY106" fmla="*/ 1594826 h 2648199"/>
                  <a:gd name="connsiteX107" fmla="*/ 925476 w 3167501"/>
                  <a:gd name="connsiteY107" fmla="*/ 1565292 h 2648199"/>
                  <a:gd name="connsiteX108" fmla="*/ 935321 w 3167501"/>
                  <a:gd name="connsiteY108" fmla="*/ 1506225 h 2648199"/>
                  <a:gd name="connsiteX109" fmla="*/ 905785 w 3167501"/>
                  <a:gd name="connsiteY109" fmla="*/ 1486536 h 2648199"/>
                  <a:gd name="connsiteX110" fmla="*/ 876248 w 3167501"/>
                  <a:gd name="connsiteY110" fmla="*/ 1476691 h 2648199"/>
                  <a:gd name="connsiteX111" fmla="*/ 836866 w 3167501"/>
                  <a:gd name="connsiteY111" fmla="*/ 1457002 h 2648199"/>
                  <a:gd name="connsiteX112" fmla="*/ 817175 w 3167501"/>
                  <a:gd name="connsiteY112" fmla="*/ 1427468 h 2648199"/>
                  <a:gd name="connsiteX113" fmla="*/ 807330 w 3167501"/>
                  <a:gd name="connsiteY113" fmla="*/ 1397934 h 2648199"/>
                  <a:gd name="connsiteX114" fmla="*/ 767948 w 3167501"/>
                  <a:gd name="connsiteY114" fmla="*/ 1338866 h 2648199"/>
                  <a:gd name="connsiteX115" fmla="*/ 748257 w 3167501"/>
                  <a:gd name="connsiteY115" fmla="*/ 1309333 h 2648199"/>
                  <a:gd name="connsiteX116" fmla="*/ 728566 w 3167501"/>
                  <a:gd name="connsiteY116" fmla="*/ 1289643 h 2648199"/>
                  <a:gd name="connsiteX117" fmla="*/ 758102 w 3167501"/>
                  <a:gd name="connsiteY117" fmla="*/ 1299488 h 2648199"/>
                  <a:gd name="connsiteX118" fmla="*/ 817175 w 3167501"/>
                  <a:gd name="connsiteY118" fmla="*/ 1338866 h 2648199"/>
                  <a:gd name="connsiteX119" fmla="*/ 836866 w 3167501"/>
                  <a:gd name="connsiteY119" fmla="*/ 1358556 h 2648199"/>
                  <a:gd name="connsiteX120" fmla="*/ 945167 w 3167501"/>
                  <a:gd name="connsiteY120" fmla="*/ 1388089 h 2648199"/>
                  <a:gd name="connsiteX121" fmla="*/ 974703 w 3167501"/>
                  <a:gd name="connsiteY121" fmla="*/ 1397934 h 2648199"/>
                  <a:gd name="connsiteX122" fmla="*/ 1023931 w 3167501"/>
                  <a:gd name="connsiteY122" fmla="*/ 1407779 h 2648199"/>
                  <a:gd name="connsiteX123" fmla="*/ 1112540 w 3167501"/>
                  <a:gd name="connsiteY123" fmla="*/ 1388089 h 2648199"/>
                  <a:gd name="connsiteX124" fmla="*/ 1171613 w 3167501"/>
                  <a:gd name="connsiteY124" fmla="*/ 1368400 h 2648199"/>
                  <a:gd name="connsiteX125" fmla="*/ 1191304 w 3167501"/>
                  <a:gd name="connsiteY125" fmla="*/ 1338866 h 2648199"/>
                  <a:gd name="connsiteX126" fmla="*/ 1220841 w 3167501"/>
                  <a:gd name="connsiteY126" fmla="*/ 1319177 h 2648199"/>
                  <a:gd name="connsiteX127" fmla="*/ 1230686 w 3167501"/>
                  <a:gd name="connsiteY127" fmla="*/ 1289643 h 2648199"/>
                  <a:gd name="connsiteX128" fmla="*/ 1250377 w 3167501"/>
                  <a:gd name="connsiteY128" fmla="*/ 1260110 h 2648199"/>
                  <a:gd name="connsiteX129" fmla="*/ 1279914 w 3167501"/>
                  <a:gd name="connsiteY129" fmla="*/ 1201042 h 2648199"/>
                  <a:gd name="connsiteX130" fmla="*/ 1299604 w 3167501"/>
                  <a:gd name="connsiteY130" fmla="*/ 1141974 h 2648199"/>
                  <a:gd name="connsiteX131" fmla="*/ 1309450 w 3167501"/>
                  <a:gd name="connsiteY131" fmla="*/ 1112440 h 2648199"/>
                  <a:gd name="connsiteX132" fmla="*/ 1338986 w 3167501"/>
                  <a:gd name="connsiteY132" fmla="*/ 1092751 h 2648199"/>
                  <a:gd name="connsiteX133" fmla="*/ 1368523 w 3167501"/>
                  <a:gd name="connsiteY133" fmla="*/ 1033684 h 2648199"/>
                  <a:gd name="connsiteX134" fmla="*/ 1398059 w 3167501"/>
                  <a:gd name="connsiteY134" fmla="*/ 1013994 h 2648199"/>
                  <a:gd name="connsiteX135" fmla="*/ 1427596 w 3167501"/>
                  <a:gd name="connsiteY135" fmla="*/ 954927 h 2648199"/>
                  <a:gd name="connsiteX136" fmla="*/ 1457132 w 3167501"/>
                  <a:gd name="connsiteY136" fmla="*/ 935238 h 2648199"/>
                  <a:gd name="connsiteX137" fmla="*/ 1506360 w 3167501"/>
                  <a:gd name="connsiteY137" fmla="*/ 895859 h 2648199"/>
                  <a:gd name="connsiteX138" fmla="*/ 1555587 w 3167501"/>
                  <a:gd name="connsiteY138" fmla="*/ 856481 h 2648199"/>
                  <a:gd name="connsiteX139" fmla="*/ 1575278 w 3167501"/>
                  <a:gd name="connsiteY139" fmla="*/ 826947 h 2648199"/>
                  <a:gd name="connsiteX140" fmla="*/ 1604815 w 3167501"/>
                  <a:gd name="connsiteY140" fmla="*/ 807258 h 2648199"/>
                  <a:gd name="connsiteX141" fmla="*/ 1624506 w 3167501"/>
                  <a:gd name="connsiteY141" fmla="*/ 748190 h 2648199"/>
                  <a:gd name="connsiteX142" fmla="*/ 1634351 w 3167501"/>
                  <a:gd name="connsiteY142" fmla="*/ 718656 h 2648199"/>
                  <a:gd name="connsiteX143" fmla="*/ 1526051 w 3167501"/>
                  <a:gd name="connsiteY143" fmla="*/ 708812 h 2648199"/>
                  <a:gd name="connsiteX144" fmla="*/ 1565433 w 3167501"/>
                  <a:gd name="connsiteY144" fmla="*/ 689122 h 2648199"/>
                  <a:gd name="connsiteX145" fmla="*/ 1654042 w 3167501"/>
                  <a:gd name="connsiteY145" fmla="*/ 698967 h 2648199"/>
                  <a:gd name="connsiteX146" fmla="*/ 1742652 w 3167501"/>
                  <a:gd name="connsiteY146" fmla="*/ 689122 h 2648199"/>
                  <a:gd name="connsiteX147" fmla="*/ 1811570 w 3167501"/>
                  <a:gd name="connsiteY147" fmla="*/ 669433 h 2648199"/>
                  <a:gd name="connsiteX148" fmla="*/ 1880488 w 3167501"/>
                  <a:gd name="connsiteY148" fmla="*/ 630055 h 2648199"/>
                  <a:gd name="connsiteX149" fmla="*/ 1900179 w 3167501"/>
                  <a:gd name="connsiteY149" fmla="*/ 610365 h 2648199"/>
                  <a:gd name="connsiteX150" fmla="*/ 1929716 w 3167501"/>
                  <a:gd name="connsiteY150" fmla="*/ 590676 h 2648199"/>
                  <a:gd name="connsiteX151" fmla="*/ 1949407 w 3167501"/>
                  <a:gd name="connsiteY151" fmla="*/ 561142 h 2648199"/>
                  <a:gd name="connsiteX152" fmla="*/ 1969098 w 3167501"/>
                  <a:gd name="connsiteY152" fmla="*/ 383939 h 2648199"/>
                  <a:gd name="connsiteX153" fmla="*/ 1988789 w 3167501"/>
                  <a:gd name="connsiteY153" fmla="*/ 403629 h 2648199"/>
                  <a:gd name="connsiteX154" fmla="*/ 1998634 w 3167501"/>
                  <a:gd name="connsiteY154" fmla="*/ 433162 h 2648199"/>
                  <a:gd name="connsiteX155" fmla="*/ 2028171 w 3167501"/>
                  <a:gd name="connsiteY155" fmla="*/ 443007 h 2648199"/>
                  <a:gd name="connsiteX156" fmla="*/ 2047862 w 3167501"/>
                  <a:gd name="connsiteY156" fmla="*/ 472541 h 2648199"/>
                  <a:gd name="connsiteX157" fmla="*/ 2116780 w 3167501"/>
                  <a:gd name="connsiteY157" fmla="*/ 511919 h 2648199"/>
                  <a:gd name="connsiteX158" fmla="*/ 2175853 w 3167501"/>
                  <a:gd name="connsiteY158" fmla="*/ 551298 h 2648199"/>
                  <a:gd name="connsiteX159" fmla="*/ 2234926 w 3167501"/>
                  <a:gd name="connsiteY159" fmla="*/ 570987 h 2648199"/>
                  <a:gd name="connsiteX160" fmla="*/ 2441681 w 3167501"/>
                  <a:gd name="connsiteY160" fmla="*/ 561142 h 2648199"/>
                  <a:gd name="connsiteX161" fmla="*/ 2471218 w 3167501"/>
                  <a:gd name="connsiteY161" fmla="*/ 541453 h 2648199"/>
                  <a:gd name="connsiteX162" fmla="*/ 2589364 w 3167501"/>
                  <a:gd name="connsiteY162" fmla="*/ 482386 h 2648199"/>
                  <a:gd name="connsiteX163" fmla="*/ 3071794 w 3167501"/>
                  <a:gd name="connsiteY163" fmla="*/ 236270 h 2648199"/>
                  <a:gd name="connsiteX164" fmla="*/ 2471218 w 3167501"/>
                  <a:gd name="connsiteY164" fmla="*/ 137824 h 2648199"/>
                  <a:gd name="connsiteX165" fmla="*/ 2510600 w 3167501"/>
                  <a:gd name="connsiteY165" fmla="*/ 108290 h 2648199"/>
                  <a:gd name="connsiteX166" fmla="*/ 2540136 w 3167501"/>
                  <a:gd name="connsiteY166" fmla="*/ 88601 h 2648199"/>
                  <a:gd name="connsiteX167" fmla="*/ 2618900 w 3167501"/>
                  <a:gd name="connsiteY167" fmla="*/ 108290 h 2648199"/>
                  <a:gd name="connsiteX168" fmla="*/ 2737046 w 3167501"/>
                  <a:gd name="connsiteY168" fmla="*/ 137824 h 2648199"/>
                  <a:gd name="connsiteX169" fmla="*/ 2993030 w 3167501"/>
                  <a:gd name="connsiteY169" fmla="*/ 167358 h 2648199"/>
                  <a:gd name="connsiteX170" fmla="*/ 3061947 w 3167501"/>
                  <a:gd name="connsiteY170" fmla="*/ 49223 h 2648199"/>
                  <a:gd name="connsiteX171" fmla="*/ 2766583 w 3167501"/>
                  <a:gd name="connsiteY171" fmla="*/ 78757 h 2648199"/>
                  <a:gd name="connsiteX172" fmla="*/ 2707510 w 3167501"/>
                  <a:gd name="connsiteY172" fmla="*/ 68912 h 2648199"/>
                  <a:gd name="connsiteX173" fmla="*/ 2707510 w 3167501"/>
                  <a:gd name="connsiteY173" fmla="*/ 68912 h 2648199"/>
                  <a:gd name="connsiteX174" fmla="*/ 2766583 w 3167501"/>
                  <a:gd name="connsiteY174" fmla="*/ 108290 h 2648199"/>
                  <a:gd name="connsiteX0" fmla="*/ 2766583 w 3231879"/>
                  <a:gd name="connsiteY0" fmla="*/ 108290 h 2648199"/>
                  <a:gd name="connsiteX1" fmla="*/ 2766583 w 3231879"/>
                  <a:gd name="connsiteY1" fmla="*/ 108290 h 2648199"/>
                  <a:gd name="connsiteX2" fmla="*/ 2697664 w 3231879"/>
                  <a:gd name="connsiteY2" fmla="*/ 59067 h 2648199"/>
                  <a:gd name="connsiteX3" fmla="*/ 2668128 w 3231879"/>
                  <a:gd name="connsiteY3" fmla="*/ 49223 h 2648199"/>
                  <a:gd name="connsiteX4" fmla="*/ 2638591 w 3231879"/>
                  <a:gd name="connsiteY4" fmla="*/ 29534 h 2648199"/>
                  <a:gd name="connsiteX5" fmla="*/ 2579518 w 3231879"/>
                  <a:gd name="connsiteY5" fmla="*/ 0 h 2648199"/>
                  <a:gd name="connsiteX6" fmla="*/ 2116780 w 3231879"/>
                  <a:gd name="connsiteY6" fmla="*/ 9844 h 2648199"/>
                  <a:gd name="connsiteX7" fmla="*/ 2087244 w 3231879"/>
                  <a:gd name="connsiteY7" fmla="*/ 19689 h 2648199"/>
                  <a:gd name="connsiteX8" fmla="*/ 2077398 w 3231879"/>
                  <a:gd name="connsiteY8" fmla="*/ 78757 h 2648199"/>
                  <a:gd name="connsiteX9" fmla="*/ 2087244 w 3231879"/>
                  <a:gd name="connsiteY9" fmla="*/ 157513 h 2648199"/>
                  <a:gd name="connsiteX10" fmla="*/ 2106935 w 3231879"/>
                  <a:gd name="connsiteY10" fmla="*/ 177203 h 2648199"/>
                  <a:gd name="connsiteX11" fmla="*/ 2116780 w 3231879"/>
                  <a:gd name="connsiteY11" fmla="*/ 206737 h 2648199"/>
                  <a:gd name="connsiteX12" fmla="*/ 2106935 w 3231879"/>
                  <a:gd name="connsiteY12" fmla="*/ 236270 h 2648199"/>
                  <a:gd name="connsiteX13" fmla="*/ 2018325 w 3231879"/>
                  <a:gd name="connsiteY13" fmla="*/ 206737 h 2648199"/>
                  <a:gd name="connsiteX14" fmla="*/ 1998634 w 3231879"/>
                  <a:gd name="connsiteY14" fmla="*/ 187047 h 2648199"/>
                  <a:gd name="connsiteX15" fmla="*/ 1929716 w 3231879"/>
                  <a:gd name="connsiteY15" fmla="*/ 167358 h 2648199"/>
                  <a:gd name="connsiteX16" fmla="*/ 1900179 w 3231879"/>
                  <a:gd name="connsiteY16" fmla="*/ 147669 h 2648199"/>
                  <a:gd name="connsiteX17" fmla="*/ 1742652 w 3231879"/>
                  <a:gd name="connsiteY17" fmla="*/ 177203 h 2648199"/>
                  <a:gd name="connsiteX18" fmla="*/ 1722961 w 3231879"/>
                  <a:gd name="connsiteY18" fmla="*/ 236270 h 2648199"/>
                  <a:gd name="connsiteX19" fmla="*/ 1713115 w 3231879"/>
                  <a:gd name="connsiteY19" fmla="*/ 265804 h 2648199"/>
                  <a:gd name="connsiteX20" fmla="*/ 1673733 w 3231879"/>
                  <a:gd name="connsiteY20" fmla="*/ 324872 h 2648199"/>
                  <a:gd name="connsiteX21" fmla="*/ 1654042 w 3231879"/>
                  <a:gd name="connsiteY21" fmla="*/ 354406 h 2648199"/>
                  <a:gd name="connsiteX22" fmla="*/ 1624506 w 3231879"/>
                  <a:gd name="connsiteY22" fmla="*/ 374095 h 2648199"/>
                  <a:gd name="connsiteX23" fmla="*/ 1604815 w 3231879"/>
                  <a:gd name="connsiteY23" fmla="*/ 403629 h 2648199"/>
                  <a:gd name="connsiteX24" fmla="*/ 1575278 w 3231879"/>
                  <a:gd name="connsiteY24" fmla="*/ 423318 h 2648199"/>
                  <a:gd name="connsiteX25" fmla="*/ 1565433 w 3231879"/>
                  <a:gd name="connsiteY25" fmla="*/ 452852 h 2648199"/>
                  <a:gd name="connsiteX26" fmla="*/ 1516205 w 3231879"/>
                  <a:gd name="connsiteY26" fmla="*/ 502075 h 2648199"/>
                  <a:gd name="connsiteX27" fmla="*/ 1496514 w 3231879"/>
                  <a:gd name="connsiteY27" fmla="*/ 531609 h 2648199"/>
                  <a:gd name="connsiteX28" fmla="*/ 1466978 w 3231879"/>
                  <a:gd name="connsiteY28" fmla="*/ 551298 h 2648199"/>
                  <a:gd name="connsiteX29" fmla="*/ 1398059 w 3231879"/>
                  <a:gd name="connsiteY29" fmla="*/ 580832 h 2648199"/>
                  <a:gd name="connsiteX30" fmla="*/ 1338986 w 3231879"/>
                  <a:gd name="connsiteY30" fmla="*/ 620210 h 2648199"/>
                  <a:gd name="connsiteX31" fmla="*/ 1279914 w 3231879"/>
                  <a:gd name="connsiteY31" fmla="*/ 639899 h 2648199"/>
                  <a:gd name="connsiteX32" fmla="*/ 1260223 w 3231879"/>
                  <a:gd name="connsiteY32" fmla="*/ 669433 h 2648199"/>
                  <a:gd name="connsiteX33" fmla="*/ 1230686 w 3231879"/>
                  <a:gd name="connsiteY33" fmla="*/ 689122 h 2648199"/>
                  <a:gd name="connsiteX34" fmla="*/ 1220841 w 3231879"/>
                  <a:gd name="connsiteY34" fmla="*/ 718656 h 2648199"/>
                  <a:gd name="connsiteX35" fmla="*/ 1181459 w 3231879"/>
                  <a:gd name="connsiteY35" fmla="*/ 777724 h 2648199"/>
                  <a:gd name="connsiteX36" fmla="*/ 1161768 w 3231879"/>
                  <a:gd name="connsiteY36" fmla="*/ 807258 h 2648199"/>
                  <a:gd name="connsiteX37" fmla="*/ 1132231 w 3231879"/>
                  <a:gd name="connsiteY37" fmla="*/ 817102 h 2648199"/>
                  <a:gd name="connsiteX38" fmla="*/ 1102695 w 3231879"/>
                  <a:gd name="connsiteY38" fmla="*/ 846636 h 2648199"/>
                  <a:gd name="connsiteX39" fmla="*/ 1073158 w 3231879"/>
                  <a:gd name="connsiteY39" fmla="*/ 856481 h 2648199"/>
                  <a:gd name="connsiteX40" fmla="*/ 1063313 w 3231879"/>
                  <a:gd name="connsiteY40" fmla="*/ 886014 h 2648199"/>
                  <a:gd name="connsiteX41" fmla="*/ 1004240 w 3231879"/>
                  <a:gd name="connsiteY41" fmla="*/ 925393 h 2648199"/>
                  <a:gd name="connsiteX42" fmla="*/ 974703 w 3231879"/>
                  <a:gd name="connsiteY42" fmla="*/ 984461 h 2648199"/>
                  <a:gd name="connsiteX43" fmla="*/ 945167 w 3231879"/>
                  <a:gd name="connsiteY43" fmla="*/ 1033684 h 2648199"/>
                  <a:gd name="connsiteX44" fmla="*/ 905785 w 3231879"/>
                  <a:gd name="connsiteY44" fmla="*/ 1082907 h 2648199"/>
                  <a:gd name="connsiteX45" fmla="*/ 699030 w 3231879"/>
                  <a:gd name="connsiteY45" fmla="*/ 1092751 h 2648199"/>
                  <a:gd name="connsiteX46" fmla="*/ 521811 w 3231879"/>
                  <a:gd name="connsiteY46" fmla="*/ 1122285 h 2648199"/>
                  <a:gd name="connsiteX47" fmla="*/ 502120 w 3231879"/>
                  <a:gd name="connsiteY47" fmla="*/ 1151819 h 2648199"/>
                  <a:gd name="connsiteX48" fmla="*/ 521811 w 3231879"/>
                  <a:gd name="connsiteY48" fmla="*/ 1191197 h 2648199"/>
                  <a:gd name="connsiteX49" fmla="*/ 433201 w 3231879"/>
                  <a:gd name="connsiteY49" fmla="*/ 1201042 h 2648199"/>
                  <a:gd name="connsiteX50" fmla="*/ 383974 w 3231879"/>
                  <a:gd name="connsiteY50" fmla="*/ 1220731 h 2648199"/>
                  <a:gd name="connsiteX51" fmla="*/ 354437 w 3231879"/>
                  <a:gd name="connsiteY51" fmla="*/ 1279799 h 2648199"/>
                  <a:gd name="connsiteX52" fmla="*/ 364283 w 3231879"/>
                  <a:gd name="connsiteY52" fmla="*/ 1338866 h 2648199"/>
                  <a:gd name="connsiteX53" fmla="*/ 374128 w 3231879"/>
                  <a:gd name="connsiteY53" fmla="*/ 1368400 h 2648199"/>
                  <a:gd name="connsiteX54" fmla="*/ 403665 w 3231879"/>
                  <a:gd name="connsiteY54" fmla="*/ 1378245 h 2648199"/>
                  <a:gd name="connsiteX55" fmla="*/ 482429 w 3231879"/>
                  <a:gd name="connsiteY55" fmla="*/ 1437313 h 2648199"/>
                  <a:gd name="connsiteX56" fmla="*/ 452892 w 3231879"/>
                  <a:gd name="connsiteY56" fmla="*/ 1447157 h 2648199"/>
                  <a:gd name="connsiteX57" fmla="*/ 423356 w 3231879"/>
                  <a:gd name="connsiteY57" fmla="*/ 1466846 h 2648199"/>
                  <a:gd name="connsiteX58" fmla="*/ 354437 w 3231879"/>
                  <a:gd name="connsiteY58" fmla="*/ 1476691 h 2648199"/>
                  <a:gd name="connsiteX59" fmla="*/ 315055 w 3231879"/>
                  <a:gd name="connsiteY59" fmla="*/ 1496380 h 2648199"/>
                  <a:gd name="connsiteX60" fmla="*/ 265828 w 3231879"/>
                  <a:gd name="connsiteY60" fmla="*/ 1506225 h 2648199"/>
                  <a:gd name="connsiteX61" fmla="*/ 236291 w 3231879"/>
                  <a:gd name="connsiteY61" fmla="*/ 1516069 h 2648199"/>
                  <a:gd name="connsiteX62" fmla="*/ 216600 w 3231879"/>
                  <a:gd name="connsiteY62" fmla="*/ 1545603 h 2648199"/>
                  <a:gd name="connsiteX63" fmla="*/ 187064 w 3231879"/>
                  <a:gd name="connsiteY63" fmla="*/ 1565292 h 2648199"/>
                  <a:gd name="connsiteX64" fmla="*/ 147682 w 3231879"/>
                  <a:gd name="connsiteY64" fmla="*/ 1614515 h 2648199"/>
                  <a:gd name="connsiteX65" fmla="*/ 137837 w 3231879"/>
                  <a:gd name="connsiteY65" fmla="*/ 1653894 h 2648199"/>
                  <a:gd name="connsiteX66" fmla="*/ 118146 w 3231879"/>
                  <a:gd name="connsiteY66" fmla="*/ 1712962 h 2648199"/>
                  <a:gd name="connsiteX67" fmla="*/ 127991 w 3231879"/>
                  <a:gd name="connsiteY67" fmla="*/ 1762185 h 2648199"/>
                  <a:gd name="connsiteX68" fmla="*/ 157528 w 3231879"/>
                  <a:gd name="connsiteY68" fmla="*/ 1772029 h 2648199"/>
                  <a:gd name="connsiteX69" fmla="*/ 196909 w 3231879"/>
                  <a:gd name="connsiteY69" fmla="*/ 1781874 h 2648199"/>
                  <a:gd name="connsiteX70" fmla="*/ 305210 w 3231879"/>
                  <a:gd name="connsiteY70" fmla="*/ 1811408 h 2648199"/>
                  <a:gd name="connsiteX71" fmla="*/ 236291 w 3231879"/>
                  <a:gd name="connsiteY71" fmla="*/ 1840941 h 2648199"/>
                  <a:gd name="connsiteX72" fmla="*/ 177218 w 3231879"/>
                  <a:gd name="connsiteY72" fmla="*/ 1860631 h 2648199"/>
                  <a:gd name="connsiteX73" fmla="*/ 167373 w 3231879"/>
                  <a:gd name="connsiteY73" fmla="*/ 1890164 h 2648199"/>
                  <a:gd name="connsiteX74" fmla="*/ 118146 w 3231879"/>
                  <a:gd name="connsiteY74" fmla="*/ 1939388 h 2648199"/>
                  <a:gd name="connsiteX75" fmla="*/ 88609 w 3231879"/>
                  <a:gd name="connsiteY75" fmla="*/ 2037834 h 2648199"/>
                  <a:gd name="connsiteX76" fmla="*/ 68918 w 3231879"/>
                  <a:gd name="connsiteY76" fmla="*/ 2067367 h 2648199"/>
                  <a:gd name="connsiteX77" fmla="*/ 49227 w 3231879"/>
                  <a:gd name="connsiteY77" fmla="*/ 2146124 h 2648199"/>
                  <a:gd name="connsiteX78" fmla="*/ 19691 w 3231879"/>
                  <a:gd name="connsiteY78" fmla="*/ 2283949 h 2648199"/>
                  <a:gd name="connsiteX79" fmla="*/ 0 w 3231879"/>
                  <a:gd name="connsiteY79" fmla="*/ 2441463 h 2648199"/>
                  <a:gd name="connsiteX80" fmla="*/ 9845 w 3231879"/>
                  <a:gd name="connsiteY80" fmla="*/ 2608821 h 2648199"/>
                  <a:gd name="connsiteX81" fmla="*/ 19691 w 3231879"/>
                  <a:gd name="connsiteY81" fmla="*/ 2638355 h 2648199"/>
                  <a:gd name="connsiteX82" fmla="*/ 78764 w 3231879"/>
                  <a:gd name="connsiteY82" fmla="*/ 2648199 h 2648199"/>
                  <a:gd name="connsiteX83" fmla="*/ 167373 w 3231879"/>
                  <a:gd name="connsiteY83" fmla="*/ 2638355 h 2648199"/>
                  <a:gd name="connsiteX84" fmla="*/ 206755 w 3231879"/>
                  <a:gd name="connsiteY84" fmla="*/ 2628510 h 2648199"/>
                  <a:gd name="connsiteX85" fmla="*/ 255982 w 3231879"/>
                  <a:gd name="connsiteY85" fmla="*/ 2569442 h 2648199"/>
                  <a:gd name="connsiteX86" fmla="*/ 285519 w 3231879"/>
                  <a:gd name="connsiteY86" fmla="*/ 2470996 h 2648199"/>
                  <a:gd name="connsiteX87" fmla="*/ 295364 w 3231879"/>
                  <a:gd name="connsiteY87" fmla="*/ 2441463 h 2648199"/>
                  <a:gd name="connsiteX88" fmla="*/ 315055 w 3231879"/>
                  <a:gd name="connsiteY88" fmla="*/ 2421773 h 2648199"/>
                  <a:gd name="connsiteX89" fmla="*/ 344592 w 3231879"/>
                  <a:gd name="connsiteY89" fmla="*/ 2333172 h 2648199"/>
                  <a:gd name="connsiteX90" fmla="*/ 354437 w 3231879"/>
                  <a:gd name="connsiteY90" fmla="*/ 2303638 h 2648199"/>
                  <a:gd name="connsiteX91" fmla="*/ 364283 w 3231879"/>
                  <a:gd name="connsiteY91" fmla="*/ 2274104 h 2648199"/>
                  <a:gd name="connsiteX92" fmla="*/ 393819 w 3231879"/>
                  <a:gd name="connsiteY92" fmla="*/ 2155969 h 2648199"/>
                  <a:gd name="connsiteX93" fmla="*/ 433201 w 3231879"/>
                  <a:gd name="connsiteY93" fmla="*/ 2096901 h 2648199"/>
                  <a:gd name="connsiteX94" fmla="*/ 462738 w 3231879"/>
                  <a:gd name="connsiteY94" fmla="*/ 2077212 h 2648199"/>
                  <a:gd name="connsiteX95" fmla="*/ 521811 w 3231879"/>
                  <a:gd name="connsiteY95" fmla="*/ 2037834 h 2648199"/>
                  <a:gd name="connsiteX96" fmla="*/ 610420 w 3231879"/>
                  <a:gd name="connsiteY96" fmla="*/ 2008300 h 2648199"/>
                  <a:gd name="connsiteX97" fmla="*/ 639957 w 3231879"/>
                  <a:gd name="connsiteY97" fmla="*/ 1998455 h 2648199"/>
                  <a:gd name="connsiteX98" fmla="*/ 708875 w 3231879"/>
                  <a:gd name="connsiteY98" fmla="*/ 1988611 h 2648199"/>
                  <a:gd name="connsiteX99" fmla="*/ 767948 w 3231879"/>
                  <a:gd name="connsiteY99" fmla="*/ 1968921 h 2648199"/>
                  <a:gd name="connsiteX100" fmla="*/ 797484 w 3231879"/>
                  <a:gd name="connsiteY100" fmla="*/ 1959077 h 2648199"/>
                  <a:gd name="connsiteX101" fmla="*/ 807330 w 3231879"/>
                  <a:gd name="connsiteY101" fmla="*/ 1929543 h 2648199"/>
                  <a:gd name="connsiteX102" fmla="*/ 846712 w 3231879"/>
                  <a:gd name="connsiteY102" fmla="*/ 1860631 h 2648199"/>
                  <a:gd name="connsiteX103" fmla="*/ 856557 w 3231879"/>
                  <a:gd name="connsiteY103" fmla="*/ 1831097 h 2648199"/>
                  <a:gd name="connsiteX104" fmla="*/ 876248 w 3231879"/>
                  <a:gd name="connsiteY104" fmla="*/ 1801563 h 2648199"/>
                  <a:gd name="connsiteX105" fmla="*/ 895939 w 3231879"/>
                  <a:gd name="connsiteY105" fmla="*/ 1732651 h 2648199"/>
                  <a:gd name="connsiteX106" fmla="*/ 915630 w 3231879"/>
                  <a:gd name="connsiteY106" fmla="*/ 1594826 h 2648199"/>
                  <a:gd name="connsiteX107" fmla="*/ 925476 w 3231879"/>
                  <a:gd name="connsiteY107" fmla="*/ 1565292 h 2648199"/>
                  <a:gd name="connsiteX108" fmla="*/ 935321 w 3231879"/>
                  <a:gd name="connsiteY108" fmla="*/ 1506225 h 2648199"/>
                  <a:gd name="connsiteX109" fmla="*/ 905785 w 3231879"/>
                  <a:gd name="connsiteY109" fmla="*/ 1486536 h 2648199"/>
                  <a:gd name="connsiteX110" fmla="*/ 876248 w 3231879"/>
                  <a:gd name="connsiteY110" fmla="*/ 1476691 h 2648199"/>
                  <a:gd name="connsiteX111" fmla="*/ 836866 w 3231879"/>
                  <a:gd name="connsiteY111" fmla="*/ 1457002 h 2648199"/>
                  <a:gd name="connsiteX112" fmla="*/ 817175 w 3231879"/>
                  <a:gd name="connsiteY112" fmla="*/ 1427468 h 2648199"/>
                  <a:gd name="connsiteX113" fmla="*/ 807330 w 3231879"/>
                  <a:gd name="connsiteY113" fmla="*/ 1397934 h 2648199"/>
                  <a:gd name="connsiteX114" fmla="*/ 767948 w 3231879"/>
                  <a:gd name="connsiteY114" fmla="*/ 1338866 h 2648199"/>
                  <a:gd name="connsiteX115" fmla="*/ 748257 w 3231879"/>
                  <a:gd name="connsiteY115" fmla="*/ 1309333 h 2648199"/>
                  <a:gd name="connsiteX116" fmla="*/ 728566 w 3231879"/>
                  <a:gd name="connsiteY116" fmla="*/ 1289643 h 2648199"/>
                  <a:gd name="connsiteX117" fmla="*/ 758102 w 3231879"/>
                  <a:gd name="connsiteY117" fmla="*/ 1299488 h 2648199"/>
                  <a:gd name="connsiteX118" fmla="*/ 817175 w 3231879"/>
                  <a:gd name="connsiteY118" fmla="*/ 1338866 h 2648199"/>
                  <a:gd name="connsiteX119" fmla="*/ 836866 w 3231879"/>
                  <a:gd name="connsiteY119" fmla="*/ 1358556 h 2648199"/>
                  <a:gd name="connsiteX120" fmla="*/ 945167 w 3231879"/>
                  <a:gd name="connsiteY120" fmla="*/ 1388089 h 2648199"/>
                  <a:gd name="connsiteX121" fmla="*/ 974703 w 3231879"/>
                  <a:gd name="connsiteY121" fmla="*/ 1397934 h 2648199"/>
                  <a:gd name="connsiteX122" fmla="*/ 1023931 w 3231879"/>
                  <a:gd name="connsiteY122" fmla="*/ 1407779 h 2648199"/>
                  <a:gd name="connsiteX123" fmla="*/ 1112540 w 3231879"/>
                  <a:gd name="connsiteY123" fmla="*/ 1388089 h 2648199"/>
                  <a:gd name="connsiteX124" fmla="*/ 1171613 w 3231879"/>
                  <a:gd name="connsiteY124" fmla="*/ 1368400 h 2648199"/>
                  <a:gd name="connsiteX125" fmla="*/ 1191304 w 3231879"/>
                  <a:gd name="connsiteY125" fmla="*/ 1338866 h 2648199"/>
                  <a:gd name="connsiteX126" fmla="*/ 1220841 w 3231879"/>
                  <a:gd name="connsiteY126" fmla="*/ 1319177 h 2648199"/>
                  <a:gd name="connsiteX127" fmla="*/ 1230686 w 3231879"/>
                  <a:gd name="connsiteY127" fmla="*/ 1289643 h 2648199"/>
                  <a:gd name="connsiteX128" fmla="*/ 1250377 w 3231879"/>
                  <a:gd name="connsiteY128" fmla="*/ 1260110 h 2648199"/>
                  <a:gd name="connsiteX129" fmla="*/ 1279914 w 3231879"/>
                  <a:gd name="connsiteY129" fmla="*/ 1201042 h 2648199"/>
                  <a:gd name="connsiteX130" fmla="*/ 1299604 w 3231879"/>
                  <a:gd name="connsiteY130" fmla="*/ 1141974 h 2648199"/>
                  <a:gd name="connsiteX131" fmla="*/ 1309450 w 3231879"/>
                  <a:gd name="connsiteY131" fmla="*/ 1112440 h 2648199"/>
                  <a:gd name="connsiteX132" fmla="*/ 1338986 w 3231879"/>
                  <a:gd name="connsiteY132" fmla="*/ 1092751 h 2648199"/>
                  <a:gd name="connsiteX133" fmla="*/ 1368523 w 3231879"/>
                  <a:gd name="connsiteY133" fmla="*/ 1033684 h 2648199"/>
                  <a:gd name="connsiteX134" fmla="*/ 1398059 w 3231879"/>
                  <a:gd name="connsiteY134" fmla="*/ 1013994 h 2648199"/>
                  <a:gd name="connsiteX135" fmla="*/ 1427596 w 3231879"/>
                  <a:gd name="connsiteY135" fmla="*/ 954927 h 2648199"/>
                  <a:gd name="connsiteX136" fmla="*/ 1457132 w 3231879"/>
                  <a:gd name="connsiteY136" fmla="*/ 935238 h 2648199"/>
                  <a:gd name="connsiteX137" fmla="*/ 1506360 w 3231879"/>
                  <a:gd name="connsiteY137" fmla="*/ 895859 h 2648199"/>
                  <a:gd name="connsiteX138" fmla="*/ 1555587 w 3231879"/>
                  <a:gd name="connsiteY138" fmla="*/ 856481 h 2648199"/>
                  <a:gd name="connsiteX139" fmla="*/ 1575278 w 3231879"/>
                  <a:gd name="connsiteY139" fmla="*/ 826947 h 2648199"/>
                  <a:gd name="connsiteX140" fmla="*/ 1604815 w 3231879"/>
                  <a:gd name="connsiteY140" fmla="*/ 807258 h 2648199"/>
                  <a:gd name="connsiteX141" fmla="*/ 1624506 w 3231879"/>
                  <a:gd name="connsiteY141" fmla="*/ 748190 h 2648199"/>
                  <a:gd name="connsiteX142" fmla="*/ 1634351 w 3231879"/>
                  <a:gd name="connsiteY142" fmla="*/ 718656 h 2648199"/>
                  <a:gd name="connsiteX143" fmla="*/ 1526051 w 3231879"/>
                  <a:gd name="connsiteY143" fmla="*/ 708812 h 2648199"/>
                  <a:gd name="connsiteX144" fmla="*/ 1565433 w 3231879"/>
                  <a:gd name="connsiteY144" fmla="*/ 689122 h 2648199"/>
                  <a:gd name="connsiteX145" fmla="*/ 1654042 w 3231879"/>
                  <a:gd name="connsiteY145" fmla="*/ 698967 h 2648199"/>
                  <a:gd name="connsiteX146" fmla="*/ 1742652 w 3231879"/>
                  <a:gd name="connsiteY146" fmla="*/ 689122 h 2648199"/>
                  <a:gd name="connsiteX147" fmla="*/ 1811570 w 3231879"/>
                  <a:gd name="connsiteY147" fmla="*/ 669433 h 2648199"/>
                  <a:gd name="connsiteX148" fmla="*/ 1880488 w 3231879"/>
                  <a:gd name="connsiteY148" fmla="*/ 630055 h 2648199"/>
                  <a:gd name="connsiteX149" fmla="*/ 1900179 w 3231879"/>
                  <a:gd name="connsiteY149" fmla="*/ 610365 h 2648199"/>
                  <a:gd name="connsiteX150" fmla="*/ 1929716 w 3231879"/>
                  <a:gd name="connsiteY150" fmla="*/ 590676 h 2648199"/>
                  <a:gd name="connsiteX151" fmla="*/ 1949407 w 3231879"/>
                  <a:gd name="connsiteY151" fmla="*/ 561142 h 2648199"/>
                  <a:gd name="connsiteX152" fmla="*/ 1969098 w 3231879"/>
                  <a:gd name="connsiteY152" fmla="*/ 383939 h 2648199"/>
                  <a:gd name="connsiteX153" fmla="*/ 1988789 w 3231879"/>
                  <a:gd name="connsiteY153" fmla="*/ 403629 h 2648199"/>
                  <a:gd name="connsiteX154" fmla="*/ 1998634 w 3231879"/>
                  <a:gd name="connsiteY154" fmla="*/ 433162 h 2648199"/>
                  <a:gd name="connsiteX155" fmla="*/ 2028171 w 3231879"/>
                  <a:gd name="connsiteY155" fmla="*/ 443007 h 2648199"/>
                  <a:gd name="connsiteX156" fmla="*/ 2047862 w 3231879"/>
                  <a:gd name="connsiteY156" fmla="*/ 472541 h 2648199"/>
                  <a:gd name="connsiteX157" fmla="*/ 2116780 w 3231879"/>
                  <a:gd name="connsiteY157" fmla="*/ 511919 h 2648199"/>
                  <a:gd name="connsiteX158" fmla="*/ 2175853 w 3231879"/>
                  <a:gd name="connsiteY158" fmla="*/ 551298 h 2648199"/>
                  <a:gd name="connsiteX159" fmla="*/ 2234926 w 3231879"/>
                  <a:gd name="connsiteY159" fmla="*/ 570987 h 2648199"/>
                  <a:gd name="connsiteX160" fmla="*/ 2441681 w 3231879"/>
                  <a:gd name="connsiteY160" fmla="*/ 561142 h 2648199"/>
                  <a:gd name="connsiteX161" fmla="*/ 2471218 w 3231879"/>
                  <a:gd name="connsiteY161" fmla="*/ 541453 h 2648199"/>
                  <a:gd name="connsiteX162" fmla="*/ 2589364 w 3231879"/>
                  <a:gd name="connsiteY162" fmla="*/ 482386 h 2648199"/>
                  <a:gd name="connsiteX163" fmla="*/ 3071794 w 3231879"/>
                  <a:gd name="connsiteY163" fmla="*/ 236270 h 2648199"/>
                  <a:gd name="connsiteX164" fmla="*/ 2471218 w 3231879"/>
                  <a:gd name="connsiteY164" fmla="*/ 137824 h 2648199"/>
                  <a:gd name="connsiteX165" fmla="*/ 2510600 w 3231879"/>
                  <a:gd name="connsiteY165" fmla="*/ 108290 h 2648199"/>
                  <a:gd name="connsiteX166" fmla="*/ 2540136 w 3231879"/>
                  <a:gd name="connsiteY166" fmla="*/ 88601 h 2648199"/>
                  <a:gd name="connsiteX167" fmla="*/ 2618900 w 3231879"/>
                  <a:gd name="connsiteY167" fmla="*/ 108290 h 2648199"/>
                  <a:gd name="connsiteX168" fmla="*/ 2737046 w 3231879"/>
                  <a:gd name="connsiteY168" fmla="*/ 137824 h 2648199"/>
                  <a:gd name="connsiteX169" fmla="*/ 3219477 w 3231879"/>
                  <a:gd name="connsiteY169" fmla="*/ 137824 h 2648199"/>
                  <a:gd name="connsiteX170" fmla="*/ 3061947 w 3231879"/>
                  <a:gd name="connsiteY170" fmla="*/ 49223 h 2648199"/>
                  <a:gd name="connsiteX171" fmla="*/ 2766583 w 3231879"/>
                  <a:gd name="connsiteY171" fmla="*/ 78757 h 2648199"/>
                  <a:gd name="connsiteX172" fmla="*/ 2707510 w 3231879"/>
                  <a:gd name="connsiteY172" fmla="*/ 68912 h 2648199"/>
                  <a:gd name="connsiteX173" fmla="*/ 2707510 w 3231879"/>
                  <a:gd name="connsiteY173" fmla="*/ 68912 h 2648199"/>
                  <a:gd name="connsiteX174" fmla="*/ 2766583 w 3231879"/>
                  <a:gd name="connsiteY174" fmla="*/ 108290 h 2648199"/>
                  <a:gd name="connsiteX0" fmla="*/ 2766583 w 3231879"/>
                  <a:gd name="connsiteY0" fmla="*/ 108290 h 2648199"/>
                  <a:gd name="connsiteX1" fmla="*/ 2766583 w 3231879"/>
                  <a:gd name="connsiteY1" fmla="*/ 108290 h 2648199"/>
                  <a:gd name="connsiteX2" fmla="*/ 2697664 w 3231879"/>
                  <a:gd name="connsiteY2" fmla="*/ 59067 h 2648199"/>
                  <a:gd name="connsiteX3" fmla="*/ 2668128 w 3231879"/>
                  <a:gd name="connsiteY3" fmla="*/ 49223 h 2648199"/>
                  <a:gd name="connsiteX4" fmla="*/ 2638591 w 3231879"/>
                  <a:gd name="connsiteY4" fmla="*/ 29534 h 2648199"/>
                  <a:gd name="connsiteX5" fmla="*/ 2579518 w 3231879"/>
                  <a:gd name="connsiteY5" fmla="*/ 0 h 2648199"/>
                  <a:gd name="connsiteX6" fmla="*/ 2116780 w 3231879"/>
                  <a:gd name="connsiteY6" fmla="*/ 9844 h 2648199"/>
                  <a:gd name="connsiteX7" fmla="*/ 2087244 w 3231879"/>
                  <a:gd name="connsiteY7" fmla="*/ 19689 h 2648199"/>
                  <a:gd name="connsiteX8" fmla="*/ 2077398 w 3231879"/>
                  <a:gd name="connsiteY8" fmla="*/ 78757 h 2648199"/>
                  <a:gd name="connsiteX9" fmla="*/ 2087244 w 3231879"/>
                  <a:gd name="connsiteY9" fmla="*/ 157513 h 2648199"/>
                  <a:gd name="connsiteX10" fmla="*/ 2106935 w 3231879"/>
                  <a:gd name="connsiteY10" fmla="*/ 177203 h 2648199"/>
                  <a:gd name="connsiteX11" fmla="*/ 2116780 w 3231879"/>
                  <a:gd name="connsiteY11" fmla="*/ 206737 h 2648199"/>
                  <a:gd name="connsiteX12" fmla="*/ 2106935 w 3231879"/>
                  <a:gd name="connsiteY12" fmla="*/ 236270 h 2648199"/>
                  <a:gd name="connsiteX13" fmla="*/ 2018325 w 3231879"/>
                  <a:gd name="connsiteY13" fmla="*/ 206737 h 2648199"/>
                  <a:gd name="connsiteX14" fmla="*/ 1998634 w 3231879"/>
                  <a:gd name="connsiteY14" fmla="*/ 187047 h 2648199"/>
                  <a:gd name="connsiteX15" fmla="*/ 1929716 w 3231879"/>
                  <a:gd name="connsiteY15" fmla="*/ 167358 h 2648199"/>
                  <a:gd name="connsiteX16" fmla="*/ 1900179 w 3231879"/>
                  <a:gd name="connsiteY16" fmla="*/ 147669 h 2648199"/>
                  <a:gd name="connsiteX17" fmla="*/ 1742652 w 3231879"/>
                  <a:gd name="connsiteY17" fmla="*/ 177203 h 2648199"/>
                  <a:gd name="connsiteX18" fmla="*/ 1722961 w 3231879"/>
                  <a:gd name="connsiteY18" fmla="*/ 236270 h 2648199"/>
                  <a:gd name="connsiteX19" fmla="*/ 1713115 w 3231879"/>
                  <a:gd name="connsiteY19" fmla="*/ 265804 h 2648199"/>
                  <a:gd name="connsiteX20" fmla="*/ 1673733 w 3231879"/>
                  <a:gd name="connsiteY20" fmla="*/ 324872 h 2648199"/>
                  <a:gd name="connsiteX21" fmla="*/ 1654042 w 3231879"/>
                  <a:gd name="connsiteY21" fmla="*/ 354406 h 2648199"/>
                  <a:gd name="connsiteX22" fmla="*/ 1624506 w 3231879"/>
                  <a:gd name="connsiteY22" fmla="*/ 374095 h 2648199"/>
                  <a:gd name="connsiteX23" fmla="*/ 1604815 w 3231879"/>
                  <a:gd name="connsiteY23" fmla="*/ 403629 h 2648199"/>
                  <a:gd name="connsiteX24" fmla="*/ 1575278 w 3231879"/>
                  <a:gd name="connsiteY24" fmla="*/ 423318 h 2648199"/>
                  <a:gd name="connsiteX25" fmla="*/ 1565433 w 3231879"/>
                  <a:gd name="connsiteY25" fmla="*/ 452852 h 2648199"/>
                  <a:gd name="connsiteX26" fmla="*/ 1516205 w 3231879"/>
                  <a:gd name="connsiteY26" fmla="*/ 502075 h 2648199"/>
                  <a:gd name="connsiteX27" fmla="*/ 1496514 w 3231879"/>
                  <a:gd name="connsiteY27" fmla="*/ 531609 h 2648199"/>
                  <a:gd name="connsiteX28" fmla="*/ 1466978 w 3231879"/>
                  <a:gd name="connsiteY28" fmla="*/ 551298 h 2648199"/>
                  <a:gd name="connsiteX29" fmla="*/ 1398059 w 3231879"/>
                  <a:gd name="connsiteY29" fmla="*/ 580832 h 2648199"/>
                  <a:gd name="connsiteX30" fmla="*/ 1338986 w 3231879"/>
                  <a:gd name="connsiteY30" fmla="*/ 620210 h 2648199"/>
                  <a:gd name="connsiteX31" fmla="*/ 1279914 w 3231879"/>
                  <a:gd name="connsiteY31" fmla="*/ 639899 h 2648199"/>
                  <a:gd name="connsiteX32" fmla="*/ 1260223 w 3231879"/>
                  <a:gd name="connsiteY32" fmla="*/ 669433 h 2648199"/>
                  <a:gd name="connsiteX33" fmla="*/ 1230686 w 3231879"/>
                  <a:gd name="connsiteY33" fmla="*/ 689122 h 2648199"/>
                  <a:gd name="connsiteX34" fmla="*/ 1220841 w 3231879"/>
                  <a:gd name="connsiteY34" fmla="*/ 718656 h 2648199"/>
                  <a:gd name="connsiteX35" fmla="*/ 1181459 w 3231879"/>
                  <a:gd name="connsiteY35" fmla="*/ 777724 h 2648199"/>
                  <a:gd name="connsiteX36" fmla="*/ 1161768 w 3231879"/>
                  <a:gd name="connsiteY36" fmla="*/ 807258 h 2648199"/>
                  <a:gd name="connsiteX37" fmla="*/ 1132231 w 3231879"/>
                  <a:gd name="connsiteY37" fmla="*/ 817102 h 2648199"/>
                  <a:gd name="connsiteX38" fmla="*/ 1102695 w 3231879"/>
                  <a:gd name="connsiteY38" fmla="*/ 846636 h 2648199"/>
                  <a:gd name="connsiteX39" fmla="*/ 1073158 w 3231879"/>
                  <a:gd name="connsiteY39" fmla="*/ 856481 h 2648199"/>
                  <a:gd name="connsiteX40" fmla="*/ 1063313 w 3231879"/>
                  <a:gd name="connsiteY40" fmla="*/ 886014 h 2648199"/>
                  <a:gd name="connsiteX41" fmla="*/ 1004240 w 3231879"/>
                  <a:gd name="connsiteY41" fmla="*/ 925393 h 2648199"/>
                  <a:gd name="connsiteX42" fmla="*/ 974703 w 3231879"/>
                  <a:gd name="connsiteY42" fmla="*/ 984461 h 2648199"/>
                  <a:gd name="connsiteX43" fmla="*/ 945167 w 3231879"/>
                  <a:gd name="connsiteY43" fmla="*/ 1033684 h 2648199"/>
                  <a:gd name="connsiteX44" fmla="*/ 905785 w 3231879"/>
                  <a:gd name="connsiteY44" fmla="*/ 1082907 h 2648199"/>
                  <a:gd name="connsiteX45" fmla="*/ 699030 w 3231879"/>
                  <a:gd name="connsiteY45" fmla="*/ 1092751 h 2648199"/>
                  <a:gd name="connsiteX46" fmla="*/ 521811 w 3231879"/>
                  <a:gd name="connsiteY46" fmla="*/ 1122285 h 2648199"/>
                  <a:gd name="connsiteX47" fmla="*/ 502120 w 3231879"/>
                  <a:gd name="connsiteY47" fmla="*/ 1151819 h 2648199"/>
                  <a:gd name="connsiteX48" fmla="*/ 521811 w 3231879"/>
                  <a:gd name="connsiteY48" fmla="*/ 1191197 h 2648199"/>
                  <a:gd name="connsiteX49" fmla="*/ 433201 w 3231879"/>
                  <a:gd name="connsiteY49" fmla="*/ 1201042 h 2648199"/>
                  <a:gd name="connsiteX50" fmla="*/ 383974 w 3231879"/>
                  <a:gd name="connsiteY50" fmla="*/ 1220731 h 2648199"/>
                  <a:gd name="connsiteX51" fmla="*/ 354437 w 3231879"/>
                  <a:gd name="connsiteY51" fmla="*/ 1279799 h 2648199"/>
                  <a:gd name="connsiteX52" fmla="*/ 364283 w 3231879"/>
                  <a:gd name="connsiteY52" fmla="*/ 1338866 h 2648199"/>
                  <a:gd name="connsiteX53" fmla="*/ 374128 w 3231879"/>
                  <a:gd name="connsiteY53" fmla="*/ 1368400 h 2648199"/>
                  <a:gd name="connsiteX54" fmla="*/ 403665 w 3231879"/>
                  <a:gd name="connsiteY54" fmla="*/ 1378245 h 2648199"/>
                  <a:gd name="connsiteX55" fmla="*/ 482429 w 3231879"/>
                  <a:gd name="connsiteY55" fmla="*/ 1437313 h 2648199"/>
                  <a:gd name="connsiteX56" fmla="*/ 452892 w 3231879"/>
                  <a:gd name="connsiteY56" fmla="*/ 1447157 h 2648199"/>
                  <a:gd name="connsiteX57" fmla="*/ 423356 w 3231879"/>
                  <a:gd name="connsiteY57" fmla="*/ 1466846 h 2648199"/>
                  <a:gd name="connsiteX58" fmla="*/ 354437 w 3231879"/>
                  <a:gd name="connsiteY58" fmla="*/ 1476691 h 2648199"/>
                  <a:gd name="connsiteX59" fmla="*/ 315055 w 3231879"/>
                  <a:gd name="connsiteY59" fmla="*/ 1496380 h 2648199"/>
                  <a:gd name="connsiteX60" fmla="*/ 265828 w 3231879"/>
                  <a:gd name="connsiteY60" fmla="*/ 1506225 h 2648199"/>
                  <a:gd name="connsiteX61" fmla="*/ 236291 w 3231879"/>
                  <a:gd name="connsiteY61" fmla="*/ 1516069 h 2648199"/>
                  <a:gd name="connsiteX62" fmla="*/ 216600 w 3231879"/>
                  <a:gd name="connsiteY62" fmla="*/ 1545603 h 2648199"/>
                  <a:gd name="connsiteX63" fmla="*/ 187064 w 3231879"/>
                  <a:gd name="connsiteY63" fmla="*/ 1565292 h 2648199"/>
                  <a:gd name="connsiteX64" fmla="*/ 147682 w 3231879"/>
                  <a:gd name="connsiteY64" fmla="*/ 1614515 h 2648199"/>
                  <a:gd name="connsiteX65" fmla="*/ 137837 w 3231879"/>
                  <a:gd name="connsiteY65" fmla="*/ 1653894 h 2648199"/>
                  <a:gd name="connsiteX66" fmla="*/ 118146 w 3231879"/>
                  <a:gd name="connsiteY66" fmla="*/ 1712962 h 2648199"/>
                  <a:gd name="connsiteX67" fmla="*/ 127991 w 3231879"/>
                  <a:gd name="connsiteY67" fmla="*/ 1762185 h 2648199"/>
                  <a:gd name="connsiteX68" fmla="*/ 157528 w 3231879"/>
                  <a:gd name="connsiteY68" fmla="*/ 1772029 h 2648199"/>
                  <a:gd name="connsiteX69" fmla="*/ 196909 w 3231879"/>
                  <a:gd name="connsiteY69" fmla="*/ 1781874 h 2648199"/>
                  <a:gd name="connsiteX70" fmla="*/ 305210 w 3231879"/>
                  <a:gd name="connsiteY70" fmla="*/ 1811408 h 2648199"/>
                  <a:gd name="connsiteX71" fmla="*/ 236291 w 3231879"/>
                  <a:gd name="connsiteY71" fmla="*/ 1840941 h 2648199"/>
                  <a:gd name="connsiteX72" fmla="*/ 177218 w 3231879"/>
                  <a:gd name="connsiteY72" fmla="*/ 1860631 h 2648199"/>
                  <a:gd name="connsiteX73" fmla="*/ 167373 w 3231879"/>
                  <a:gd name="connsiteY73" fmla="*/ 1890164 h 2648199"/>
                  <a:gd name="connsiteX74" fmla="*/ 118146 w 3231879"/>
                  <a:gd name="connsiteY74" fmla="*/ 1939388 h 2648199"/>
                  <a:gd name="connsiteX75" fmla="*/ 88609 w 3231879"/>
                  <a:gd name="connsiteY75" fmla="*/ 2037834 h 2648199"/>
                  <a:gd name="connsiteX76" fmla="*/ 68918 w 3231879"/>
                  <a:gd name="connsiteY76" fmla="*/ 2067367 h 2648199"/>
                  <a:gd name="connsiteX77" fmla="*/ 49227 w 3231879"/>
                  <a:gd name="connsiteY77" fmla="*/ 2146124 h 2648199"/>
                  <a:gd name="connsiteX78" fmla="*/ 19691 w 3231879"/>
                  <a:gd name="connsiteY78" fmla="*/ 2283949 h 2648199"/>
                  <a:gd name="connsiteX79" fmla="*/ 0 w 3231879"/>
                  <a:gd name="connsiteY79" fmla="*/ 2441463 h 2648199"/>
                  <a:gd name="connsiteX80" fmla="*/ 9845 w 3231879"/>
                  <a:gd name="connsiteY80" fmla="*/ 2608821 h 2648199"/>
                  <a:gd name="connsiteX81" fmla="*/ 19691 w 3231879"/>
                  <a:gd name="connsiteY81" fmla="*/ 2638355 h 2648199"/>
                  <a:gd name="connsiteX82" fmla="*/ 78764 w 3231879"/>
                  <a:gd name="connsiteY82" fmla="*/ 2648199 h 2648199"/>
                  <a:gd name="connsiteX83" fmla="*/ 167373 w 3231879"/>
                  <a:gd name="connsiteY83" fmla="*/ 2638355 h 2648199"/>
                  <a:gd name="connsiteX84" fmla="*/ 206755 w 3231879"/>
                  <a:gd name="connsiteY84" fmla="*/ 2628510 h 2648199"/>
                  <a:gd name="connsiteX85" fmla="*/ 255982 w 3231879"/>
                  <a:gd name="connsiteY85" fmla="*/ 2569442 h 2648199"/>
                  <a:gd name="connsiteX86" fmla="*/ 285519 w 3231879"/>
                  <a:gd name="connsiteY86" fmla="*/ 2470996 h 2648199"/>
                  <a:gd name="connsiteX87" fmla="*/ 295364 w 3231879"/>
                  <a:gd name="connsiteY87" fmla="*/ 2441463 h 2648199"/>
                  <a:gd name="connsiteX88" fmla="*/ 315055 w 3231879"/>
                  <a:gd name="connsiteY88" fmla="*/ 2421773 h 2648199"/>
                  <a:gd name="connsiteX89" fmla="*/ 344592 w 3231879"/>
                  <a:gd name="connsiteY89" fmla="*/ 2333172 h 2648199"/>
                  <a:gd name="connsiteX90" fmla="*/ 354437 w 3231879"/>
                  <a:gd name="connsiteY90" fmla="*/ 2303638 h 2648199"/>
                  <a:gd name="connsiteX91" fmla="*/ 364283 w 3231879"/>
                  <a:gd name="connsiteY91" fmla="*/ 2274104 h 2648199"/>
                  <a:gd name="connsiteX92" fmla="*/ 393819 w 3231879"/>
                  <a:gd name="connsiteY92" fmla="*/ 2155969 h 2648199"/>
                  <a:gd name="connsiteX93" fmla="*/ 433201 w 3231879"/>
                  <a:gd name="connsiteY93" fmla="*/ 2096901 h 2648199"/>
                  <a:gd name="connsiteX94" fmla="*/ 462738 w 3231879"/>
                  <a:gd name="connsiteY94" fmla="*/ 2077212 h 2648199"/>
                  <a:gd name="connsiteX95" fmla="*/ 521811 w 3231879"/>
                  <a:gd name="connsiteY95" fmla="*/ 2037834 h 2648199"/>
                  <a:gd name="connsiteX96" fmla="*/ 610420 w 3231879"/>
                  <a:gd name="connsiteY96" fmla="*/ 2008300 h 2648199"/>
                  <a:gd name="connsiteX97" fmla="*/ 639957 w 3231879"/>
                  <a:gd name="connsiteY97" fmla="*/ 1998455 h 2648199"/>
                  <a:gd name="connsiteX98" fmla="*/ 708875 w 3231879"/>
                  <a:gd name="connsiteY98" fmla="*/ 1988611 h 2648199"/>
                  <a:gd name="connsiteX99" fmla="*/ 767948 w 3231879"/>
                  <a:gd name="connsiteY99" fmla="*/ 1968921 h 2648199"/>
                  <a:gd name="connsiteX100" fmla="*/ 797484 w 3231879"/>
                  <a:gd name="connsiteY100" fmla="*/ 1959077 h 2648199"/>
                  <a:gd name="connsiteX101" fmla="*/ 807330 w 3231879"/>
                  <a:gd name="connsiteY101" fmla="*/ 1929543 h 2648199"/>
                  <a:gd name="connsiteX102" fmla="*/ 846712 w 3231879"/>
                  <a:gd name="connsiteY102" fmla="*/ 1860631 h 2648199"/>
                  <a:gd name="connsiteX103" fmla="*/ 856557 w 3231879"/>
                  <a:gd name="connsiteY103" fmla="*/ 1831097 h 2648199"/>
                  <a:gd name="connsiteX104" fmla="*/ 876248 w 3231879"/>
                  <a:gd name="connsiteY104" fmla="*/ 1801563 h 2648199"/>
                  <a:gd name="connsiteX105" fmla="*/ 895939 w 3231879"/>
                  <a:gd name="connsiteY105" fmla="*/ 1732651 h 2648199"/>
                  <a:gd name="connsiteX106" fmla="*/ 915630 w 3231879"/>
                  <a:gd name="connsiteY106" fmla="*/ 1594826 h 2648199"/>
                  <a:gd name="connsiteX107" fmla="*/ 925476 w 3231879"/>
                  <a:gd name="connsiteY107" fmla="*/ 1565292 h 2648199"/>
                  <a:gd name="connsiteX108" fmla="*/ 935321 w 3231879"/>
                  <a:gd name="connsiteY108" fmla="*/ 1506225 h 2648199"/>
                  <a:gd name="connsiteX109" fmla="*/ 905785 w 3231879"/>
                  <a:gd name="connsiteY109" fmla="*/ 1486536 h 2648199"/>
                  <a:gd name="connsiteX110" fmla="*/ 876248 w 3231879"/>
                  <a:gd name="connsiteY110" fmla="*/ 1476691 h 2648199"/>
                  <a:gd name="connsiteX111" fmla="*/ 836866 w 3231879"/>
                  <a:gd name="connsiteY111" fmla="*/ 1457002 h 2648199"/>
                  <a:gd name="connsiteX112" fmla="*/ 817175 w 3231879"/>
                  <a:gd name="connsiteY112" fmla="*/ 1427468 h 2648199"/>
                  <a:gd name="connsiteX113" fmla="*/ 807330 w 3231879"/>
                  <a:gd name="connsiteY113" fmla="*/ 1397934 h 2648199"/>
                  <a:gd name="connsiteX114" fmla="*/ 767948 w 3231879"/>
                  <a:gd name="connsiteY114" fmla="*/ 1338866 h 2648199"/>
                  <a:gd name="connsiteX115" fmla="*/ 748257 w 3231879"/>
                  <a:gd name="connsiteY115" fmla="*/ 1309333 h 2648199"/>
                  <a:gd name="connsiteX116" fmla="*/ 728566 w 3231879"/>
                  <a:gd name="connsiteY116" fmla="*/ 1289643 h 2648199"/>
                  <a:gd name="connsiteX117" fmla="*/ 758102 w 3231879"/>
                  <a:gd name="connsiteY117" fmla="*/ 1299488 h 2648199"/>
                  <a:gd name="connsiteX118" fmla="*/ 817175 w 3231879"/>
                  <a:gd name="connsiteY118" fmla="*/ 1338866 h 2648199"/>
                  <a:gd name="connsiteX119" fmla="*/ 836866 w 3231879"/>
                  <a:gd name="connsiteY119" fmla="*/ 1358556 h 2648199"/>
                  <a:gd name="connsiteX120" fmla="*/ 945167 w 3231879"/>
                  <a:gd name="connsiteY120" fmla="*/ 1388089 h 2648199"/>
                  <a:gd name="connsiteX121" fmla="*/ 974703 w 3231879"/>
                  <a:gd name="connsiteY121" fmla="*/ 1397934 h 2648199"/>
                  <a:gd name="connsiteX122" fmla="*/ 1023931 w 3231879"/>
                  <a:gd name="connsiteY122" fmla="*/ 1407779 h 2648199"/>
                  <a:gd name="connsiteX123" fmla="*/ 1112540 w 3231879"/>
                  <a:gd name="connsiteY123" fmla="*/ 1388089 h 2648199"/>
                  <a:gd name="connsiteX124" fmla="*/ 1171613 w 3231879"/>
                  <a:gd name="connsiteY124" fmla="*/ 1368400 h 2648199"/>
                  <a:gd name="connsiteX125" fmla="*/ 1191304 w 3231879"/>
                  <a:gd name="connsiteY125" fmla="*/ 1338866 h 2648199"/>
                  <a:gd name="connsiteX126" fmla="*/ 1220841 w 3231879"/>
                  <a:gd name="connsiteY126" fmla="*/ 1319177 h 2648199"/>
                  <a:gd name="connsiteX127" fmla="*/ 1230686 w 3231879"/>
                  <a:gd name="connsiteY127" fmla="*/ 1289643 h 2648199"/>
                  <a:gd name="connsiteX128" fmla="*/ 1250377 w 3231879"/>
                  <a:gd name="connsiteY128" fmla="*/ 1260110 h 2648199"/>
                  <a:gd name="connsiteX129" fmla="*/ 1279914 w 3231879"/>
                  <a:gd name="connsiteY129" fmla="*/ 1201042 h 2648199"/>
                  <a:gd name="connsiteX130" fmla="*/ 1299604 w 3231879"/>
                  <a:gd name="connsiteY130" fmla="*/ 1141974 h 2648199"/>
                  <a:gd name="connsiteX131" fmla="*/ 1309450 w 3231879"/>
                  <a:gd name="connsiteY131" fmla="*/ 1112440 h 2648199"/>
                  <a:gd name="connsiteX132" fmla="*/ 1338986 w 3231879"/>
                  <a:gd name="connsiteY132" fmla="*/ 1092751 h 2648199"/>
                  <a:gd name="connsiteX133" fmla="*/ 1368523 w 3231879"/>
                  <a:gd name="connsiteY133" fmla="*/ 1033684 h 2648199"/>
                  <a:gd name="connsiteX134" fmla="*/ 1398059 w 3231879"/>
                  <a:gd name="connsiteY134" fmla="*/ 1013994 h 2648199"/>
                  <a:gd name="connsiteX135" fmla="*/ 1427596 w 3231879"/>
                  <a:gd name="connsiteY135" fmla="*/ 954927 h 2648199"/>
                  <a:gd name="connsiteX136" fmla="*/ 1457132 w 3231879"/>
                  <a:gd name="connsiteY136" fmla="*/ 935238 h 2648199"/>
                  <a:gd name="connsiteX137" fmla="*/ 1506360 w 3231879"/>
                  <a:gd name="connsiteY137" fmla="*/ 895859 h 2648199"/>
                  <a:gd name="connsiteX138" fmla="*/ 1555587 w 3231879"/>
                  <a:gd name="connsiteY138" fmla="*/ 856481 h 2648199"/>
                  <a:gd name="connsiteX139" fmla="*/ 1575278 w 3231879"/>
                  <a:gd name="connsiteY139" fmla="*/ 826947 h 2648199"/>
                  <a:gd name="connsiteX140" fmla="*/ 1604815 w 3231879"/>
                  <a:gd name="connsiteY140" fmla="*/ 807258 h 2648199"/>
                  <a:gd name="connsiteX141" fmla="*/ 1624506 w 3231879"/>
                  <a:gd name="connsiteY141" fmla="*/ 748190 h 2648199"/>
                  <a:gd name="connsiteX142" fmla="*/ 1634351 w 3231879"/>
                  <a:gd name="connsiteY142" fmla="*/ 718656 h 2648199"/>
                  <a:gd name="connsiteX143" fmla="*/ 1526051 w 3231879"/>
                  <a:gd name="connsiteY143" fmla="*/ 708812 h 2648199"/>
                  <a:gd name="connsiteX144" fmla="*/ 1565433 w 3231879"/>
                  <a:gd name="connsiteY144" fmla="*/ 689122 h 2648199"/>
                  <a:gd name="connsiteX145" fmla="*/ 1654042 w 3231879"/>
                  <a:gd name="connsiteY145" fmla="*/ 698967 h 2648199"/>
                  <a:gd name="connsiteX146" fmla="*/ 1742652 w 3231879"/>
                  <a:gd name="connsiteY146" fmla="*/ 689122 h 2648199"/>
                  <a:gd name="connsiteX147" fmla="*/ 1811570 w 3231879"/>
                  <a:gd name="connsiteY147" fmla="*/ 669433 h 2648199"/>
                  <a:gd name="connsiteX148" fmla="*/ 1880488 w 3231879"/>
                  <a:gd name="connsiteY148" fmla="*/ 630055 h 2648199"/>
                  <a:gd name="connsiteX149" fmla="*/ 1900179 w 3231879"/>
                  <a:gd name="connsiteY149" fmla="*/ 610365 h 2648199"/>
                  <a:gd name="connsiteX150" fmla="*/ 1929716 w 3231879"/>
                  <a:gd name="connsiteY150" fmla="*/ 590676 h 2648199"/>
                  <a:gd name="connsiteX151" fmla="*/ 1949407 w 3231879"/>
                  <a:gd name="connsiteY151" fmla="*/ 561142 h 2648199"/>
                  <a:gd name="connsiteX152" fmla="*/ 1969098 w 3231879"/>
                  <a:gd name="connsiteY152" fmla="*/ 383939 h 2648199"/>
                  <a:gd name="connsiteX153" fmla="*/ 1988789 w 3231879"/>
                  <a:gd name="connsiteY153" fmla="*/ 403629 h 2648199"/>
                  <a:gd name="connsiteX154" fmla="*/ 1998634 w 3231879"/>
                  <a:gd name="connsiteY154" fmla="*/ 433162 h 2648199"/>
                  <a:gd name="connsiteX155" fmla="*/ 2028171 w 3231879"/>
                  <a:gd name="connsiteY155" fmla="*/ 443007 h 2648199"/>
                  <a:gd name="connsiteX156" fmla="*/ 2047862 w 3231879"/>
                  <a:gd name="connsiteY156" fmla="*/ 472541 h 2648199"/>
                  <a:gd name="connsiteX157" fmla="*/ 2116780 w 3231879"/>
                  <a:gd name="connsiteY157" fmla="*/ 511919 h 2648199"/>
                  <a:gd name="connsiteX158" fmla="*/ 2175853 w 3231879"/>
                  <a:gd name="connsiteY158" fmla="*/ 551298 h 2648199"/>
                  <a:gd name="connsiteX159" fmla="*/ 2234926 w 3231879"/>
                  <a:gd name="connsiteY159" fmla="*/ 570987 h 2648199"/>
                  <a:gd name="connsiteX160" fmla="*/ 2441681 w 3231879"/>
                  <a:gd name="connsiteY160" fmla="*/ 561142 h 2648199"/>
                  <a:gd name="connsiteX161" fmla="*/ 2471218 w 3231879"/>
                  <a:gd name="connsiteY161" fmla="*/ 541453 h 2648199"/>
                  <a:gd name="connsiteX162" fmla="*/ 2589364 w 3231879"/>
                  <a:gd name="connsiteY162" fmla="*/ 482386 h 2648199"/>
                  <a:gd name="connsiteX163" fmla="*/ 3081639 w 3231879"/>
                  <a:gd name="connsiteY163" fmla="*/ 177202 h 2648199"/>
                  <a:gd name="connsiteX164" fmla="*/ 2471218 w 3231879"/>
                  <a:gd name="connsiteY164" fmla="*/ 137824 h 2648199"/>
                  <a:gd name="connsiteX165" fmla="*/ 2510600 w 3231879"/>
                  <a:gd name="connsiteY165" fmla="*/ 108290 h 2648199"/>
                  <a:gd name="connsiteX166" fmla="*/ 2540136 w 3231879"/>
                  <a:gd name="connsiteY166" fmla="*/ 88601 h 2648199"/>
                  <a:gd name="connsiteX167" fmla="*/ 2618900 w 3231879"/>
                  <a:gd name="connsiteY167" fmla="*/ 108290 h 2648199"/>
                  <a:gd name="connsiteX168" fmla="*/ 2737046 w 3231879"/>
                  <a:gd name="connsiteY168" fmla="*/ 137824 h 2648199"/>
                  <a:gd name="connsiteX169" fmla="*/ 3219477 w 3231879"/>
                  <a:gd name="connsiteY169" fmla="*/ 137824 h 2648199"/>
                  <a:gd name="connsiteX170" fmla="*/ 3061947 w 3231879"/>
                  <a:gd name="connsiteY170" fmla="*/ 49223 h 2648199"/>
                  <a:gd name="connsiteX171" fmla="*/ 2766583 w 3231879"/>
                  <a:gd name="connsiteY171" fmla="*/ 78757 h 2648199"/>
                  <a:gd name="connsiteX172" fmla="*/ 2707510 w 3231879"/>
                  <a:gd name="connsiteY172" fmla="*/ 68912 h 2648199"/>
                  <a:gd name="connsiteX173" fmla="*/ 2707510 w 3231879"/>
                  <a:gd name="connsiteY173" fmla="*/ 68912 h 2648199"/>
                  <a:gd name="connsiteX174" fmla="*/ 2766583 w 3231879"/>
                  <a:gd name="connsiteY174" fmla="*/ 108290 h 2648199"/>
                  <a:gd name="connsiteX0" fmla="*/ 2766583 w 3231879"/>
                  <a:gd name="connsiteY0" fmla="*/ 108290 h 2648199"/>
                  <a:gd name="connsiteX1" fmla="*/ 2766583 w 3231879"/>
                  <a:gd name="connsiteY1" fmla="*/ 108290 h 2648199"/>
                  <a:gd name="connsiteX2" fmla="*/ 2697664 w 3231879"/>
                  <a:gd name="connsiteY2" fmla="*/ 59067 h 2648199"/>
                  <a:gd name="connsiteX3" fmla="*/ 2668128 w 3231879"/>
                  <a:gd name="connsiteY3" fmla="*/ 49223 h 2648199"/>
                  <a:gd name="connsiteX4" fmla="*/ 2638591 w 3231879"/>
                  <a:gd name="connsiteY4" fmla="*/ 29534 h 2648199"/>
                  <a:gd name="connsiteX5" fmla="*/ 2579518 w 3231879"/>
                  <a:gd name="connsiteY5" fmla="*/ 0 h 2648199"/>
                  <a:gd name="connsiteX6" fmla="*/ 2116780 w 3231879"/>
                  <a:gd name="connsiteY6" fmla="*/ 9844 h 2648199"/>
                  <a:gd name="connsiteX7" fmla="*/ 2087244 w 3231879"/>
                  <a:gd name="connsiteY7" fmla="*/ 19689 h 2648199"/>
                  <a:gd name="connsiteX8" fmla="*/ 2077398 w 3231879"/>
                  <a:gd name="connsiteY8" fmla="*/ 78757 h 2648199"/>
                  <a:gd name="connsiteX9" fmla="*/ 2087244 w 3231879"/>
                  <a:gd name="connsiteY9" fmla="*/ 157513 h 2648199"/>
                  <a:gd name="connsiteX10" fmla="*/ 2106935 w 3231879"/>
                  <a:gd name="connsiteY10" fmla="*/ 177203 h 2648199"/>
                  <a:gd name="connsiteX11" fmla="*/ 2116780 w 3231879"/>
                  <a:gd name="connsiteY11" fmla="*/ 206737 h 2648199"/>
                  <a:gd name="connsiteX12" fmla="*/ 2106935 w 3231879"/>
                  <a:gd name="connsiteY12" fmla="*/ 236270 h 2648199"/>
                  <a:gd name="connsiteX13" fmla="*/ 2018325 w 3231879"/>
                  <a:gd name="connsiteY13" fmla="*/ 206737 h 2648199"/>
                  <a:gd name="connsiteX14" fmla="*/ 1998634 w 3231879"/>
                  <a:gd name="connsiteY14" fmla="*/ 187047 h 2648199"/>
                  <a:gd name="connsiteX15" fmla="*/ 1929716 w 3231879"/>
                  <a:gd name="connsiteY15" fmla="*/ 167358 h 2648199"/>
                  <a:gd name="connsiteX16" fmla="*/ 1900179 w 3231879"/>
                  <a:gd name="connsiteY16" fmla="*/ 147669 h 2648199"/>
                  <a:gd name="connsiteX17" fmla="*/ 1742652 w 3231879"/>
                  <a:gd name="connsiteY17" fmla="*/ 177203 h 2648199"/>
                  <a:gd name="connsiteX18" fmla="*/ 1722961 w 3231879"/>
                  <a:gd name="connsiteY18" fmla="*/ 236270 h 2648199"/>
                  <a:gd name="connsiteX19" fmla="*/ 1713115 w 3231879"/>
                  <a:gd name="connsiteY19" fmla="*/ 265804 h 2648199"/>
                  <a:gd name="connsiteX20" fmla="*/ 1673733 w 3231879"/>
                  <a:gd name="connsiteY20" fmla="*/ 324872 h 2648199"/>
                  <a:gd name="connsiteX21" fmla="*/ 1654042 w 3231879"/>
                  <a:gd name="connsiteY21" fmla="*/ 354406 h 2648199"/>
                  <a:gd name="connsiteX22" fmla="*/ 1624506 w 3231879"/>
                  <a:gd name="connsiteY22" fmla="*/ 374095 h 2648199"/>
                  <a:gd name="connsiteX23" fmla="*/ 1604815 w 3231879"/>
                  <a:gd name="connsiteY23" fmla="*/ 403629 h 2648199"/>
                  <a:gd name="connsiteX24" fmla="*/ 1575278 w 3231879"/>
                  <a:gd name="connsiteY24" fmla="*/ 423318 h 2648199"/>
                  <a:gd name="connsiteX25" fmla="*/ 1565433 w 3231879"/>
                  <a:gd name="connsiteY25" fmla="*/ 452852 h 2648199"/>
                  <a:gd name="connsiteX26" fmla="*/ 1516205 w 3231879"/>
                  <a:gd name="connsiteY26" fmla="*/ 502075 h 2648199"/>
                  <a:gd name="connsiteX27" fmla="*/ 1496514 w 3231879"/>
                  <a:gd name="connsiteY27" fmla="*/ 531609 h 2648199"/>
                  <a:gd name="connsiteX28" fmla="*/ 1466978 w 3231879"/>
                  <a:gd name="connsiteY28" fmla="*/ 551298 h 2648199"/>
                  <a:gd name="connsiteX29" fmla="*/ 1398059 w 3231879"/>
                  <a:gd name="connsiteY29" fmla="*/ 580832 h 2648199"/>
                  <a:gd name="connsiteX30" fmla="*/ 1338986 w 3231879"/>
                  <a:gd name="connsiteY30" fmla="*/ 620210 h 2648199"/>
                  <a:gd name="connsiteX31" fmla="*/ 1279914 w 3231879"/>
                  <a:gd name="connsiteY31" fmla="*/ 639899 h 2648199"/>
                  <a:gd name="connsiteX32" fmla="*/ 1260223 w 3231879"/>
                  <a:gd name="connsiteY32" fmla="*/ 669433 h 2648199"/>
                  <a:gd name="connsiteX33" fmla="*/ 1230686 w 3231879"/>
                  <a:gd name="connsiteY33" fmla="*/ 689122 h 2648199"/>
                  <a:gd name="connsiteX34" fmla="*/ 1220841 w 3231879"/>
                  <a:gd name="connsiteY34" fmla="*/ 718656 h 2648199"/>
                  <a:gd name="connsiteX35" fmla="*/ 1181459 w 3231879"/>
                  <a:gd name="connsiteY35" fmla="*/ 777724 h 2648199"/>
                  <a:gd name="connsiteX36" fmla="*/ 1161768 w 3231879"/>
                  <a:gd name="connsiteY36" fmla="*/ 807258 h 2648199"/>
                  <a:gd name="connsiteX37" fmla="*/ 1132231 w 3231879"/>
                  <a:gd name="connsiteY37" fmla="*/ 817102 h 2648199"/>
                  <a:gd name="connsiteX38" fmla="*/ 1102695 w 3231879"/>
                  <a:gd name="connsiteY38" fmla="*/ 846636 h 2648199"/>
                  <a:gd name="connsiteX39" fmla="*/ 1073158 w 3231879"/>
                  <a:gd name="connsiteY39" fmla="*/ 856481 h 2648199"/>
                  <a:gd name="connsiteX40" fmla="*/ 1063313 w 3231879"/>
                  <a:gd name="connsiteY40" fmla="*/ 886014 h 2648199"/>
                  <a:gd name="connsiteX41" fmla="*/ 1004240 w 3231879"/>
                  <a:gd name="connsiteY41" fmla="*/ 925393 h 2648199"/>
                  <a:gd name="connsiteX42" fmla="*/ 974703 w 3231879"/>
                  <a:gd name="connsiteY42" fmla="*/ 984461 h 2648199"/>
                  <a:gd name="connsiteX43" fmla="*/ 945167 w 3231879"/>
                  <a:gd name="connsiteY43" fmla="*/ 1033684 h 2648199"/>
                  <a:gd name="connsiteX44" fmla="*/ 905785 w 3231879"/>
                  <a:gd name="connsiteY44" fmla="*/ 1082907 h 2648199"/>
                  <a:gd name="connsiteX45" fmla="*/ 699030 w 3231879"/>
                  <a:gd name="connsiteY45" fmla="*/ 1092751 h 2648199"/>
                  <a:gd name="connsiteX46" fmla="*/ 521811 w 3231879"/>
                  <a:gd name="connsiteY46" fmla="*/ 1122285 h 2648199"/>
                  <a:gd name="connsiteX47" fmla="*/ 502120 w 3231879"/>
                  <a:gd name="connsiteY47" fmla="*/ 1151819 h 2648199"/>
                  <a:gd name="connsiteX48" fmla="*/ 521811 w 3231879"/>
                  <a:gd name="connsiteY48" fmla="*/ 1191197 h 2648199"/>
                  <a:gd name="connsiteX49" fmla="*/ 433201 w 3231879"/>
                  <a:gd name="connsiteY49" fmla="*/ 1201042 h 2648199"/>
                  <a:gd name="connsiteX50" fmla="*/ 383974 w 3231879"/>
                  <a:gd name="connsiteY50" fmla="*/ 1220731 h 2648199"/>
                  <a:gd name="connsiteX51" fmla="*/ 354437 w 3231879"/>
                  <a:gd name="connsiteY51" fmla="*/ 1279799 h 2648199"/>
                  <a:gd name="connsiteX52" fmla="*/ 364283 w 3231879"/>
                  <a:gd name="connsiteY52" fmla="*/ 1338866 h 2648199"/>
                  <a:gd name="connsiteX53" fmla="*/ 374128 w 3231879"/>
                  <a:gd name="connsiteY53" fmla="*/ 1368400 h 2648199"/>
                  <a:gd name="connsiteX54" fmla="*/ 403665 w 3231879"/>
                  <a:gd name="connsiteY54" fmla="*/ 1378245 h 2648199"/>
                  <a:gd name="connsiteX55" fmla="*/ 482429 w 3231879"/>
                  <a:gd name="connsiteY55" fmla="*/ 1437313 h 2648199"/>
                  <a:gd name="connsiteX56" fmla="*/ 452892 w 3231879"/>
                  <a:gd name="connsiteY56" fmla="*/ 1447157 h 2648199"/>
                  <a:gd name="connsiteX57" fmla="*/ 423356 w 3231879"/>
                  <a:gd name="connsiteY57" fmla="*/ 1466846 h 2648199"/>
                  <a:gd name="connsiteX58" fmla="*/ 354437 w 3231879"/>
                  <a:gd name="connsiteY58" fmla="*/ 1476691 h 2648199"/>
                  <a:gd name="connsiteX59" fmla="*/ 315055 w 3231879"/>
                  <a:gd name="connsiteY59" fmla="*/ 1496380 h 2648199"/>
                  <a:gd name="connsiteX60" fmla="*/ 265828 w 3231879"/>
                  <a:gd name="connsiteY60" fmla="*/ 1506225 h 2648199"/>
                  <a:gd name="connsiteX61" fmla="*/ 236291 w 3231879"/>
                  <a:gd name="connsiteY61" fmla="*/ 1516069 h 2648199"/>
                  <a:gd name="connsiteX62" fmla="*/ 216600 w 3231879"/>
                  <a:gd name="connsiteY62" fmla="*/ 1545603 h 2648199"/>
                  <a:gd name="connsiteX63" fmla="*/ 187064 w 3231879"/>
                  <a:gd name="connsiteY63" fmla="*/ 1565292 h 2648199"/>
                  <a:gd name="connsiteX64" fmla="*/ 147682 w 3231879"/>
                  <a:gd name="connsiteY64" fmla="*/ 1614515 h 2648199"/>
                  <a:gd name="connsiteX65" fmla="*/ 137837 w 3231879"/>
                  <a:gd name="connsiteY65" fmla="*/ 1653894 h 2648199"/>
                  <a:gd name="connsiteX66" fmla="*/ 118146 w 3231879"/>
                  <a:gd name="connsiteY66" fmla="*/ 1712962 h 2648199"/>
                  <a:gd name="connsiteX67" fmla="*/ 127991 w 3231879"/>
                  <a:gd name="connsiteY67" fmla="*/ 1762185 h 2648199"/>
                  <a:gd name="connsiteX68" fmla="*/ 157528 w 3231879"/>
                  <a:gd name="connsiteY68" fmla="*/ 1772029 h 2648199"/>
                  <a:gd name="connsiteX69" fmla="*/ 196909 w 3231879"/>
                  <a:gd name="connsiteY69" fmla="*/ 1781874 h 2648199"/>
                  <a:gd name="connsiteX70" fmla="*/ 305210 w 3231879"/>
                  <a:gd name="connsiteY70" fmla="*/ 1811408 h 2648199"/>
                  <a:gd name="connsiteX71" fmla="*/ 236291 w 3231879"/>
                  <a:gd name="connsiteY71" fmla="*/ 1840941 h 2648199"/>
                  <a:gd name="connsiteX72" fmla="*/ 177218 w 3231879"/>
                  <a:gd name="connsiteY72" fmla="*/ 1860631 h 2648199"/>
                  <a:gd name="connsiteX73" fmla="*/ 167373 w 3231879"/>
                  <a:gd name="connsiteY73" fmla="*/ 1890164 h 2648199"/>
                  <a:gd name="connsiteX74" fmla="*/ 118146 w 3231879"/>
                  <a:gd name="connsiteY74" fmla="*/ 1939388 h 2648199"/>
                  <a:gd name="connsiteX75" fmla="*/ 88609 w 3231879"/>
                  <a:gd name="connsiteY75" fmla="*/ 2037834 h 2648199"/>
                  <a:gd name="connsiteX76" fmla="*/ 68918 w 3231879"/>
                  <a:gd name="connsiteY76" fmla="*/ 2067367 h 2648199"/>
                  <a:gd name="connsiteX77" fmla="*/ 49227 w 3231879"/>
                  <a:gd name="connsiteY77" fmla="*/ 2146124 h 2648199"/>
                  <a:gd name="connsiteX78" fmla="*/ 19691 w 3231879"/>
                  <a:gd name="connsiteY78" fmla="*/ 2283949 h 2648199"/>
                  <a:gd name="connsiteX79" fmla="*/ 0 w 3231879"/>
                  <a:gd name="connsiteY79" fmla="*/ 2441463 h 2648199"/>
                  <a:gd name="connsiteX80" fmla="*/ 9845 w 3231879"/>
                  <a:gd name="connsiteY80" fmla="*/ 2608821 h 2648199"/>
                  <a:gd name="connsiteX81" fmla="*/ 19691 w 3231879"/>
                  <a:gd name="connsiteY81" fmla="*/ 2638355 h 2648199"/>
                  <a:gd name="connsiteX82" fmla="*/ 78764 w 3231879"/>
                  <a:gd name="connsiteY82" fmla="*/ 2648199 h 2648199"/>
                  <a:gd name="connsiteX83" fmla="*/ 167373 w 3231879"/>
                  <a:gd name="connsiteY83" fmla="*/ 2638355 h 2648199"/>
                  <a:gd name="connsiteX84" fmla="*/ 206755 w 3231879"/>
                  <a:gd name="connsiteY84" fmla="*/ 2628510 h 2648199"/>
                  <a:gd name="connsiteX85" fmla="*/ 255982 w 3231879"/>
                  <a:gd name="connsiteY85" fmla="*/ 2569442 h 2648199"/>
                  <a:gd name="connsiteX86" fmla="*/ 285519 w 3231879"/>
                  <a:gd name="connsiteY86" fmla="*/ 2470996 h 2648199"/>
                  <a:gd name="connsiteX87" fmla="*/ 295364 w 3231879"/>
                  <a:gd name="connsiteY87" fmla="*/ 2441463 h 2648199"/>
                  <a:gd name="connsiteX88" fmla="*/ 315055 w 3231879"/>
                  <a:gd name="connsiteY88" fmla="*/ 2421773 h 2648199"/>
                  <a:gd name="connsiteX89" fmla="*/ 344592 w 3231879"/>
                  <a:gd name="connsiteY89" fmla="*/ 2333172 h 2648199"/>
                  <a:gd name="connsiteX90" fmla="*/ 354437 w 3231879"/>
                  <a:gd name="connsiteY90" fmla="*/ 2303638 h 2648199"/>
                  <a:gd name="connsiteX91" fmla="*/ 364283 w 3231879"/>
                  <a:gd name="connsiteY91" fmla="*/ 2274104 h 2648199"/>
                  <a:gd name="connsiteX92" fmla="*/ 393819 w 3231879"/>
                  <a:gd name="connsiteY92" fmla="*/ 2155969 h 2648199"/>
                  <a:gd name="connsiteX93" fmla="*/ 433201 w 3231879"/>
                  <a:gd name="connsiteY93" fmla="*/ 2096901 h 2648199"/>
                  <a:gd name="connsiteX94" fmla="*/ 462738 w 3231879"/>
                  <a:gd name="connsiteY94" fmla="*/ 2077212 h 2648199"/>
                  <a:gd name="connsiteX95" fmla="*/ 521811 w 3231879"/>
                  <a:gd name="connsiteY95" fmla="*/ 2037834 h 2648199"/>
                  <a:gd name="connsiteX96" fmla="*/ 610420 w 3231879"/>
                  <a:gd name="connsiteY96" fmla="*/ 2008300 h 2648199"/>
                  <a:gd name="connsiteX97" fmla="*/ 639957 w 3231879"/>
                  <a:gd name="connsiteY97" fmla="*/ 1998455 h 2648199"/>
                  <a:gd name="connsiteX98" fmla="*/ 708875 w 3231879"/>
                  <a:gd name="connsiteY98" fmla="*/ 1988611 h 2648199"/>
                  <a:gd name="connsiteX99" fmla="*/ 767948 w 3231879"/>
                  <a:gd name="connsiteY99" fmla="*/ 1968921 h 2648199"/>
                  <a:gd name="connsiteX100" fmla="*/ 797484 w 3231879"/>
                  <a:gd name="connsiteY100" fmla="*/ 1959077 h 2648199"/>
                  <a:gd name="connsiteX101" fmla="*/ 807330 w 3231879"/>
                  <a:gd name="connsiteY101" fmla="*/ 1929543 h 2648199"/>
                  <a:gd name="connsiteX102" fmla="*/ 846712 w 3231879"/>
                  <a:gd name="connsiteY102" fmla="*/ 1860631 h 2648199"/>
                  <a:gd name="connsiteX103" fmla="*/ 856557 w 3231879"/>
                  <a:gd name="connsiteY103" fmla="*/ 1831097 h 2648199"/>
                  <a:gd name="connsiteX104" fmla="*/ 876248 w 3231879"/>
                  <a:gd name="connsiteY104" fmla="*/ 1801563 h 2648199"/>
                  <a:gd name="connsiteX105" fmla="*/ 895939 w 3231879"/>
                  <a:gd name="connsiteY105" fmla="*/ 1732651 h 2648199"/>
                  <a:gd name="connsiteX106" fmla="*/ 915630 w 3231879"/>
                  <a:gd name="connsiteY106" fmla="*/ 1594826 h 2648199"/>
                  <a:gd name="connsiteX107" fmla="*/ 925476 w 3231879"/>
                  <a:gd name="connsiteY107" fmla="*/ 1565292 h 2648199"/>
                  <a:gd name="connsiteX108" fmla="*/ 935321 w 3231879"/>
                  <a:gd name="connsiteY108" fmla="*/ 1506225 h 2648199"/>
                  <a:gd name="connsiteX109" fmla="*/ 905785 w 3231879"/>
                  <a:gd name="connsiteY109" fmla="*/ 1486536 h 2648199"/>
                  <a:gd name="connsiteX110" fmla="*/ 876248 w 3231879"/>
                  <a:gd name="connsiteY110" fmla="*/ 1476691 h 2648199"/>
                  <a:gd name="connsiteX111" fmla="*/ 836866 w 3231879"/>
                  <a:gd name="connsiteY111" fmla="*/ 1457002 h 2648199"/>
                  <a:gd name="connsiteX112" fmla="*/ 817175 w 3231879"/>
                  <a:gd name="connsiteY112" fmla="*/ 1427468 h 2648199"/>
                  <a:gd name="connsiteX113" fmla="*/ 807330 w 3231879"/>
                  <a:gd name="connsiteY113" fmla="*/ 1397934 h 2648199"/>
                  <a:gd name="connsiteX114" fmla="*/ 767948 w 3231879"/>
                  <a:gd name="connsiteY114" fmla="*/ 1338866 h 2648199"/>
                  <a:gd name="connsiteX115" fmla="*/ 748257 w 3231879"/>
                  <a:gd name="connsiteY115" fmla="*/ 1309333 h 2648199"/>
                  <a:gd name="connsiteX116" fmla="*/ 728566 w 3231879"/>
                  <a:gd name="connsiteY116" fmla="*/ 1289643 h 2648199"/>
                  <a:gd name="connsiteX117" fmla="*/ 758102 w 3231879"/>
                  <a:gd name="connsiteY117" fmla="*/ 1299488 h 2648199"/>
                  <a:gd name="connsiteX118" fmla="*/ 817175 w 3231879"/>
                  <a:gd name="connsiteY118" fmla="*/ 1338866 h 2648199"/>
                  <a:gd name="connsiteX119" fmla="*/ 836866 w 3231879"/>
                  <a:gd name="connsiteY119" fmla="*/ 1358556 h 2648199"/>
                  <a:gd name="connsiteX120" fmla="*/ 945167 w 3231879"/>
                  <a:gd name="connsiteY120" fmla="*/ 1388089 h 2648199"/>
                  <a:gd name="connsiteX121" fmla="*/ 974703 w 3231879"/>
                  <a:gd name="connsiteY121" fmla="*/ 1397934 h 2648199"/>
                  <a:gd name="connsiteX122" fmla="*/ 1023931 w 3231879"/>
                  <a:gd name="connsiteY122" fmla="*/ 1407779 h 2648199"/>
                  <a:gd name="connsiteX123" fmla="*/ 1112540 w 3231879"/>
                  <a:gd name="connsiteY123" fmla="*/ 1388089 h 2648199"/>
                  <a:gd name="connsiteX124" fmla="*/ 1171613 w 3231879"/>
                  <a:gd name="connsiteY124" fmla="*/ 1368400 h 2648199"/>
                  <a:gd name="connsiteX125" fmla="*/ 1191304 w 3231879"/>
                  <a:gd name="connsiteY125" fmla="*/ 1338866 h 2648199"/>
                  <a:gd name="connsiteX126" fmla="*/ 1220841 w 3231879"/>
                  <a:gd name="connsiteY126" fmla="*/ 1319177 h 2648199"/>
                  <a:gd name="connsiteX127" fmla="*/ 1230686 w 3231879"/>
                  <a:gd name="connsiteY127" fmla="*/ 1289643 h 2648199"/>
                  <a:gd name="connsiteX128" fmla="*/ 1250377 w 3231879"/>
                  <a:gd name="connsiteY128" fmla="*/ 1260110 h 2648199"/>
                  <a:gd name="connsiteX129" fmla="*/ 1279914 w 3231879"/>
                  <a:gd name="connsiteY129" fmla="*/ 1201042 h 2648199"/>
                  <a:gd name="connsiteX130" fmla="*/ 1299604 w 3231879"/>
                  <a:gd name="connsiteY130" fmla="*/ 1141974 h 2648199"/>
                  <a:gd name="connsiteX131" fmla="*/ 1309450 w 3231879"/>
                  <a:gd name="connsiteY131" fmla="*/ 1112440 h 2648199"/>
                  <a:gd name="connsiteX132" fmla="*/ 1338986 w 3231879"/>
                  <a:gd name="connsiteY132" fmla="*/ 1092751 h 2648199"/>
                  <a:gd name="connsiteX133" fmla="*/ 1368523 w 3231879"/>
                  <a:gd name="connsiteY133" fmla="*/ 1033684 h 2648199"/>
                  <a:gd name="connsiteX134" fmla="*/ 1398059 w 3231879"/>
                  <a:gd name="connsiteY134" fmla="*/ 1013994 h 2648199"/>
                  <a:gd name="connsiteX135" fmla="*/ 1427596 w 3231879"/>
                  <a:gd name="connsiteY135" fmla="*/ 954927 h 2648199"/>
                  <a:gd name="connsiteX136" fmla="*/ 1457132 w 3231879"/>
                  <a:gd name="connsiteY136" fmla="*/ 935238 h 2648199"/>
                  <a:gd name="connsiteX137" fmla="*/ 1506360 w 3231879"/>
                  <a:gd name="connsiteY137" fmla="*/ 895859 h 2648199"/>
                  <a:gd name="connsiteX138" fmla="*/ 1555587 w 3231879"/>
                  <a:gd name="connsiteY138" fmla="*/ 856481 h 2648199"/>
                  <a:gd name="connsiteX139" fmla="*/ 1575278 w 3231879"/>
                  <a:gd name="connsiteY139" fmla="*/ 826947 h 2648199"/>
                  <a:gd name="connsiteX140" fmla="*/ 1604815 w 3231879"/>
                  <a:gd name="connsiteY140" fmla="*/ 807258 h 2648199"/>
                  <a:gd name="connsiteX141" fmla="*/ 1624506 w 3231879"/>
                  <a:gd name="connsiteY141" fmla="*/ 748190 h 2648199"/>
                  <a:gd name="connsiteX142" fmla="*/ 1634351 w 3231879"/>
                  <a:gd name="connsiteY142" fmla="*/ 718656 h 2648199"/>
                  <a:gd name="connsiteX143" fmla="*/ 1526051 w 3231879"/>
                  <a:gd name="connsiteY143" fmla="*/ 708812 h 2648199"/>
                  <a:gd name="connsiteX144" fmla="*/ 1565433 w 3231879"/>
                  <a:gd name="connsiteY144" fmla="*/ 689122 h 2648199"/>
                  <a:gd name="connsiteX145" fmla="*/ 1654042 w 3231879"/>
                  <a:gd name="connsiteY145" fmla="*/ 698967 h 2648199"/>
                  <a:gd name="connsiteX146" fmla="*/ 1742652 w 3231879"/>
                  <a:gd name="connsiteY146" fmla="*/ 689122 h 2648199"/>
                  <a:gd name="connsiteX147" fmla="*/ 1811570 w 3231879"/>
                  <a:gd name="connsiteY147" fmla="*/ 669433 h 2648199"/>
                  <a:gd name="connsiteX148" fmla="*/ 1880488 w 3231879"/>
                  <a:gd name="connsiteY148" fmla="*/ 630055 h 2648199"/>
                  <a:gd name="connsiteX149" fmla="*/ 1900179 w 3231879"/>
                  <a:gd name="connsiteY149" fmla="*/ 610365 h 2648199"/>
                  <a:gd name="connsiteX150" fmla="*/ 1929716 w 3231879"/>
                  <a:gd name="connsiteY150" fmla="*/ 590676 h 2648199"/>
                  <a:gd name="connsiteX151" fmla="*/ 1949407 w 3231879"/>
                  <a:gd name="connsiteY151" fmla="*/ 561142 h 2648199"/>
                  <a:gd name="connsiteX152" fmla="*/ 1969098 w 3231879"/>
                  <a:gd name="connsiteY152" fmla="*/ 383939 h 2648199"/>
                  <a:gd name="connsiteX153" fmla="*/ 1988789 w 3231879"/>
                  <a:gd name="connsiteY153" fmla="*/ 403629 h 2648199"/>
                  <a:gd name="connsiteX154" fmla="*/ 1998634 w 3231879"/>
                  <a:gd name="connsiteY154" fmla="*/ 433162 h 2648199"/>
                  <a:gd name="connsiteX155" fmla="*/ 2028171 w 3231879"/>
                  <a:gd name="connsiteY155" fmla="*/ 443007 h 2648199"/>
                  <a:gd name="connsiteX156" fmla="*/ 2047862 w 3231879"/>
                  <a:gd name="connsiteY156" fmla="*/ 472541 h 2648199"/>
                  <a:gd name="connsiteX157" fmla="*/ 2116780 w 3231879"/>
                  <a:gd name="connsiteY157" fmla="*/ 511919 h 2648199"/>
                  <a:gd name="connsiteX158" fmla="*/ 2175853 w 3231879"/>
                  <a:gd name="connsiteY158" fmla="*/ 551298 h 2648199"/>
                  <a:gd name="connsiteX159" fmla="*/ 2234926 w 3231879"/>
                  <a:gd name="connsiteY159" fmla="*/ 570987 h 2648199"/>
                  <a:gd name="connsiteX160" fmla="*/ 2441681 w 3231879"/>
                  <a:gd name="connsiteY160" fmla="*/ 561142 h 2648199"/>
                  <a:gd name="connsiteX161" fmla="*/ 2471218 w 3231879"/>
                  <a:gd name="connsiteY161" fmla="*/ 541453 h 2648199"/>
                  <a:gd name="connsiteX162" fmla="*/ 2589364 w 3231879"/>
                  <a:gd name="connsiteY162" fmla="*/ 482386 h 2648199"/>
                  <a:gd name="connsiteX163" fmla="*/ 3081639 w 3231879"/>
                  <a:gd name="connsiteY163" fmla="*/ 137824 h 2648199"/>
                  <a:gd name="connsiteX164" fmla="*/ 2471218 w 3231879"/>
                  <a:gd name="connsiteY164" fmla="*/ 137824 h 2648199"/>
                  <a:gd name="connsiteX165" fmla="*/ 2510600 w 3231879"/>
                  <a:gd name="connsiteY165" fmla="*/ 108290 h 2648199"/>
                  <a:gd name="connsiteX166" fmla="*/ 2540136 w 3231879"/>
                  <a:gd name="connsiteY166" fmla="*/ 88601 h 2648199"/>
                  <a:gd name="connsiteX167" fmla="*/ 2618900 w 3231879"/>
                  <a:gd name="connsiteY167" fmla="*/ 108290 h 2648199"/>
                  <a:gd name="connsiteX168" fmla="*/ 2737046 w 3231879"/>
                  <a:gd name="connsiteY168" fmla="*/ 137824 h 2648199"/>
                  <a:gd name="connsiteX169" fmla="*/ 3219477 w 3231879"/>
                  <a:gd name="connsiteY169" fmla="*/ 137824 h 2648199"/>
                  <a:gd name="connsiteX170" fmla="*/ 3061947 w 3231879"/>
                  <a:gd name="connsiteY170" fmla="*/ 49223 h 2648199"/>
                  <a:gd name="connsiteX171" fmla="*/ 2766583 w 3231879"/>
                  <a:gd name="connsiteY171" fmla="*/ 78757 h 2648199"/>
                  <a:gd name="connsiteX172" fmla="*/ 2707510 w 3231879"/>
                  <a:gd name="connsiteY172" fmla="*/ 68912 h 2648199"/>
                  <a:gd name="connsiteX173" fmla="*/ 2707510 w 3231879"/>
                  <a:gd name="connsiteY173" fmla="*/ 68912 h 2648199"/>
                  <a:gd name="connsiteX174" fmla="*/ 2766583 w 3231879"/>
                  <a:gd name="connsiteY174" fmla="*/ 108290 h 2648199"/>
                  <a:gd name="connsiteX0" fmla="*/ 2766583 w 3369265"/>
                  <a:gd name="connsiteY0" fmla="*/ 108290 h 2648199"/>
                  <a:gd name="connsiteX1" fmla="*/ 2766583 w 3369265"/>
                  <a:gd name="connsiteY1" fmla="*/ 108290 h 2648199"/>
                  <a:gd name="connsiteX2" fmla="*/ 2697664 w 3369265"/>
                  <a:gd name="connsiteY2" fmla="*/ 59067 h 2648199"/>
                  <a:gd name="connsiteX3" fmla="*/ 2668128 w 3369265"/>
                  <a:gd name="connsiteY3" fmla="*/ 49223 h 2648199"/>
                  <a:gd name="connsiteX4" fmla="*/ 2638591 w 3369265"/>
                  <a:gd name="connsiteY4" fmla="*/ 29534 h 2648199"/>
                  <a:gd name="connsiteX5" fmla="*/ 2579518 w 3369265"/>
                  <a:gd name="connsiteY5" fmla="*/ 0 h 2648199"/>
                  <a:gd name="connsiteX6" fmla="*/ 2116780 w 3369265"/>
                  <a:gd name="connsiteY6" fmla="*/ 9844 h 2648199"/>
                  <a:gd name="connsiteX7" fmla="*/ 2087244 w 3369265"/>
                  <a:gd name="connsiteY7" fmla="*/ 19689 h 2648199"/>
                  <a:gd name="connsiteX8" fmla="*/ 2077398 w 3369265"/>
                  <a:gd name="connsiteY8" fmla="*/ 78757 h 2648199"/>
                  <a:gd name="connsiteX9" fmla="*/ 2087244 w 3369265"/>
                  <a:gd name="connsiteY9" fmla="*/ 157513 h 2648199"/>
                  <a:gd name="connsiteX10" fmla="*/ 2106935 w 3369265"/>
                  <a:gd name="connsiteY10" fmla="*/ 177203 h 2648199"/>
                  <a:gd name="connsiteX11" fmla="*/ 2116780 w 3369265"/>
                  <a:gd name="connsiteY11" fmla="*/ 206737 h 2648199"/>
                  <a:gd name="connsiteX12" fmla="*/ 2106935 w 3369265"/>
                  <a:gd name="connsiteY12" fmla="*/ 236270 h 2648199"/>
                  <a:gd name="connsiteX13" fmla="*/ 2018325 w 3369265"/>
                  <a:gd name="connsiteY13" fmla="*/ 206737 h 2648199"/>
                  <a:gd name="connsiteX14" fmla="*/ 1998634 w 3369265"/>
                  <a:gd name="connsiteY14" fmla="*/ 187047 h 2648199"/>
                  <a:gd name="connsiteX15" fmla="*/ 1929716 w 3369265"/>
                  <a:gd name="connsiteY15" fmla="*/ 167358 h 2648199"/>
                  <a:gd name="connsiteX16" fmla="*/ 1900179 w 3369265"/>
                  <a:gd name="connsiteY16" fmla="*/ 147669 h 2648199"/>
                  <a:gd name="connsiteX17" fmla="*/ 1742652 w 3369265"/>
                  <a:gd name="connsiteY17" fmla="*/ 177203 h 2648199"/>
                  <a:gd name="connsiteX18" fmla="*/ 1722961 w 3369265"/>
                  <a:gd name="connsiteY18" fmla="*/ 236270 h 2648199"/>
                  <a:gd name="connsiteX19" fmla="*/ 1713115 w 3369265"/>
                  <a:gd name="connsiteY19" fmla="*/ 265804 h 2648199"/>
                  <a:gd name="connsiteX20" fmla="*/ 1673733 w 3369265"/>
                  <a:gd name="connsiteY20" fmla="*/ 324872 h 2648199"/>
                  <a:gd name="connsiteX21" fmla="*/ 1654042 w 3369265"/>
                  <a:gd name="connsiteY21" fmla="*/ 354406 h 2648199"/>
                  <a:gd name="connsiteX22" fmla="*/ 1624506 w 3369265"/>
                  <a:gd name="connsiteY22" fmla="*/ 374095 h 2648199"/>
                  <a:gd name="connsiteX23" fmla="*/ 1604815 w 3369265"/>
                  <a:gd name="connsiteY23" fmla="*/ 403629 h 2648199"/>
                  <a:gd name="connsiteX24" fmla="*/ 1575278 w 3369265"/>
                  <a:gd name="connsiteY24" fmla="*/ 423318 h 2648199"/>
                  <a:gd name="connsiteX25" fmla="*/ 1565433 w 3369265"/>
                  <a:gd name="connsiteY25" fmla="*/ 452852 h 2648199"/>
                  <a:gd name="connsiteX26" fmla="*/ 1516205 w 3369265"/>
                  <a:gd name="connsiteY26" fmla="*/ 502075 h 2648199"/>
                  <a:gd name="connsiteX27" fmla="*/ 1496514 w 3369265"/>
                  <a:gd name="connsiteY27" fmla="*/ 531609 h 2648199"/>
                  <a:gd name="connsiteX28" fmla="*/ 1466978 w 3369265"/>
                  <a:gd name="connsiteY28" fmla="*/ 551298 h 2648199"/>
                  <a:gd name="connsiteX29" fmla="*/ 1398059 w 3369265"/>
                  <a:gd name="connsiteY29" fmla="*/ 580832 h 2648199"/>
                  <a:gd name="connsiteX30" fmla="*/ 1338986 w 3369265"/>
                  <a:gd name="connsiteY30" fmla="*/ 620210 h 2648199"/>
                  <a:gd name="connsiteX31" fmla="*/ 1279914 w 3369265"/>
                  <a:gd name="connsiteY31" fmla="*/ 639899 h 2648199"/>
                  <a:gd name="connsiteX32" fmla="*/ 1260223 w 3369265"/>
                  <a:gd name="connsiteY32" fmla="*/ 669433 h 2648199"/>
                  <a:gd name="connsiteX33" fmla="*/ 1230686 w 3369265"/>
                  <a:gd name="connsiteY33" fmla="*/ 689122 h 2648199"/>
                  <a:gd name="connsiteX34" fmla="*/ 1220841 w 3369265"/>
                  <a:gd name="connsiteY34" fmla="*/ 718656 h 2648199"/>
                  <a:gd name="connsiteX35" fmla="*/ 1181459 w 3369265"/>
                  <a:gd name="connsiteY35" fmla="*/ 777724 h 2648199"/>
                  <a:gd name="connsiteX36" fmla="*/ 1161768 w 3369265"/>
                  <a:gd name="connsiteY36" fmla="*/ 807258 h 2648199"/>
                  <a:gd name="connsiteX37" fmla="*/ 1132231 w 3369265"/>
                  <a:gd name="connsiteY37" fmla="*/ 817102 h 2648199"/>
                  <a:gd name="connsiteX38" fmla="*/ 1102695 w 3369265"/>
                  <a:gd name="connsiteY38" fmla="*/ 846636 h 2648199"/>
                  <a:gd name="connsiteX39" fmla="*/ 1073158 w 3369265"/>
                  <a:gd name="connsiteY39" fmla="*/ 856481 h 2648199"/>
                  <a:gd name="connsiteX40" fmla="*/ 1063313 w 3369265"/>
                  <a:gd name="connsiteY40" fmla="*/ 886014 h 2648199"/>
                  <a:gd name="connsiteX41" fmla="*/ 1004240 w 3369265"/>
                  <a:gd name="connsiteY41" fmla="*/ 925393 h 2648199"/>
                  <a:gd name="connsiteX42" fmla="*/ 974703 w 3369265"/>
                  <a:gd name="connsiteY42" fmla="*/ 984461 h 2648199"/>
                  <a:gd name="connsiteX43" fmla="*/ 945167 w 3369265"/>
                  <a:gd name="connsiteY43" fmla="*/ 1033684 h 2648199"/>
                  <a:gd name="connsiteX44" fmla="*/ 905785 w 3369265"/>
                  <a:gd name="connsiteY44" fmla="*/ 1082907 h 2648199"/>
                  <a:gd name="connsiteX45" fmla="*/ 699030 w 3369265"/>
                  <a:gd name="connsiteY45" fmla="*/ 1092751 h 2648199"/>
                  <a:gd name="connsiteX46" fmla="*/ 521811 w 3369265"/>
                  <a:gd name="connsiteY46" fmla="*/ 1122285 h 2648199"/>
                  <a:gd name="connsiteX47" fmla="*/ 502120 w 3369265"/>
                  <a:gd name="connsiteY47" fmla="*/ 1151819 h 2648199"/>
                  <a:gd name="connsiteX48" fmla="*/ 521811 w 3369265"/>
                  <a:gd name="connsiteY48" fmla="*/ 1191197 h 2648199"/>
                  <a:gd name="connsiteX49" fmla="*/ 433201 w 3369265"/>
                  <a:gd name="connsiteY49" fmla="*/ 1201042 h 2648199"/>
                  <a:gd name="connsiteX50" fmla="*/ 383974 w 3369265"/>
                  <a:gd name="connsiteY50" fmla="*/ 1220731 h 2648199"/>
                  <a:gd name="connsiteX51" fmla="*/ 354437 w 3369265"/>
                  <a:gd name="connsiteY51" fmla="*/ 1279799 h 2648199"/>
                  <a:gd name="connsiteX52" fmla="*/ 364283 w 3369265"/>
                  <a:gd name="connsiteY52" fmla="*/ 1338866 h 2648199"/>
                  <a:gd name="connsiteX53" fmla="*/ 374128 w 3369265"/>
                  <a:gd name="connsiteY53" fmla="*/ 1368400 h 2648199"/>
                  <a:gd name="connsiteX54" fmla="*/ 403665 w 3369265"/>
                  <a:gd name="connsiteY54" fmla="*/ 1378245 h 2648199"/>
                  <a:gd name="connsiteX55" fmla="*/ 482429 w 3369265"/>
                  <a:gd name="connsiteY55" fmla="*/ 1437313 h 2648199"/>
                  <a:gd name="connsiteX56" fmla="*/ 452892 w 3369265"/>
                  <a:gd name="connsiteY56" fmla="*/ 1447157 h 2648199"/>
                  <a:gd name="connsiteX57" fmla="*/ 423356 w 3369265"/>
                  <a:gd name="connsiteY57" fmla="*/ 1466846 h 2648199"/>
                  <a:gd name="connsiteX58" fmla="*/ 354437 w 3369265"/>
                  <a:gd name="connsiteY58" fmla="*/ 1476691 h 2648199"/>
                  <a:gd name="connsiteX59" fmla="*/ 315055 w 3369265"/>
                  <a:gd name="connsiteY59" fmla="*/ 1496380 h 2648199"/>
                  <a:gd name="connsiteX60" fmla="*/ 265828 w 3369265"/>
                  <a:gd name="connsiteY60" fmla="*/ 1506225 h 2648199"/>
                  <a:gd name="connsiteX61" fmla="*/ 236291 w 3369265"/>
                  <a:gd name="connsiteY61" fmla="*/ 1516069 h 2648199"/>
                  <a:gd name="connsiteX62" fmla="*/ 216600 w 3369265"/>
                  <a:gd name="connsiteY62" fmla="*/ 1545603 h 2648199"/>
                  <a:gd name="connsiteX63" fmla="*/ 187064 w 3369265"/>
                  <a:gd name="connsiteY63" fmla="*/ 1565292 h 2648199"/>
                  <a:gd name="connsiteX64" fmla="*/ 147682 w 3369265"/>
                  <a:gd name="connsiteY64" fmla="*/ 1614515 h 2648199"/>
                  <a:gd name="connsiteX65" fmla="*/ 137837 w 3369265"/>
                  <a:gd name="connsiteY65" fmla="*/ 1653894 h 2648199"/>
                  <a:gd name="connsiteX66" fmla="*/ 118146 w 3369265"/>
                  <a:gd name="connsiteY66" fmla="*/ 1712962 h 2648199"/>
                  <a:gd name="connsiteX67" fmla="*/ 127991 w 3369265"/>
                  <a:gd name="connsiteY67" fmla="*/ 1762185 h 2648199"/>
                  <a:gd name="connsiteX68" fmla="*/ 157528 w 3369265"/>
                  <a:gd name="connsiteY68" fmla="*/ 1772029 h 2648199"/>
                  <a:gd name="connsiteX69" fmla="*/ 196909 w 3369265"/>
                  <a:gd name="connsiteY69" fmla="*/ 1781874 h 2648199"/>
                  <a:gd name="connsiteX70" fmla="*/ 305210 w 3369265"/>
                  <a:gd name="connsiteY70" fmla="*/ 1811408 h 2648199"/>
                  <a:gd name="connsiteX71" fmla="*/ 236291 w 3369265"/>
                  <a:gd name="connsiteY71" fmla="*/ 1840941 h 2648199"/>
                  <a:gd name="connsiteX72" fmla="*/ 177218 w 3369265"/>
                  <a:gd name="connsiteY72" fmla="*/ 1860631 h 2648199"/>
                  <a:gd name="connsiteX73" fmla="*/ 167373 w 3369265"/>
                  <a:gd name="connsiteY73" fmla="*/ 1890164 h 2648199"/>
                  <a:gd name="connsiteX74" fmla="*/ 118146 w 3369265"/>
                  <a:gd name="connsiteY74" fmla="*/ 1939388 h 2648199"/>
                  <a:gd name="connsiteX75" fmla="*/ 88609 w 3369265"/>
                  <a:gd name="connsiteY75" fmla="*/ 2037834 h 2648199"/>
                  <a:gd name="connsiteX76" fmla="*/ 68918 w 3369265"/>
                  <a:gd name="connsiteY76" fmla="*/ 2067367 h 2648199"/>
                  <a:gd name="connsiteX77" fmla="*/ 49227 w 3369265"/>
                  <a:gd name="connsiteY77" fmla="*/ 2146124 h 2648199"/>
                  <a:gd name="connsiteX78" fmla="*/ 19691 w 3369265"/>
                  <a:gd name="connsiteY78" fmla="*/ 2283949 h 2648199"/>
                  <a:gd name="connsiteX79" fmla="*/ 0 w 3369265"/>
                  <a:gd name="connsiteY79" fmla="*/ 2441463 h 2648199"/>
                  <a:gd name="connsiteX80" fmla="*/ 9845 w 3369265"/>
                  <a:gd name="connsiteY80" fmla="*/ 2608821 h 2648199"/>
                  <a:gd name="connsiteX81" fmla="*/ 19691 w 3369265"/>
                  <a:gd name="connsiteY81" fmla="*/ 2638355 h 2648199"/>
                  <a:gd name="connsiteX82" fmla="*/ 78764 w 3369265"/>
                  <a:gd name="connsiteY82" fmla="*/ 2648199 h 2648199"/>
                  <a:gd name="connsiteX83" fmla="*/ 167373 w 3369265"/>
                  <a:gd name="connsiteY83" fmla="*/ 2638355 h 2648199"/>
                  <a:gd name="connsiteX84" fmla="*/ 206755 w 3369265"/>
                  <a:gd name="connsiteY84" fmla="*/ 2628510 h 2648199"/>
                  <a:gd name="connsiteX85" fmla="*/ 255982 w 3369265"/>
                  <a:gd name="connsiteY85" fmla="*/ 2569442 h 2648199"/>
                  <a:gd name="connsiteX86" fmla="*/ 285519 w 3369265"/>
                  <a:gd name="connsiteY86" fmla="*/ 2470996 h 2648199"/>
                  <a:gd name="connsiteX87" fmla="*/ 295364 w 3369265"/>
                  <a:gd name="connsiteY87" fmla="*/ 2441463 h 2648199"/>
                  <a:gd name="connsiteX88" fmla="*/ 315055 w 3369265"/>
                  <a:gd name="connsiteY88" fmla="*/ 2421773 h 2648199"/>
                  <a:gd name="connsiteX89" fmla="*/ 344592 w 3369265"/>
                  <a:gd name="connsiteY89" fmla="*/ 2333172 h 2648199"/>
                  <a:gd name="connsiteX90" fmla="*/ 354437 w 3369265"/>
                  <a:gd name="connsiteY90" fmla="*/ 2303638 h 2648199"/>
                  <a:gd name="connsiteX91" fmla="*/ 364283 w 3369265"/>
                  <a:gd name="connsiteY91" fmla="*/ 2274104 h 2648199"/>
                  <a:gd name="connsiteX92" fmla="*/ 393819 w 3369265"/>
                  <a:gd name="connsiteY92" fmla="*/ 2155969 h 2648199"/>
                  <a:gd name="connsiteX93" fmla="*/ 433201 w 3369265"/>
                  <a:gd name="connsiteY93" fmla="*/ 2096901 h 2648199"/>
                  <a:gd name="connsiteX94" fmla="*/ 462738 w 3369265"/>
                  <a:gd name="connsiteY94" fmla="*/ 2077212 h 2648199"/>
                  <a:gd name="connsiteX95" fmla="*/ 521811 w 3369265"/>
                  <a:gd name="connsiteY95" fmla="*/ 2037834 h 2648199"/>
                  <a:gd name="connsiteX96" fmla="*/ 610420 w 3369265"/>
                  <a:gd name="connsiteY96" fmla="*/ 2008300 h 2648199"/>
                  <a:gd name="connsiteX97" fmla="*/ 639957 w 3369265"/>
                  <a:gd name="connsiteY97" fmla="*/ 1998455 h 2648199"/>
                  <a:gd name="connsiteX98" fmla="*/ 708875 w 3369265"/>
                  <a:gd name="connsiteY98" fmla="*/ 1988611 h 2648199"/>
                  <a:gd name="connsiteX99" fmla="*/ 767948 w 3369265"/>
                  <a:gd name="connsiteY99" fmla="*/ 1968921 h 2648199"/>
                  <a:gd name="connsiteX100" fmla="*/ 797484 w 3369265"/>
                  <a:gd name="connsiteY100" fmla="*/ 1959077 h 2648199"/>
                  <a:gd name="connsiteX101" fmla="*/ 807330 w 3369265"/>
                  <a:gd name="connsiteY101" fmla="*/ 1929543 h 2648199"/>
                  <a:gd name="connsiteX102" fmla="*/ 846712 w 3369265"/>
                  <a:gd name="connsiteY102" fmla="*/ 1860631 h 2648199"/>
                  <a:gd name="connsiteX103" fmla="*/ 856557 w 3369265"/>
                  <a:gd name="connsiteY103" fmla="*/ 1831097 h 2648199"/>
                  <a:gd name="connsiteX104" fmla="*/ 876248 w 3369265"/>
                  <a:gd name="connsiteY104" fmla="*/ 1801563 h 2648199"/>
                  <a:gd name="connsiteX105" fmla="*/ 895939 w 3369265"/>
                  <a:gd name="connsiteY105" fmla="*/ 1732651 h 2648199"/>
                  <a:gd name="connsiteX106" fmla="*/ 915630 w 3369265"/>
                  <a:gd name="connsiteY106" fmla="*/ 1594826 h 2648199"/>
                  <a:gd name="connsiteX107" fmla="*/ 925476 w 3369265"/>
                  <a:gd name="connsiteY107" fmla="*/ 1565292 h 2648199"/>
                  <a:gd name="connsiteX108" fmla="*/ 935321 w 3369265"/>
                  <a:gd name="connsiteY108" fmla="*/ 1506225 h 2648199"/>
                  <a:gd name="connsiteX109" fmla="*/ 905785 w 3369265"/>
                  <a:gd name="connsiteY109" fmla="*/ 1486536 h 2648199"/>
                  <a:gd name="connsiteX110" fmla="*/ 876248 w 3369265"/>
                  <a:gd name="connsiteY110" fmla="*/ 1476691 h 2648199"/>
                  <a:gd name="connsiteX111" fmla="*/ 836866 w 3369265"/>
                  <a:gd name="connsiteY111" fmla="*/ 1457002 h 2648199"/>
                  <a:gd name="connsiteX112" fmla="*/ 817175 w 3369265"/>
                  <a:gd name="connsiteY112" fmla="*/ 1427468 h 2648199"/>
                  <a:gd name="connsiteX113" fmla="*/ 807330 w 3369265"/>
                  <a:gd name="connsiteY113" fmla="*/ 1397934 h 2648199"/>
                  <a:gd name="connsiteX114" fmla="*/ 767948 w 3369265"/>
                  <a:gd name="connsiteY114" fmla="*/ 1338866 h 2648199"/>
                  <a:gd name="connsiteX115" fmla="*/ 748257 w 3369265"/>
                  <a:gd name="connsiteY115" fmla="*/ 1309333 h 2648199"/>
                  <a:gd name="connsiteX116" fmla="*/ 728566 w 3369265"/>
                  <a:gd name="connsiteY116" fmla="*/ 1289643 h 2648199"/>
                  <a:gd name="connsiteX117" fmla="*/ 758102 w 3369265"/>
                  <a:gd name="connsiteY117" fmla="*/ 1299488 h 2648199"/>
                  <a:gd name="connsiteX118" fmla="*/ 817175 w 3369265"/>
                  <a:gd name="connsiteY118" fmla="*/ 1338866 h 2648199"/>
                  <a:gd name="connsiteX119" fmla="*/ 836866 w 3369265"/>
                  <a:gd name="connsiteY119" fmla="*/ 1358556 h 2648199"/>
                  <a:gd name="connsiteX120" fmla="*/ 945167 w 3369265"/>
                  <a:gd name="connsiteY120" fmla="*/ 1388089 h 2648199"/>
                  <a:gd name="connsiteX121" fmla="*/ 974703 w 3369265"/>
                  <a:gd name="connsiteY121" fmla="*/ 1397934 h 2648199"/>
                  <a:gd name="connsiteX122" fmla="*/ 1023931 w 3369265"/>
                  <a:gd name="connsiteY122" fmla="*/ 1407779 h 2648199"/>
                  <a:gd name="connsiteX123" fmla="*/ 1112540 w 3369265"/>
                  <a:gd name="connsiteY123" fmla="*/ 1388089 h 2648199"/>
                  <a:gd name="connsiteX124" fmla="*/ 1171613 w 3369265"/>
                  <a:gd name="connsiteY124" fmla="*/ 1368400 h 2648199"/>
                  <a:gd name="connsiteX125" fmla="*/ 1191304 w 3369265"/>
                  <a:gd name="connsiteY125" fmla="*/ 1338866 h 2648199"/>
                  <a:gd name="connsiteX126" fmla="*/ 1220841 w 3369265"/>
                  <a:gd name="connsiteY126" fmla="*/ 1319177 h 2648199"/>
                  <a:gd name="connsiteX127" fmla="*/ 1230686 w 3369265"/>
                  <a:gd name="connsiteY127" fmla="*/ 1289643 h 2648199"/>
                  <a:gd name="connsiteX128" fmla="*/ 1250377 w 3369265"/>
                  <a:gd name="connsiteY128" fmla="*/ 1260110 h 2648199"/>
                  <a:gd name="connsiteX129" fmla="*/ 1279914 w 3369265"/>
                  <a:gd name="connsiteY129" fmla="*/ 1201042 h 2648199"/>
                  <a:gd name="connsiteX130" fmla="*/ 1299604 w 3369265"/>
                  <a:gd name="connsiteY130" fmla="*/ 1141974 h 2648199"/>
                  <a:gd name="connsiteX131" fmla="*/ 1309450 w 3369265"/>
                  <a:gd name="connsiteY131" fmla="*/ 1112440 h 2648199"/>
                  <a:gd name="connsiteX132" fmla="*/ 1338986 w 3369265"/>
                  <a:gd name="connsiteY132" fmla="*/ 1092751 h 2648199"/>
                  <a:gd name="connsiteX133" fmla="*/ 1368523 w 3369265"/>
                  <a:gd name="connsiteY133" fmla="*/ 1033684 h 2648199"/>
                  <a:gd name="connsiteX134" fmla="*/ 1398059 w 3369265"/>
                  <a:gd name="connsiteY134" fmla="*/ 1013994 h 2648199"/>
                  <a:gd name="connsiteX135" fmla="*/ 1427596 w 3369265"/>
                  <a:gd name="connsiteY135" fmla="*/ 954927 h 2648199"/>
                  <a:gd name="connsiteX136" fmla="*/ 1457132 w 3369265"/>
                  <a:gd name="connsiteY136" fmla="*/ 935238 h 2648199"/>
                  <a:gd name="connsiteX137" fmla="*/ 1506360 w 3369265"/>
                  <a:gd name="connsiteY137" fmla="*/ 895859 h 2648199"/>
                  <a:gd name="connsiteX138" fmla="*/ 1555587 w 3369265"/>
                  <a:gd name="connsiteY138" fmla="*/ 856481 h 2648199"/>
                  <a:gd name="connsiteX139" fmla="*/ 1575278 w 3369265"/>
                  <a:gd name="connsiteY139" fmla="*/ 826947 h 2648199"/>
                  <a:gd name="connsiteX140" fmla="*/ 1604815 w 3369265"/>
                  <a:gd name="connsiteY140" fmla="*/ 807258 h 2648199"/>
                  <a:gd name="connsiteX141" fmla="*/ 1624506 w 3369265"/>
                  <a:gd name="connsiteY141" fmla="*/ 748190 h 2648199"/>
                  <a:gd name="connsiteX142" fmla="*/ 1634351 w 3369265"/>
                  <a:gd name="connsiteY142" fmla="*/ 718656 h 2648199"/>
                  <a:gd name="connsiteX143" fmla="*/ 1526051 w 3369265"/>
                  <a:gd name="connsiteY143" fmla="*/ 708812 h 2648199"/>
                  <a:gd name="connsiteX144" fmla="*/ 1565433 w 3369265"/>
                  <a:gd name="connsiteY144" fmla="*/ 689122 h 2648199"/>
                  <a:gd name="connsiteX145" fmla="*/ 1654042 w 3369265"/>
                  <a:gd name="connsiteY145" fmla="*/ 698967 h 2648199"/>
                  <a:gd name="connsiteX146" fmla="*/ 1742652 w 3369265"/>
                  <a:gd name="connsiteY146" fmla="*/ 689122 h 2648199"/>
                  <a:gd name="connsiteX147" fmla="*/ 1811570 w 3369265"/>
                  <a:gd name="connsiteY147" fmla="*/ 669433 h 2648199"/>
                  <a:gd name="connsiteX148" fmla="*/ 1880488 w 3369265"/>
                  <a:gd name="connsiteY148" fmla="*/ 630055 h 2648199"/>
                  <a:gd name="connsiteX149" fmla="*/ 1900179 w 3369265"/>
                  <a:gd name="connsiteY149" fmla="*/ 610365 h 2648199"/>
                  <a:gd name="connsiteX150" fmla="*/ 1929716 w 3369265"/>
                  <a:gd name="connsiteY150" fmla="*/ 590676 h 2648199"/>
                  <a:gd name="connsiteX151" fmla="*/ 1949407 w 3369265"/>
                  <a:gd name="connsiteY151" fmla="*/ 561142 h 2648199"/>
                  <a:gd name="connsiteX152" fmla="*/ 1969098 w 3369265"/>
                  <a:gd name="connsiteY152" fmla="*/ 383939 h 2648199"/>
                  <a:gd name="connsiteX153" fmla="*/ 1988789 w 3369265"/>
                  <a:gd name="connsiteY153" fmla="*/ 403629 h 2648199"/>
                  <a:gd name="connsiteX154" fmla="*/ 1998634 w 3369265"/>
                  <a:gd name="connsiteY154" fmla="*/ 433162 h 2648199"/>
                  <a:gd name="connsiteX155" fmla="*/ 2028171 w 3369265"/>
                  <a:gd name="connsiteY155" fmla="*/ 443007 h 2648199"/>
                  <a:gd name="connsiteX156" fmla="*/ 2047862 w 3369265"/>
                  <a:gd name="connsiteY156" fmla="*/ 472541 h 2648199"/>
                  <a:gd name="connsiteX157" fmla="*/ 2116780 w 3369265"/>
                  <a:gd name="connsiteY157" fmla="*/ 511919 h 2648199"/>
                  <a:gd name="connsiteX158" fmla="*/ 2175853 w 3369265"/>
                  <a:gd name="connsiteY158" fmla="*/ 551298 h 2648199"/>
                  <a:gd name="connsiteX159" fmla="*/ 2234926 w 3369265"/>
                  <a:gd name="connsiteY159" fmla="*/ 570987 h 2648199"/>
                  <a:gd name="connsiteX160" fmla="*/ 2441681 w 3369265"/>
                  <a:gd name="connsiteY160" fmla="*/ 561142 h 2648199"/>
                  <a:gd name="connsiteX161" fmla="*/ 2471218 w 3369265"/>
                  <a:gd name="connsiteY161" fmla="*/ 541453 h 2648199"/>
                  <a:gd name="connsiteX162" fmla="*/ 2589364 w 3369265"/>
                  <a:gd name="connsiteY162" fmla="*/ 482386 h 2648199"/>
                  <a:gd name="connsiteX163" fmla="*/ 3288394 w 3369265"/>
                  <a:gd name="connsiteY163" fmla="*/ 68912 h 2648199"/>
                  <a:gd name="connsiteX164" fmla="*/ 2471218 w 3369265"/>
                  <a:gd name="connsiteY164" fmla="*/ 137824 h 2648199"/>
                  <a:gd name="connsiteX165" fmla="*/ 2510600 w 3369265"/>
                  <a:gd name="connsiteY165" fmla="*/ 108290 h 2648199"/>
                  <a:gd name="connsiteX166" fmla="*/ 2540136 w 3369265"/>
                  <a:gd name="connsiteY166" fmla="*/ 88601 h 2648199"/>
                  <a:gd name="connsiteX167" fmla="*/ 2618900 w 3369265"/>
                  <a:gd name="connsiteY167" fmla="*/ 108290 h 2648199"/>
                  <a:gd name="connsiteX168" fmla="*/ 2737046 w 3369265"/>
                  <a:gd name="connsiteY168" fmla="*/ 137824 h 2648199"/>
                  <a:gd name="connsiteX169" fmla="*/ 3219477 w 3369265"/>
                  <a:gd name="connsiteY169" fmla="*/ 137824 h 2648199"/>
                  <a:gd name="connsiteX170" fmla="*/ 3061947 w 3369265"/>
                  <a:gd name="connsiteY170" fmla="*/ 49223 h 2648199"/>
                  <a:gd name="connsiteX171" fmla="*/ 2766583 w 3369265"/>
                  <a:gd name="connsiteY171" fmla="*/ 78757 h 2648199"/>
                  <a:gd name="connsiteX172" fmla="*/ 2707510 w 3369265"/>
                  <a:gd name="connsiteY172" fmla="*/ 68912 h 2648199"/>
                  <a:gd name="connsiteX173" fmla="*/ 2707510 w 3369265"/>
                  <a:gd name="connsiteY173" fmla="*/ 68912 h 2648199"/>
                  <a:gd name="connsiteX174" fmla="*/ 2766583 w 3369265"/>
                  <a:gd name="connsiteY174" fmla="*/ 108290 h 2648199"/>
                  <a:gd name="connsiteX0" fmla="*/ 2766583 w 3369265"/>
                  <a:gd name="connsiteY0" fmla="*/ 108290 h 2648199"/>
                  <a:gd name="connsiteX1" fmla="*/ 2766583 w 3369265"/>
                  <a:gd name="connsiteY1" fmla="*/ 108290 h 2648199"/>
                  <a:gd name="connsiteX2" fmla="*/ 2697664 w 3369265"/>
                  <a:gd name="connsiteY2" fmla="*/ 59067 h 2648199"/>
                  <a:gd name="connsiteX3" fmla="*/ 2668128 w 3369265"/>
                  <a:gd name="connsiteY3" fmla="*/ 49223 h 2648199"/>
                  <a:gd name="connsiteX4" fmla="*/ 2638591 w 3369265"/>
                  <a:gd name="connsiteY4" fmla="*/ 29534 h 2648199"/>
                  <a:gd name="connsiteX5" fmla="*/ 2579518 w 3369265"/>
                  <a:gd name="connsiteY5" fmla="*/ 0 h 2648199"/>
                  <a:gd name="connsiteX6" fmla="*/ 2116780 w 3369265"/>
                  <a:gd name="connsiteY6" fmla="*/ 9844 h 2648199"/>
                  <a:gd name="connsiteX7" fmla="*/ 2087244 w 3369265"/>
                  <a:gd name="connsiteY7" fmla="*/ 19689 h 2648199"/>
                  <a:gd name="connsiteX8" fmla="*/ 2077398 w 3369265"/>
                  <a:gd name="connsiteY8" fmla="*/ 78757 h 2648199"/>
                  <a:gd name="connsiteX9" fmla="*/ 2087244 w 3369265"/>
                  <a:gd name="connsiteY9" fmla="*/ 157513 h 2648199"/>
                  <a:gd name="connsiteX10" fmla="*/ 2106935 w 3369265"/>
                  <a:gd name="connsiteY10" fmla="*/ 177203 h 2648199"/>
                  <a:gd name="connsiteX11" fmla="*/ 2116780 w 3369265"/>
                  <a:gd name="connsiteY11" fmla="*/ 206737 h 2648199"/>
                  <a:gd name="connsiteX12" fmla="*/ 2106935 w 3369265"/>
                  <a:gd name="connsiteY12" fmla="*/ 236270 h 2648199"/>
                  <a:gd name="connsiteX13" fmla="*/ 2018325 w 3369265"/>
                  <a:gd name="connsiteY13" fmla="*/ 206737 h 2648199"/>
                  <a:gd name="connsiteX14" fmla="*/ 1998634 w 3369265"/>
                  <a:gd name="connsiteY14" fmla="*/ 187047 h 2648199"/>
                  <a:gd name="connsiteX15" fmla="*/ 1929716 w 3369265"/>
                  <a:gd name="connsiteY15" fmla="*/ 167358 h 2648199"/>
                  <a:gd name="connsiteX16" fmla="*/ 1900179 w 3369265"/>
                  <a:gd name="connsiteY16" fmla="*/ 147669 h 2648199"/>
                  <a:gd name="connsiteX17" fmla="*/ 1742652 w 3369265"/>
                  <a:gd name="connsiteY17" fmla="*/ 177203 h 2648199"/>
                  <a:gd name="connsiteX18" fmla="*/ 1722961 w 3369265"/>
                  <a:gd name="connsiteY18" fmla="*/ 236270 h 2648199"/>
                  <a:gd name="connsiteX19" fmla="*/ 1713115 w 3369265"/>
                  <a:gd name="connsiteY19" fmla="*/ 265804 h 2648199"/>
                  <a:gd name="connsiteX20" fmla="*/ 1673733 w 3369265"/>
                  <a:gd name="connsiteY20" fmla="*/ 324872 h 2648199"/>
                  <a:gd name="connsiteX21" fmla="*/ 1654042 w 3369265"/>
                  <a:gd name="connsiteY21" fmla="*/ 354406 h 2648199"/>
                  <a:gd name="connsiteX22" fmla="*/ 1624506 w 3369265"/>
                  <a:gd name="connsiteY22" fmla="*/ 374095 h 2648199"/>
                  <a:gd name="connsiteX23" fmla="*/ 1604815 w 3369265"/>
                  <a:gd name="connsiteY23" fmla="*/ 403629 h 2648199"/>
                  <a:gd name="connsiteX24" fmla="*/ 1575278 w 3369265"/>
                  <a:gd name="connsiteY24" fmla="*/ 423318 h 2648199"/>
                  <a:gd name="connsiteX25" fmla="*/ 1565433 w 3369265"/>
                  <a:gd name="connsiteY25" fmla="*/ 452852 h 2648199"/>
                  <a:gd name="connsiteX26" fmla="*/ 1516205 w 3369265"/>
                  <a:gd name="connsiteY26" fmla="*/ 502075 h 2648199"/>
                  <a:gd name="connsiteX27" fmla="*/ 1496514 w 3369265"/>
                  <a:gd name="connsiteY27" fmla="*/ 531609 h 2648199"/>
                  <a:gd name="connsiteX28" fmla="*/ 1466978 w 3369265"/>
                  <a:gd name="connsiteY28" fmla="*/ 551298 h 2648199"/>
                  <a:gd name="connsiteX29" fmla="*/ 1398059 w 3369265"/>
                  <a:gd name="connsiteY29" fmla="*/ 580832 h 2648199"/>
                  <a:gd name="connsiteX30" fmla="*/ 1338986 w 3369265"/>
                  <a:gd name="connsiteY30" fmla="*/ 620210 h 2648199"/>
                  <a:gd name="connsiteX31" fmla="*/ 1279914 w 3369265"/>
                  <a:gd name="connsiteY31" fmla="*/ 639899 h 2648199"/>
                  <a:gd name="connsiteX32" fmla="*/ 1260223 w 3369265"/>
                  <a:gd name="connsiteY32" fmla="*/ 669433 h 2648199"/>
                  <a:gd name="connsiteX33" fmla="*/ 1230686 w 3369265"/>
                  <a:gd name="connsiteY33" fmla="*/ 689122 h 2648199"/>
                  <a:gd name="connsiteX34" fmla="*/ 1220841 w 3369265"/>
                  <a:gd name="connsiteY34" fmla="*/ 718656 h 2648199"/>
                  <a:gd name="connsiteX35" fmla="*/ 1181459 w 3369265"/>
                  <a:gd name="connsiteY35" fmla="*/ 777724 h 2648199"/>
                  <a:gd name="connsiteX36" fmla="*/ 1161768 w 3369265"/>
                  <a:gd name="connsiteY36" fmla="*/ 807258 h 2648199"/>
                  <a:gd name="connsiteX37" fmla="*/ 1132231 w 3369265"/>
                  <a:gd name="connsiteY37" fmla="*/ 817102 h 2648199"/>
                  <a:gd name="connsiteX38" fmla="*/ 1102695 w 3369265"/>
                  <a:gd name="connsiteY38" fmla="*/ 846636 h 2648199"/>
                  <a:gd name="connsiteX39" fmla="*/ 1073158 w 3369265"/>
                  <a:gd name="connsiteY39" fmla="*/ 856481 h 2648199"/>
                  <a:gd name="connsiteX40" fmla="*/ 1063313 w 3369265"/>
                  <a:gd name="connsiteY40" fmla="*/ 886014 h 2648199"/>
                  <a:gd name="connsiteX41" fmla="*/ 1004240 w 3369265"/>
                  <a:gd name="connsiteY41" fmla="*/ 925393 h 2648199"/>
                  <a:gd name="connsiteX42" fmla="*/ 974703 w 3369265"/>
                  <a:gd name="connsiteY42" fmla="*/ 984461 h 2648199"/>
                  <a:gd name="connsiteX43" fmla="*/ 945167 w 3369265"/>
                  <a:gd name="connsiteY43" fmla="*/ 1033684 h 2648199"/>
                  <a:gd name="connsiteX44" fmla="*/ 905785 w 3369265"/>
                  <a:gd name="connsiteY44" fmla="*/ 1082907 h 2648199"/>
                  <a:gd name="connsiteX45" fmla="*/ 699030 w 3369265"/>
                  <a:gd name="connsiteY45" fmla="*/ 1092751 h 2648199"/>
                  <a:gd name="connsiteX46" fmla="*/ 521811 w 3369265"/>
                  <a:gd name="connsiteY46" fmla="*/ 1122285 h 2648199"/>
                  <a:gd name="connsiteX47" fmla="*/ 502120 w 3369265"/>
                  <a:gd name="connsiteY47" fmla="*/ 1151819 h 2648199"/>
                  <a:gd name="connsiteX48" fmla="*/ 521811 w 3369265"/>
                  <a:gd name="connsiteY48" fmla="*/ 1191197 h 2648199"/>
                  <a:gd name="connsiteX49" fmla="*/ 433201 w 3369265"/>
                  <a:gd name="connsiteY49" fmla="*/ 1201042 h 2648199"/>
                  <a:gd name="connsiteX50" fmla="*/ 383974 w 3369265"/>
                  <a:gd name="connsiteY50" fmla="*/ 1220731 h 2648199"/>
                  <a:gd name="connsiteX51" fmla="*/ 354437 w 3369265"/>
                  <a:gd name="connsiteY51" fmla="*/ 1279799 h 2648199"/>
                  <a:gd name="connsiteX52" fmla="*/ 364283 w 3369265"/>
                  <a:gd name="connsiteY52" fmla="*/ 1338866 h 2648199"/>
                  <a:gd name="connsiteX53" fmla="*/ 374128 w 3369265"/>
                  <a:gd name="connsiteY53" fmla="*/ 1368400 h 2648199"/>
                  <a:gd name="connsiteX54" fmla="*/ 403665 w 3369265"/>
                  <a:gd name="connsiteY54" fmla="*/ 1378245 h 2648199"/>
                  <a:gd name="connsiteX55" fmla="*/ 482429 w 3369265"/>
                  <a:gd name="connsiteY55" fmla="*/ 1437313 h 2648199"/>
                  <a:gd name="connsiteX56" fmla="*/ 452892 w 3369265"/>
                  <a:gd name="connsiteY56" fmla="*/ 1447157 h 2648199"/>
                  <a:gd name="connsiteX57" fmla="*/ 423356 w 3369265"/>
                  <a:gd name="connsiteY57" fmla="*/ 1466846 h 2648199"/>
                  <a:gd name="connsiteX58" fmla="*/ 354437 w 3369265"/>
                  <a:gd name="connsiteY58" fmla="*/ 1476691 h 2648199"/>
                  <a:gd name="connsiteX59" fmla="*/ 315055 w 3369265"/>
                  <a:gd name="connsiteY59" fmla="*/ 1496380 h 2648199"/>
                  <a:gd name="connsiteX60" fmla="*/ 265828 w 3369265"/>
                  <a:gd name="connsiteY60" fmla="*/ 1506225 h 2648199"/>
                  <a:gd name="connsiteX61" fmla="*/ 236291 w 3369265"/>
                  <a:gd name="connsiteY61" fmla="*/ 1516069 h 2648199"/>
                  <a:gd name="connsiteX62" fmla="*/ 216600 w 3369265"/>
                  <a:gd name="connsiteY62" fmla="*/ 1545603 h 2648199"/>
                  <a:gd name="connsiteX63" fmla="*/ 187064 w 3369265"/>
                  <a:gd name="connsiteY63" fmla="*/ 1565292 h 2648199"/>
                  <a:gd name="connsiteX64" fmla="*/ 147682 w 3369265"/>
                  <a:gd name="connsiteY64" fmla="*/ 1614515 h 2648199"/>
                  <a:gd name="connsiteX65" fmla="*/ 137837 w 3369265"/>
                  <a:gd name="connsiteY65" fmla="*/ 1653894 h 2648199"/>
                  <a:gd name="connsiteX66" fmla="*/ 118146 w 3369265"/>
                  <a:gd name="connsiteY66" fmla="*/ 1712962 h 2648199"/>
                  <a:gd name="connsiteX67" fmla="*/ 127991 w 3369265"/>
                  <a:gd name="connsiteY67" fmla="*/ 1762185 h 2648199"/>
                  <a:gd name="connsiteX68" fmla="*/ 157528 w 3369265"/>
                  <a:gd name="connsiteY68" fmla="*/ 1772029 h 2648199"/>
                  <a:gd name="connsiteX69" fmla="*/ 196909 w 3369265"/>
                  <a:gd name="connsiteY69" fmla="*/ 1781874 h 2648199"/>
                  <a:gd name="connsiteX70" fmla="*/ 305210 w 3369265"/>
                  <a:gd name="connsiteY70" fmla="*/ 1811408 h 2648199"/>
                  <a:gd name="connsiteX71" fmla="*/ 236291 w 3369265"/>
                  <a:gd name="connsiteY71" fmla="*/ 1840941 h 2648199"/>
                  <a:gd name="connsiteX72" fmla="*/ 177218 w 3369265"/>
                  <a:gd name="connsiteY72" fmla="*/ 1860631 h 2648199"/>
                  <a:gd name="connsiteX73" fmla="*/ 167373 w 3369265"/>
                  <a:gd name="connsiteY73" fmla="*/ 1890164 h 2648199"/>
                  <a:gd name="connsiteX74" fmla="*/ 118146 w 3369265"/>
                  <a:gd name="connsiteY74" fmla="*/ 1939388 h 2648199"/>
                  <a:gd name="connsiteX75" fmla="*/ 88609 w 3369265"/>
                  <a:gd name="connsiteY75" fmla="*/ 2037834 h 2648199"/>
                  <a:gd name="connsiteX76" fmla="*/ 68918 w 3369265"/>
                  <a:gd name="connsiteY76" fmla="*/ 2067367 h 2648199"/>
                  <a:gd name="connsiteX77" fmla="*/ 49227 w 3369265"/>
                  <a:gd name="connsiteY77" fmla="*/ 2146124 h 2648199"/>
                  <a:gd name="connsiteX78" fmla="*/ 19691 w 3369265"/>
                  <a:gd name="connsiteY78" fmla="*/ 2283949 h 2648199"/>
                  <a:gd name="connsiteX79" fmla="*/ 0 w 3369265"/>
                  <a:gd name="connsiteY79" fmla="*/ 2441463 h 2648199"/>
                  <a:gd name="connsiteX80" fmla="*/ 9845 w 3369265"/>
                  <a:gd name="connsiteY80" fmla="*/ 2608821 h 2648199"/>
                  <a:gd name="connsiteX81" fmla="*/ 19691 w 3369265"/>
                  <a:gd name="connsiteY81" fmla="*/ 2638355 h 2648199"/>
                  <a:gd name="connsiteX82" fmla="*/ 78764 w 3369265"/>
                  <a:gd name="connsiteY82" fmla="*/ 2648199 h 2648199"/>
                  <a:gd name="connsiteX83" fmla="*/ 167373 w 3369265"/>
                  <a:gd name="connsiteY83" fmla="*/ 2638355 h 2648199"/>
                  <a:gd name="connsiteX84" fmla="*/ 206755 w 3369265"/>
                  <a:gd name="connsiteY84" fmla="*/ 2628510 h 2648199"/>
                  <a:gd name="connsiteX85" fmla="*/ 255982 w 3369265"/>
                  <a:gd name="connsiteY85" fmla="*/ 2569442 h 2648199"/>
                  <a:gd name="connsiteX86" fmla="*/ 285519 w 3369265"/>
                  <a:gd name="connsiteY86" fmla="*/ 2470996 h 2648199"/>
                  <a:gd name="connsiteX87" fmla="*/ 295364 w 3369265"/>
                  <a:gd name="connsiteY87" fmla="*/ 2441463 h 2648199"/>
                  <a:gd name="connsiteX88" fmla="*/ 315055 w 3369265"/>
                  <a:gd name="connsiteY88" fmla="*/ 2421773 h 2648199"/>
                  <a:gd name="connsiteX89" fmla="*/ 344592 w 3369265"/>
                  <a:gd name="connsiteY89" fmla="*/ 2333172 h 2648199"/>
                  <a:gd name="connsiteX90" fmla="*/ 354437 w 3369265"/>
                  <a:gd name="connsiteY90" fmla="*/ 2303638 h 2648199"/>
                  <a:gd name="connsiteX91" fmla="*/ 364283 w 3369265"/>
                  <a:gd name="connsiteY91" fmla="*/ 2274104 h 2648199"/>
                  <a:gd name="connsiteX92" fmla="*/ 393819 w 3369265"/>
                  <a:gd name="connsiteY92" fmla="*/ 2155969 h 2648199"/>
                  <a:gd name="connsiteX93" fmla="*/ 433201 w 3369265"/>
                  <a:gd name="connsiteY93" fmla="*/ 2096901 h 2648199"/>
                  <a:gd name="connsiteX94" fmla="*/ 462738 w 3369265"/>
                  <a:gd name="connsiteY94" fmla="*/ 2077212 h 2648199"/>
                  <a:gd name="connsiteX95" fmla="*/ 521811 w 3369265"/>
                  <a:gd name="connsiteY95" fmla="*/ 2037834 h 2648199"/>
                  <a:gd name="connsiteX96" fmla="*/ 610420 w 3369265"/>
                  <a:gd name="connsiteY96" fmla="*/ 2008300 h 2648199"/>
                  <a:gd name="connsiteX97" fmla="*/ 639957 w 3369265"/>
                  <a:gd name="connsiteY97" fmla="*/ 1998455 h 2648199"/>
                  <a:gd name="connsiteX98" fmla="*/ 708875 w 3369265"/>
                  <a:gd name="connsiteY98" fmla="*/ 1988611 h 2648199"/>
                  <a:gd name="connsiteX99" fmla="*/ 767948 w 3369265"/>
                  <a:gd name="connsiteY99" fmla="*/ 1968921 h 2648199"/>
                  <a:gd name="connsiteX100" fmla="*/ 797484 w 3369265"/>
                  <a:gd name="connsiteY100" fmla="*/ 1959077 h 2648199"/>
                  <a:gd name="connsiteX101" fmla="*/ 807330 w 3369265"/>
                  <a:gd name="connsiteY101" fmla="*/ 1929543 h 2648199"/>
                  <a:gd name="connsiteX102" fmla="*/ 846712 w 3369265"/>
                  <a:gd name="connsiteY102" fmla="*/ 1860631 h 2648199"/>
                  <a:gd name="connsiteX103" fmla="*/ 856557 w 3369265"/>
                  <a:gd name="connsiteY103" fmla="*/ 1831097 h 2648199"/>
                  <a:gd name="connsiteX104" fmla="*/ 876248 w 3369265"/>
                  <a:gd name="connsiteY104" fmla="*/ 1801563 h 2648199"/>
                  <a:gd name="connsiteX105" fmla="*/ 895939 w 3369265"/>
                  <a:gd name="connsiteY105" fmla="*/ 1732651 h 2648199"/>
                  <a:gd name="connsiteX106" fmla="*/ 915630 w 3369265"/>
                  <a:gd name="connsiteY106" fmla="*/ 1594826 h 2648199"/>
                  <a:gd name="connsiteX107" fmla="*/ 925476 w 3369265"/>
                  <a:gd name="connsiteY107" fmla="*/ 1565292 h 2648199"/>
                  <a:gd name="connsiteX108" fmla="*/ 935321 w 3369265"/>
                  <a:gd name="connsiteY108" fmla="*/ 1506225 h 2648199"/>
                  <a:gd name="connsiteX109" fmla="*/ 905785 w 3369265"/>
                  <a:gd name="connsiteY109" fmla="*/ 1486536 h 2648199"/>
                  <a:gd name="connsiteX110" fmla="*/ 876248 w 3369265"/>
                  <a:gd name="connsiteY110" fmla="*/ 1476691 h 2648199"/>
                  <a:gd name="connsiteX111" fmla="*/ 836866 w 3369265"/>
                  <a:gd name="connsiteY111" fmla="*/ 1457002 h 2648199"/>
                  <a:gd name="connsiteX112" fmla="*/ 817175 w 3369265"/>
                  <a:gd name="connsiteY112" fmla="*/ 1427468 h 2648199"/>
                  <a:gd name="connsiteX113" fmla="*/ 807330 w 3369265"/>
                  <a:gd name="connsiteY113" fmla="*/ 1397934 h 2648199"/>
                  <a:gd name="connsiteX114" fmla="*/ 767948 w 3369265"/>
                  <a:gd name="connsiteY114" fmla="*/ 1338866 h 2648199"/>
                  <a:gd name="connsiteX115" fmla="*/ 748257 w 3369265"/>
                  <a:gd name="connsiteY115" fmla="*/ 1309333 h 2648199"/>
                  <a:gd name="connsiteX116" fmla="*/ 728566 w 3369265"/>
                  <a:gd name="connsiteY116" fmla="*/ 1289643 h 2648199"/>
                  <a:gd name="connsiteX117" fmla="*/ 758102 w 3369265"/>
                  <a:gd name="connsiteY117" fmla="*/ 1299488 h 2648199"/>
                  <a:gd name="connsiteX118" fmla="*/ 817175 w 3369265"/>
                  <a:gd name="connsiteY118" fmla="*/ 1338866 h 2648199"/>
                  <a:gd name="connsiteX119" fmla="*/ 836866 w 3369265"/>
                  <a:gd name="connsiteY119" fmla="*/ 1358556 h 2648199"/>
                  <a:gd name="connsiteX120" fmla="*/ 945167 w 3369265"/>
                  <a:gd name="connsiteY120" fmla="*/ 1388089 h 2648199"/>
                  <a:gd name="connsiteX121" fmla="*/ 974703 w 3369265"/>
                  <a:gd name="connsiteY121" fmla="*/ 1397934 h 2648199"/>
                  <a:gd name="connsiteX122" fmla="*/ 1023931 w 3369265"/>
                  <a:gd name="connsiteY122" fmla="*/ 1407779 h 2648199"/>
                  <a:gd name="connsiteX123" fmla="*/ 1112540 w 3369265"/>
                  <a:gd name="connsiteY123" fmla="*/ 1388089 h 2648199"/>
                  <a:gd name="connsiteX124" fmla="*/ 1171613 w 3369265"/>
                  <a:gd name="connsiteY124" fmla="*/ 1368400 h 2648199"/>
                  <a:gd name="connsiteX125" fmla="*/ 1191304 w 3369265"/>
                  <a:gd name="connsiteY125" fmla="*/ 1338866 h 2648199"/>
                  <a:gd name="connsiteX126" fmla="*/ 1220841 w 3369265"/>
                  <a:gd name="connsiteY126" fmla="*/ 1319177 h 2648199"/>
                  <a:gd name="connsiteX127" fmla="*/ 1230686 w 3369265"/>
                  <a:gd name="connsiteY127" fmla="*/ 1289643 h 2648199"/>
                  <a:gd name="connsiteX128" fmla="*/ 1250377 w 3369265"/>
                  <a:gd name="connsiteY128" fmla="*/ 1260110 h 2648199"/>
                  <a:gd name="connsiteX129" fmla="*/ 1279914 w 3369265"/>
                  <a:gd name="connsiteY129" fmla="*/ 1201042 h 2648199"/>
                  <a:gd name="connsiteX130" fmla="*/ 1299604 w 3369265"/>
                  <a:gd name="connsiteY130" fmla="*/ 1141974 h 2648199"/>
                  <a:gd name="connsiteX131" fmla="*/ 1309450 w 3369265"/>
                  <a:gd name="connsiteY131" fmla="*/ 1112440 h 2648199"/>
                  <a:gd name="connsiteX132" fmla="*/ 1338986 w 3369265"/>
                  <a:gd name="connsiteY132" fmla="*/ 1092751 h 2648199"/>
                  <a:gd name="connsiteX133" fmla="*/ 1368523 w 3369265"/>
                  <a:gd name="connsiteY133" fmla="*/ 1033684 h 2648199"/>
                  <a:gd name="connsiteX134" fmla="*/ 1398059 w 3369265"/>
                  <a:gd name="connsiteY134" fmla="*/ 1013994 h 2648199"/>
                  <a:gd name="connsiteX135" fmla="*/ 1427596 w 3369265"/>
                  <a:gd name="connsiteY135" fmla="*/ 954927 h 2648199"/>
                  <a:gd name="connsiteX136" fmla="*/ 1457132 w 3369265"/>
                  <a:gd name="connsiteY136" fmla="*/ 935238 h 2648199"/>
                  <a:gd name="connsiteX137" fmla="*/ 1506360 w 3369265"/>
                  <a:gd name="connsiteY137" fmla="*/ 895859 h 2648199"/>
                  <a:gd name="connsiteX138" fmla="*/ 1555587 w 3369265"/>
                  <a:gd name="connsiteY138" fmla="*/ 856481 h 2648199"/>
                  <a:gd name="connsiteX139" fmla="*/ 1575278 w 3369265"/>
                  <a:gd name="connsiteY139" fmla="*/ 826947 h 2648199"/>
                  <a:gd name="connsiteX140" fmla="*/ 1604815 w 3369265"/>
                  <a:gd name="connsiteY140" fmla="*/ 807258 h 2648199"/>
                  <a:gd name="connsiteX141" fmla="*/ 1624506 w 3369265"/>
                  <a:gd name="connsiteY141" fmla="*/ 748190 h 2648199"/>
                  <a:gd name="connsiteX142" fmla="*/ 1634351 w 3369265"/>
                  <a:gd name="connsiteY142" fmla="*/ 718656 h 2648199"/>
                  <a:gd name="connsiteX143" fmla="*/ 1526051 w 3369265"/>
                  <a:gd name="connsiteY143" fmla="*/ 708812 h 2648199"/>
                  <a:gd name="connsiteX144" fmla="*/ 1565433 w 3369265"/>
                  <a:gd name="connsiteY144" fmla="*/ 689122 h 2648199"/>
                  <a:gd name="connsiteX145" fmla="*/ 1654042 w 3369265"/>
                  <a:gd name="connsiteY145" fmla="*/ 698967 h 2648199"/>
                  <a:gd name="connsiteX146" fmla="*/ 1742652 w 3369265"/>
                  <a:gd name="connsiteY146" fmla="*/ 689122 h 2648199"/>
                  <a:gd name="connsiteX147" fmla="*/ 1811570 w 3369265"/>
                  <a:gd name="connsiteY147" fmla="*/ 669433 h 2648199"/>
                  <a:gd name="connsiteX148" fmla="*/ 1880488 w 3369265"/>
                  <a:gd name="connsiteY148" fmla="*/ 630055 h 2648199"/>
                  <a:gd name="connsiteX149" fmla="*/ 1900179 w 3369265"/>
                  <a:gd name="connsiteY149" fmla="*/ 610365 h 2648199"/>
                  <a:gd name="connsiteX150" fmla="*/ 1929716 w 3369265"/>
                  <a:gd name="connsiteY150" fmla="*/ 590676 h 2648199"/>
                  <a:gd name="connsiteX151" fmla="*/ 1949407 w 3369265"/>
                  <a:gd name="connsiteY151" fmla="*/ 561142 h 2648199"/>
                  <a:gd name="connsiteX152" fmla="*/ 1969098 w 3369265"/>
                  <a:gd name="connsiteY152" fmla="*/ 383939 h 2648199"/>
                  <a:gd name="connsiteX153" fmla="*/ 1988789 w 3369265"/>
                  <a:gd name="connsiteY153" fmla="*/ 403629 h 2648199"/>
                  <a:gd name="connsiteX154" fmla="*/ 1998634 w 3369265"/>
                  <a:gd name="connsiteY154" fmla="*/ 433162 h 2648199"/>
                  <a:gd name="connsiteX155" fmla="*/ 2028171 w 3369265"/>
                  <a:gd name="connsiteY155" fmla="*/ 443007 h 2648199"/>
                  <a:gd name="connsiteX156" fmla="*/ 2047862 w 3369265"/>
                  <a:gd name="connsiteY156" fmla="*/ 472541 h 2648199"/>
                  <a:gd name="connsiteX157" fmla="*/ 2116780 w 3369265"/>
                  <a:gd name="connsiteY157" fmla="*/ 511919 h 2648199"/>
                  <a:gd name="connsiteX158" fmla="*/ 2175853 w 3369265"/>
                  <a:gd name="connsiteY158" fmla="*/ 551298 h 2648199"/>
                  <a:gd name="connsiteX159" fmla="*/ 2234926 w 3369265"/>
                  <a:gd name="connsiteY159" fmla="*/ 570987 h 2648199"/>
                  <a:gd name="connsiteX160" fmla="*/ 2441681 w 3369265"/>
                  <a:gd name="connsiteY160" fmla="*/ 561142 h 2648199"/>
                  <a:gd name="connsiteX161" fmla="*/ 2471218 w 3369265"/>
                  <a:gd name="connsiteY161" fmla="*/ 541453 h 2648199"/>
                  <a:gd name="connsiteX162" fmla="*/ 2589364 w 3369265"/>
                  <a:gd name="connsiteY162" fmla="*/ 482386 h 2648199"/>
                  <a:gd name="connsiteX163" fmla="*/ 3288394 w 3369265"/>
                  <a:gd name="connsiteY163" fmla="*/ 68912 h 2648199"/>
                  <a:gd name="connsiteX164" fmla="*/ 2471218 w 3369265"/>
                  <a:gd name="connsiteY164" fmla="*/ 137824 h 2648199"/>
                  <a:gd name="connsiteX165" fmla="*/ 2510600 w 3369265"/>
                  <a:gd name="connsiteY165" fmla="*/ 108290 h 2648199"/>
                  <a:gd name="connsiteX166" fmla="*/ 2540136 w 3369265"/>
                  <a:gd name="connsiteY166" fmla="*/ 88601 h 2648199"/>
                  <a:gd name="connsiteX167" fmla="*/ 2618900 w 3369265"/>
                  <a:gd name="connsiteY167" fmla="*/ 108290 h 2648199"/>
                  <a:gd name="connsiteX168" fmla="*/ 2737046 w 3369265"/>
                  <a:gd name="connsiteY168" fmla="*/ 137824 h 2648199"/>
                  <a:gd name="connsiteX169" fmla="*/ 3052103 w 3369265"/>
                  <a:gd name="connsiteY169" fmla="*/ 39378 h 2648199"/>
                  <a:gd name="connsiteX170" fmla="*/ 3061947 w 3369265"/>
                  <a:gd name="connsiteY170" fmla="*/ 49223 h 2648199"/>
                  <a:gd name="connsiteX171" fmla="*/ 2766583 w 3369265"/>
                  <a:gd name="connsiteY171" fmla="*/ 78757 h 2648199"/>
                  <a:gd name="connsiteX172" fmla="*/ 2707510 w 3369265"/>
                  <a:gd name="connsiteY172" fmla="*/ 68912 h 2648199"/>
                  <a:gd name="connsiteX173" fmla="*/ 2707510 w 3369265"/>
                  <a:gd name="connsiteY173" fmla="*/ 68912 h 2648199"/>
                  <a:gd name="connsiteX174" fmla="*/ 2766583 w 3369265"/>
                  <a:gd name="connsiteY174" fmla="*/ 108290 h 2648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</a:cxnLst>
                <a:rect l="l" t="t" r="r" b="b"/>
                <a:pathLst>
                  <a:path w="3369265" h="2648199">
                    <a:moveTo>
                      <a:pt x="2766583" y="108290"/>
                    </a:moveTo>
                    <a:lnTo>
                      <a:pt x="2766583" y="108290"/>
                    </a:lnTo>
                    <a:cubicBezTo>
                      <a:pt x="2743610" y="91882"/>
                      <a:pt x="2721872" y="73590"/>
                      <a:pt x="2697664" y="59067"/>
                    </a:cubicBezTo>
                    <a:cubicBezTo>
                      <a:pt x="2688765" y="53728"/>
                      <a:pt x="2677410" y="53864"/>
                      <a:pt x="2668128" y="49223"/>
                    </a:cubicBezTo>
                    <a:cubicBezTo>
                      <a:pt x="2657544" y="43932"/>
                      <a:pt x="2649175" y="34825"/>
                      <a:pt x="2638591" y="29534"/>
                    </a:cubicBezTo>
                    <a:cubicBezTo>
                      <a:pt x="2557067" y="-11225"/>
                      <a:pt x="2664167" y="56426"/>
                      <a:pt x="2579518" y="0"/>
                    </a:cubicBezTo>
                    <a:lnTo>
                      <a:pt x="2116780" y="9844"/>
                    </a:lnTo>
                    <a:cubicBezTo>
                      <a:pt x="2106410" y="10259"/>
                      <a:pt x="2092393" y="10679"/>
                      <a:pt x="2087244" y="19689"/>
                    </a:cubicBezTo>
                    <a:cubicBezTo>
                      <a:pt x="2077340" y="37020"/>
                      <a:pt x="2080680" y="59068"/>
                      <a:pt x="2077398" y="78757"/>
                    </a:cubicBezTo>
                    <a:cubicBezTo>
                      <a:pt x="2080680" y="105009"/>
                      <a:pt x="2079641" y="132173"/>
                      <a:pt x="2087244" y="157513"/>
                    </a:cubicBezTo>
                    <a:cubicBezTo>
                      <a:pt x="2089911" y="166404"/>
                      <a:pt x="2102159" y="169244"/>
                      <a:pt x="2106935" y="177203"/>
                    </a:cubicBezTo>
                    <a:cubicBezTo>
                      <a:pt x="2112274" y="186101"/>
                      <a:pt x="2113498" y="196892"/>
                      <a:pt x="2116780" y="206737"/>
                    </a:cubicBezTo>
                    <a:cubicBezTo>
                      <a:pt x="2113498" y="216581"/>
                      <a:pt x="2117312" y="236270"/>
                      <a:pt x="2106935" y="236270"/>
                    </a:cubicBezTo>
                    <a:cubicBezTo>
                      <a:pt x="2075801" y="236270"/>
                      <a:pt x="2018325" y="206737"/>
                      <a:pt x="2018325" y="206737"/>
                    </a:cubicBezTo>
                    <a:cubicBezTo>
                      <a:pt x="2011761" y="200174"/>
                      <a:pt x="2006594" y="191822"/>
                      <a:pt x="1998634" y="187047"/>
                    </a:cubicBezTo>
                    <a:cubicBezTo>
                      <a:pt x="1988548" y="180996"/>
                      <a:pt x="1937067" y="169196"/>
                      <a:pt x="1929716" y="167358"/>
                    </a:cubicBezTo>
                    <a:cubicBezTo>
                      <a:pt x="1919870" y="160795"/>
                      <a:pt x="1911991" y="148364"/>
                      <a:pt x="1900179" y="147669"/>
                    </a:cubicBezTo>
                    <a:cubicBezTo>
                      <a:pt x="1771178" y="140081"/>
                      <a:pt x="1791269" y="128589"/>
                      <a:pt x="1742652" y="177203"/>
                    </a:cubicBezTo>
                    <a:lnTo>
                      <a:pt x="1722961" y="236270"/>
                    </a:lnTo>
                    <a:cubicBezTo>
                      <a:pt x="1719679" y="246115"/>
                      <a:pt x="1718872" y="257170"/>
                      <a:pt x="1713115" y="265804"/>
                    </a:cubicBezTo>
                    <a:lnTo>
                      <a:pt x="1673733" y="324872"/>
                    </a:lnTo>
                    <a:cubicBezTo>
                      <a:pt x="1667169" y="334717"/>
                      <a:pt x="1663887" y="347843"/>
                      <a:pt x="1654042" y="354406"/>
                    </a:cubicBezTo>
                    <a:lnTo>
                      <a:pt x="1624506" y="374095"/>
                    </a:lnTo>
                    <a:cubicBezTo>
                      <a:pt x="1617942" y="383940"/>
                      <a:pt x="1613182" y="395263"/>
                      <a:pt x="1604815" y="403629"/>
                    </a:cubicBezTo>
                    <a:cubicBezTo>
                      <a:pt x="1596448" y="411995"/>
                      <a:pt x="1582670" y="414079"/>
                      <a:pt x="1575278" y="423318"/>
                    </a:cubicBezTo>
                    <a:cubicBezTo>
                      <a:pt x="1568795" y="431421"/>
                      <a:pt x="1570074" y="443570"/>
                      <a:pt x="1565433" y="452852"/>
                    </a:cubicBezTo>
                    <a:cubicBezTo>
                      <a:pt x="1549024" y="485668"/>
                      <a:pt x="1545741" y="482387"/>
                      <a:pt x="1516205" y="502075"/>
                    </a:cubicBezTo>
                    <a:cubicBezTo>
                      <a:pt x="1509641" y="511920"/>
                      <a:pt x="1504881" y="523243"/>
                      <a:pt x="1496514" y="531609"/>
                    </a:cubicBezTo>
                    <a:cubicBezTo>
                      <a:pt x="1488147" y="539975"/>
                      <a:pt x="1477252" y="545428"/>
                      <a:pt x="1466978" y="551298"/>
                    </a:cubicBezTo>
                    <a:cubicBezTo>
                      <a:pt x="1432914" y="570761"/>
                      <a:pt x="1431195" y="569787"/>
                      <a:pt x="1398059" y="580832"/>
                    </a:cubicBezTo>
                    <a:cubicBezTo>
                      <a:pt x="1369009" y="624402"/>
                      <a:pt x="1391966" y="604317"/>
                      <a:pt x="1338986" y="620210"/>
                    </a:cubicBezTo>
                    <a:cubicBezTo>
                      <a:pt x="1319106" y="626174"/>
                      <a:pt x="1279914" y="639899"/>
                      <a:pt x="1279914" y="639899"/>
                    </a:cubicBezTo>
                    <a:cubicBezTo>
                      <a:pt x="1273350" y="649744"/>
                      <a:pt x="1268590" y="661067"/>
                      <a:pt x="1260223" y="669433"/>
                    </a:cubicBezTo>
                    <a:cubicBezTo>
                      <a:pt x="1251856" y="677799"/>
                      <a:pt x="1238078" y="679883"/>
                      <a:pt x="1230686" y="689122"/>
                    </a:cubicBezTo>
                    <a:cubicBezTo>
                      <a:pt x="1224203" y="697225"/>
                      <a:pt x="1225881" y="709585"/>
                      <a:pt x="1220841" y="718656"/>
                    </a:cubicBezTo>
                    <a:cubicBezTo>
                      <a:pt x="1209348" y="739342"/>
                      <a:pt x="1194586" y="758035"/>
                      <a:pt x="1181459" y="777724"/>
                    </a:cubicBezTo>
                    <a:cubicBezTo>
                      <a:pt x="1174895" y="787569"/>
                      <a:pt x="1172993" y="803517"/>
                      <a:pt x="1161768" y="807258"/>
                    </a:cubicBezTo>
                    <a:lnTo>
                      <a:pt x="1132231" y="817102"/>
                    </a:lnTo>
                    <a:cubicBezTo>
                      <a:pt x="1122386" y="826947"/>
                      <a:pt x="1114280" y="838913"/>
                      <a:pt x="1102695" y="846636"/>
                    </a:cubicBezTo>
                    <a:cubicBezTo>
                      <a:pt x="1094060" y="852392"/>
                      <a:pt x="1080497" y="849143"/>
                      <a:pt x="1073158" y="856481"/>
                    </a:cubicBezTo>
                    <a:cubicBezTo>
                      <a:pt x="1065820" y="863818"/>
                      <a:pt x="1068652" y="877116"/>
                      <a:pt x="1063313" y="886014"/>
                    </a:cubicBezTo>
                    <a:cubicBezTo>
                      <a:pt x="1050425" y="907492"/>
                      <a:pt x="1024758" y="915135"/>
                      <a:pt x="1004240" y="925393"/>
                    </a:cubicBezTo>
                    <a:cubicBezTo>
                      <a:pt x="979956" y="1022514"/>
                      <a:pt x="1012322" y="921768"/>
                      <a:pt x="974703" y="984461"/>
                    </a:cubicBezTo>
                    <a:cubicBezTo>
                      <a:pt x="902901" y="1104122"/>
                      <a:pt x="1024991" y="933913"/>
                      <a:pt x="945167" y="1033684"/>
                    </a:cubicBezTo>
                    <a:cubicBezTo>
                      <a:pt x="942560" y="1036942"/>
                      <a:pt x="916400" y="1081523"/>
                      <a:pt x="905785" y="1082907"/>
                    </a:cubicBezTo>
                    <a:cubicBezTo>
                      <a:pt x="837368" y="1091830"/>
                      <a:pt x="767948" y="1089470"/>
                      <a:pt x="699030" y="1092751"/>
                    </a:cubicBezTo>
                    <a:cubicBezTo>
                      <a:pt x="663360" y="1097846"/>
                      <a:pt x="542941" y="1114159"/>
                      <a:pt x="521811" y="1122285"/>
                    </a:cubicBezTo>
                    <a:cubicBezTo>
                      <a:pt x="510767" y="1126532"/>
                      <a:pt x="508684" y="1141974"/>
                      <a:pt x="502120" y="1151819"/>
                    </a:cubicBezTo>
                    <a:cubicBezTo>
                      <a:pt x="508684" y="1164945"/>
                      <a:pt x="533753" y="1182668"/>
                      <a:pt x="521811" y="1191197"/>
                    </a:cubicBezTo>
                    <a:cubicBezTo>
                      <a:pt x="497627" y="1208469"/>
                      <a:pt x="462260" y="1194816"/>
                      <a:pt x="433201" y="1201042"/>
                    </a:cubicBezTo>
                    <a:cubicBezTo>
                      <a:pt x="415920" y="1204745"/>
                      <a:pt x="400383" y="1214168"/>
                      <a:pt x="383974" y="1220731"/>
                    </a:cubicBezTo>
                    <a:cubicBezTo>
                      <a:pt x="374019" y="1235662"/>
                      <a:pt x="354437" y="1259421"/>
                      <a:pt x="354437" y="1279799"/>
                    </a:cubicBezTo>
                    <a:cubicBezTo>
                      <a:pt x="354437" y="1299760"/>
                      <a:pt x="359953" y="1319381"/>
                      <a:pt x="364283" y="1338866"/>
                    </a:cubicBezTo>
                    <a:cubicBezTo>
                      <a:pt x="366534" y="1348996"/>
                      <a:pt x="366790" y="1361062"/>
                      <a:pt x="374128" y="1368400"/>
                    </a:cubicBezTo>
                    <a:cubicBezTo>
                      <a:pt x="381467" y="1375738"/>
                      <a:pt x="394593" y="1373205"/>
                      <a:pt x="403665" y="1378245"/>
                    </a:cubicBezTo>
                    <a:cubicBezTo>
                      <a:pt x="453765" y="1406075"/>
                      <a:pt x="452553" y="1407439"/>
                      <a:pt x="482429" y="1437313"/>
                    </a:cubicBezTo>
                    <a:cubicBezTo>
                      <a:pt x="472583" y="1440594"/>
                      <a:pt x="462175" y="1442516"/>
                      <a:pt x="452892" y="1447157"/>
                    </a:cubicBezTo>
                    <a:cubicBezTo>
                      <a:pt x="442309" y="1452448"/>
                      <a:pt x="434689" y="1463446"/>
                      <a:pt x="423356" y="1466846"/>
                    </a:cubicBezTo>
                    <a:cubicBezTo>
                      <a:pt x="401128" y="1473514"/>
                      <a:pt x="377410" y="1473409"/>
                      <a:pt x="354437" y="1476691"/>
                    </a:cubicBezTo>
                    <a:cubicBezTo>
                      <a:pt x="341310" y="1483254"/>
                      <a:pt x="328978" y="1491739"/>
                      <a:pt x="315055" y="1496380"/>
                    </a:cubicBezTo>
                    <a:cubicBezTo>
                      <a:pt x="299180" y="1501671"/>
                      <a:pt x="282062" y="1502167"/>
                      <a:pt x="265828" y="1506225"/>
                    </a:cubicBezTo>
                    <a:cubicBezTo>
                      <a:pt x="255760" y="1508742"/>
                      <a:pt x="246137" y="1512788"/>
                      <a:pt x="236291" y="1516069"/>
                    </a:cubicBezTo>
                    <a:cubicBezTo>
                      <a:pt x="229727" y="1525914"/>
                      <a:pt x="224967" y="1537237"/>
                      <a:pt x="216600" y="1545603"/>
                    </a:cubicBezTo>
                    <a:cubicBezTo>
                      <a:pt x="208233" y="1553969"/>
                      <a:pt x="194456" y="1556053"/>
                      <a:pt x="187064" y="1565292"/>
                    </a:cubicBezTo>
                    <a:cubicBezTo>
                      <a:pt x="132714" y="1633223"/>
                      <a:pt x="232330" y="1558088"/>
                      <a:pt x="147682" y="1614515"/>
                    </a:cubicBezTo>
                    <a:cubicBezTo>
                      <a:pt x="144400" y="1627641"/>
                      <a:pt x="141725" y="1640934"/>
                      <a:pt x="137837" y="1653894"/>
                    </a:cubicBezTo>
                    <a:cubicBezTo>
                      <a:pt x="131873" y="1673773"/>
                      <a:pt x="118146" y="1712962"/>
                      <a:pt x="118146" y="1712962"/>
                    </a:cubicBezTo>
                    <a:cubicBezTo>
                      <a:pt x="121428" y="1729370"/>
                      <a:pt x="118709" y="1748263"/>
                      <a:pt x="127991" y="1762185"/>
                    </a:cubicBezTo>
                    <a:cubicBezTo>
                      <a:pt x="133748" y="1770820"/>
                      <a:pt x="147549" y="1769178"/>
                      <a:pt x="157528" y="1772029"/>
                    </a:cubicBezTo>
                    <a:cubicBezTo>
                      <a:pt x="170538" y="1775746"/>
                      <a:pt x="183855" y="1778314"/>
                      <a:pt x="196909" y="1781874"/>
                    </a:cubicBezTo>
                    <a:cubicBezTo>
                      <a:pt x="325641" y="1816980"/>
                      <a:pt x="216143" y="1789142"/>
                      <a:pt x="305210" y="1811408"/>
                    </a:cubicBezTo>
                    <a:cubicBezTo>
                      <a:pt x="258347" y="1842647"/>
                      <a:pt x="294091" y="1823603"/>
                      <a:pt x="236291" y="1840941"/>
                    </a:cubicBezTo>
                    <a:cubicBezTo>
                      <a:pt x="216410" y="1846905"/>
                      <a:pt x="177218" y="1860631"/>
                      <a:pt x="177218" y="1860631"/>
                    </a:cubicBezTo>
                    <a:cubicBezTo>
                      <a:pt x="173936" y="1870475"/>
                      <a:pt x="173599" y="1881863"/>
                      <a:pt x="167373" y="1890164"/>
                    </a:cubicBezTo>
                    <a:cubicBezTo>
                      <a:pt x="153449" y="1908728"/>
                      <a:pt x="118146" y="1939388"/>
                      <a:pt x="118146" y="1939388"/>
                    </a:cubicBezTo>
                    <a:cubicBezTo>
                      <a:pt x="112642" y="1961399"/>
                      <a:pt x="98195" y="2023456"/>
                      <a:pt x="88609" y="2037834"/>
                    </a:cubicBezTo>
                    <a:lnTo>
                      <a:pt x="68918" y="2067367"/>
                    </a:lnTo>
                    <a:lnTo>
                      <a:pt x="49227" y="2146124"/>
                    </a:lnTo>
                    <a:cubicBezTo>
                      <a:pt x="38042" y="2190862"/>
                      <a:pt x="25275" y="2239282"/>
                      <a:pt x="19691" y="2283949"/>
                    </a:cubicBezTo>
                    <a:lnTo>
                      <a:pt x="0" y="2441463"/>
                    </a:lnTo>
                    <a:cubicBezTo>
                      <a:pt x="3282" y="2497249"/>
                      <a:pt x="4284" y="2553216"/>
                      <a:pt x="9845" y="2608821"/>
                    </a:cubicBezTo>
                    <a:cubicBezTo>
                      <a:pt x="10878" y="2619147"/>
                      <a:pt x="10681" y="2633207"/>
                      <a:pt x="19691" y="2638355"/>
                    </a:cubicBezTo>
                    <a:cubicBezTo>
                      <a:pt x="37024" y="2648258"/>
                      <a:pt x="59073" y="2644918"/>
                      <a:pt x="78764" y="2648199"/>
                    </a:cubicBezTo>
                    <a:cubicBezTo>
                      <a:pt x="108300" y="2644918"/>
                      <a:pt x="138000" y="2642873"/>
                      <a:pt x="167373" y="2638355"/>
                    </a:cubicBezTo>
                    <a:cubicBezTo>
                      <a:pt x="180747" y="2636298"/>
                      <a:pt x="195006" y="2635223"/>
                      <a:pt x="206755" y="2628510"/>
                    </a:cubicBezTo>
                    <a:cubicBezTo>
                      <a:pt x="227164" y="2616849"/>
                      <a:pt x="243435" y="2588262"/>
                      <a:pt x="255982" y="2569442"/>
                    </a:cubicBezTo>
                    <a:cubicBezTo>
                      <a:pt x="270863" y="2509928"/>
                      <a:pt x="261549" y="2542901"/>
                      <a:pt x="285519" y="2470996"/>
                    </a:cubicBezTo>
                    <a:cubicBezTo>
                      <a:pt x="288801" y="2461152"/>
                      <a:pt x="288026" y="2448800"/>
                      <a:pt x="295364" y="2441463"/>
                    </a:cubicBezTo>
                    <a:lnTo>
                      <a:pt x="315055" y="2421773"/>
                    </a:lnTo>
                    <a:lnTo>
                      <a:pt x="344592" y="2333172"/>
                    </a:lnTo>
                    <a:lnTo>
                      <a:pt x="354437" y="2303638"/>
                    </a:lnTo>
                    <a:lnTo>
                      <a:pt x="364283" y="2274104"/>
                    </a:lnTo>
                    <a:cubicBezTo>
                      <a:pt x="369204" y="2244578"/>
                      <a:pt x="376483" y="2181971"/>
                      <a:pt x="393819" y="2155969"/>
                    </a:cubicBezTo>
                    <a:cubicBezTo>
                      <a:pt x="406946" y="2136280"/>
                      <a:pt x="413510" y="2110026"/>
                      <a:pt x="433201" y="2096901"/>
                    </a:cubicBezTo>
                    <a:cubicBezTo>
                      <a:pt x="443047" y="2090338"/>
                      <a:pt x="453648" y="2084787"/>
                      <a:pt x="462738" y="2077212"/>
                    </a:cubicBezTo>
                    <a:cubicBezTo>
                      <a:pt x="511905" y="2036243"/>
                      <a:pt x="469902" y="2055134"/>
                      <a:pt x="521811" y="2037834"/>
                    </a:cubicBezTo>
                    <a:cubicBezTo>
                      <a:pt x="560143" y="1999504"/>
                      <a:pt x="526734" y="2025036"/>
                      <a:pt x="610420" y="2008300"/>
                    </a:cubicBezTo>
                    <a:cubicBezTo>
                      <a:pt x="620597" y="2006265"/>
                      <a:pt x="629780" y="2000490"/>
                      <a:pt x="639957" y="1998455"/>
                    </a:cubicBezTo>
                    <a:cubicBezTo>
                      <a:pt x="662712" y="1993904"/>
                      <a:pt x="685902" y="1991892"/>
                      <a:pt x="708875" y="1988611"/>
                    </a:cubicBezTo>
                    <a:lnTo>
                      <a:pt x="767948" y="1968921"/>
                    </a:lnTo>
                    <a:lnTo>
                      <a:pt x="797484" y="1959077"/>
                    </a:lnTo>
                    <a:cubicBezTo>
                      <a:pt x="800766" y="1949232"/>
                      <a:pt x="802689" y="1938825"/>
                      <a:pt x="807330" y="1929543"/>
                    </a:cubicBezTo>
                    <a:cubicBezTo>
                      <a:pt x="856759" y="1830696"/>
                      <a:pt x="794942" y="1981417"/>
                      <a:pt x="846712" y="1860631"/>
                    </a:cubicBezTo>
                    <a:cubicBezTo>
                      <a:pt x="850800" y="1851093"/>
                      <a:pt x="851916" y="1840379"/>
                      <a:pt x="856557" y="1831097"/>
                    </a:cubicBezTo>
                    <a:cubicBezTo>
                      <a:pt x="861849" y="1820514"/>
                      <a:pt x="870956" y="1812146"/>
                      <a:pt x="876248" y="1801563"/>
                    </a:cubicBezTo>
                    <a:cubicBezTo>
                      <a:pt x="883312" y="1787436"/>
                      <a:pt x="892783" y="1745273"/>
                      <a:pt x="895939" y="1732651"/>
                    </a:cubicBezTo>
                    <a:cubicBezTo>
                      <a:pt x="902064" y="1677529"/>
                      <a:pt x="903093" y="1644971"/>
                      <a:pt x="915630" y="1594826"/>
                    </a:cubicBezTo>
                    <a:cubicBezTo>
                      <a:pt x="918147" y="1584759"/>
                      <a:pt x="922194" y="1575137"/>
                      <a:pt x="925476" y="1565292"/>
                    </a:cubicBezTo>
                    <a:cubicBezTo>
                      <a:pt x="928758" y="1545603"/>
                      <a:pt x="940163" y="1525590"/>
                      <a:pt x="935321" y="1506225"/>
                    </a:cubicBezTo>
                    <a:cubicBezTo>
                      <a:pt x="932451" y="1494746"/>
                      <a:pt x="916368" y="1491827"/>
                      <a:pt x="905785" y="1486536"/>
                    </a:cubicBezTo>
                    <a:cubicBezTo>
                      <a:pt x="896502" y="1481895"/>
                      <a:pt x="885787" y="1480779"/>
                      <a:pt x="876248" y="1476691"/>
                    </a:cubicBezTo>
                    <a:cubicBezTo>
                      <a:pt x="862758" y="1470910"/>
                      <a:pt x="849993" y="1463565"/>
                      <a:pt x="836866" y="1457002"/>
                    </a:cubicBezTo>
                    <a:cubicBezTo>
                      <a:pt x="830302" y="1447157"/>
                      <a:pt x="822467" y="1438051"/>
                      <a:pt x="817175" y="1427468"/>
                    </a:cubicBezTo>
                    <a:cubicBezTo>
                      <a:pt x="812534" y="1418186"/>
                      <a:pt x="812370" y="1407005"/>
                      <a:pt x="807330" y="1397934"/>
                    </a:cubicBezTo>
                    <a:cubicBezTo>
                      <a:pt x="795837" y="1377248"/>
                      <a:pt x="781075" y="1358555"/>
                      <a:pt x="767948" y="1338866"/>
                    </a:cubicBezTo>
                    <a:cubicBezTo>
                      <a:pt x="761384" y="1329022"/>
                      <a:pt x="756624" y="1317699"/>
                      <a:pt x="748257" y="1309333"/>
                    </a:cubicBezTo>
                    <a:cubicBezTo>
                      <a:pt x="741693" y="1302770"/>
                      <a:pt x="722002" y="1296207"/>
                      <a:pt x="728566" y="1289643"/>
                    </a:cubicBezTo>
                    <a:cubicBezTo>
                      <a:pt x="735904" y="1282305"/>
                      <a:pt x="749030" y="1294448"/>
                      <a:pt x="758102" y="1299488"/>
                    </a:cubicBezTo>
                    <a:cubicBezTo>
                      <a:pt x="778789" y="1310980"/>
                      <a:pt x="800441" y="1322133"/>
                      <a:pt x="817175" y="1338866"/>
                    </a:cubicBezTo>
                    <a:cubicBezTo>
                      <a:pt x="823739" y="1345429"/>
                      <a:pt x="828564" y="1354405"/>
                      <a:pt x="836866" y="1358556"/>
                    </a:cubicBezTo>
                    <a:cubicBezTo>
                      <a:pt x="879112" y="1379677"/>
                      <a:pt x="901952" y="1377286"/>
                      <a:pt x="945167" y="1388089"/>
                    </a:cubicBezTo>
                    <a:cubicBezTo>
                      <a:pt x="955235" y="1390606"/>
                      <a:pt x="964635" y="1395417"/>
                      <a:pt x="974703" y="1397934"/>
                    </a:cubicBezTo>
                    <a:cubicBezTo>
                      <a:pt x="990938" y="1401992"/>
                      <a:pt x="1007522" y="1404497"/>
                      <a:pt x="1023931" y="1407779"/>
                    </a:cubicBezTo>
                    <a:cubicBezTo>
                      <a:pt x="1052039" y="1402158"/>
                      <a:pt x="1084730" y="1396431"/>
                      <a:pt x="1112540" y="1388089"/>
                    </a:cubicBezTo>
                    <a:cubicBezTo>
                      <a:pt x="1132421" y="1382125"/>
                      <a:pt x="1171613" y="1368400"/>
                      <a:pt x="1171613" y="1368400"/>
                    </a:cubicBezTo>
                    <a:cubicBezTo>
                      <a:pt x="1178177" y="1358555"/>
                      <a:pt x="1182937" y="1347232"/>
                      <a:pt x="1191304" y="1338866"/>
                    </a:cubicBezTo>
                    <a:cubicBezTo>
                      <a:pt x="1199671" y="1330500"/>
                      <a:pt x="1213449" y="1328416"/>
                      <a:pt x="1220841" y="1319177"/>
                    </a:cubicBezTo>
                    <a:cubicBezTo>
                      <a:pt x="1227324" y="1311074"/>
                      <a:pt x="1226045" y="1298925"/>
                      <a:pt x="1230686" y="1289643"/>
                    </a:cubicBezTo>
                    <a:cubicBezTo>
                      <a:pt x="1235978" y="1279060"/>
                      <a:pt x="1245085" y="1270692"/>
                      <a:pt x="1250377" y="1260110"/>
                    </a:cubicBezTo>
                    <a:cubicBezTo>
                      <a:pt x="1291143" y="1178588"/>
                      <a:pt x="1223479" y="1285688"/>
                      <a:pt x="1279914" y="1201042"/>
                    </a:cubicBezTo>
                    <a:lnTo>
                      <a:pt x="1299604" y="1141974"/>
                    </a:lnTo>
                    <a:cubicBezTo>
                      <a:pt x="1302886" y="1132129"/>
                      <a:pt x="1300815" y="1118196"/>
                      <a:pt x="1309450" y="1112440"/>
                    </a:cubicBezTo>
                    <a:lnTo>
                      <a:pt x="1338986" y="1092751"/>
                    </a:lnTo>
                    <a:cubicBezTo>
                      <a:pt x="1346994" y="1068729"/>
                      <a:pt x="1349437" y="1052768"/>
                      <a:pt x="1368523" y="1033684"/>
                    </a:cubicBezTo>
                    <a:cubicBezTo>
                      <a:pt x="1376890" y="1025318"/>
                      <a:pt x="1388214" y="1020557"/>
                      <a:pt x="1398059" y="1013994"/>
                    </a:cubicBezTo>
                    <a:cubicBezTo>
                      <a:pt x="1406067" y="989974"/>
                      <a:pt x="1408511" y="974010"/>
                      <a:pt x="1427596" y="954927"/>
                    </a:cubicBezTo>
                    <a:cubicBezTo>
                      <a:pt x="1435963" y="946561"/>
                      <a:pt x="1447892" y="942629"/>
                      <a:pt x="1457132" y="935238"/>
                    </a:cubicBezTo>
                    <a:cubicBezTo>
                      <a:pt x="1527269" y="879132"/>
                      <a:pt x="1415458" y="956453"/>
                      <a:pt x="1506360" y="895859"/>
                    </a:cubicBezTo>
                    <a:cubicBezTo>
                      <a:pt x="1562791" y="811220"/>
                      <a:pt x="1487651" y="910825"/>
                      <a:pt x="1555587" y="856481"/>
                    </a:cubicBezTo>
                    <a:cubicBezTo>
                      <a:pt x="1564827" y="849090"/>
                      <a:pt x="1566911" y="835313"/>
                      <a:pt x="1575278" y="826947"/>
                    </a:cubicBezTo>
                    <a:cubicBezTo>
                      <a:pt x="1583645" y="818581"/>
                      <a:pt x="1594969" y="813821"/>
                      <a:pt x="1604815" y="807258"/>
                    </a:cubicBezTo>
                    <a:lnTo>
                      <a:pt x="1624506" y="748190"/>
                    </a:lnTo>
                    <a:lnTo>
                      <a:pt x="1634351" y="718656"/>
                    </a:lnTo>
                    <a:cubicBezTo>
                      <a:pt x="1598251" y="715375"/>
                      <a:pt x="1559369" y="723090"/>
                      <a:pt x="1526051" y="708812"/>
                    </a:cubicBezTo>
                    <a:cubicBezTo>
                      <a:pt x="1512561" y="703031"/>
                      <a:pt x="1550800" y="690248"/>
                      <a:pt x="1565433" y="689122"/>
                    </a:cubicBezTo>
                    <a:cubicBezTo>
                      <a:pt x="1595064" y="686843"/>
                      <a:pt x="1624506" y="695685"/>
                      <a:pt x="1654042" y="698967"/>
                    </a:cubicBezTo>
                    <a:cubicBezTo>
                      <a:pt x="1683579" y="695685"/>
                      <a:pt x="1713279" y="693640"/>
                      <a:pt x="1742652" y="689122"/>
                    </a:cubicBezTo>
                    <a:cubicBezTo>
                      <a:pt x="1765618" y="685589"/>
                      <a:pt x="1789509" y="676786"/>
                      <a:pt x="1811570" y="669433"/>
                    </a:cubicBezTo>
                    <a:cubicBezTo>
                      <a:pt x="1877890" y="603120"/>
                      <a:pt x="1801152" y="669720"/>
                      <a:pt x="1880488" y="630055"/>
                    </a:cubicBezTo>
                    <a:cubicBezTo>
                      <a:pt x="1888790" y="625904"/>
                      <a:pt x="1892931" y="616163"/>
                      <a:pt x="1900179" y="610365"/>
                    </a:cubicBezTo>
                    <a:cubicBezTo>
                      <a:pt x="1909419" y="602974"/>
                      <a:pt x="1919870" y="597239"/>
                      <a:pt x="1929716" y="590676"/>
                    </a:cubicBezTo>
                    <a:cubicBezTo>
                      <a:pt x="1936280" y="580831"/>
                      <a:pt x="1945252" y="572221"/>
                      <a:pt x="1949407" y="561142"/>
                    </a:cubicBezTo>
                    <a:cubicBezTo>
                      <a:pt x="1963525" y="523497"/>
                      <a:pt x="1968500" y="391715"/>
                      <a:pt x="1969098" y="383939"/>
                    </a:cubicBezTo>
                    <a:cubicBezTo>
                      <a:pt x="1975662" y="390502"/>
                      <a:pt x="1984013" y="395670"/>
                      <a:pt x="1988789" y="403629"/>
                    </a:cubicBezTo>
                    <a:cubicBezTo>
                      <a:pt x="1994128" y="412527"/>
                      <a:pt x="1991296" y="425825"/>
                      <a:pt x="1998634" y="433162"/>
                    </a:cubicBezTo>
                    <a:cubicBezTo>
                      <a:pt x="2005973" y="440500"/>
                      <a:pt x="2018325" y="439725"/>
                      <a:pt x="2028171" y="443007"/>
                    </a:cubicBezTo>
                    <a:cubicBezTo>
                      <a:pt x="2034735" y="452852"/>
                      <a:pt x="2039495" y="464175"/>
                      <a:pt x="2047862" y="472541"/>
                    </a:cubicBezTo>
                    <a:cubicBezTo>
                      <a:pt x="2064891" y="489569"/>
                      <a:pt x="2097475" y="500337"/>
                      <a:pt x="2116780" y="511919"/>
                    </a:cubicBezTo>
                    <a:cubicBezTo>
                      <a:pt x="2137073" y="524094"/>
                      <a:pt x="2153402" y="543815"/>
                      <a:pt x="2175853" y="551298"/>
                    </a:cubicBezTo>
                    <a:lnTo>
                      <a:pt x="2234926" y="570987"/>
                    </a:lnTo>
                    <a:cubicBezTo>
                      <a:pt x="2303844" y="567705"/>
                      <a:pt x="2373217" y="569699"/>
                      <a:pt x="2441681" y="561142"/>
                    </a:cubicBezTo>
                    <a:cubicBezTo>
                      <a:pt x="2453422" y="559674"/>
                      <a:pt x="2446604" y="554579"/>
                      <a:pt x="2471218" y="541453"/>
                    </a:cubicBezTo>
                    <a:cubicBezTo>
                      <a:pt x="2495832" y="528327"/>
                      <a:pt x="2453168" y="561143"/>
                      <a:pt x="2589364" y="482386"/>
                    </a:cubicBezTo>
                    <a:cubicBezTo>
                      <a:pt x="2725560" y="403629"/>
                      <a:pt x="3642832" y="195251"/>
                      <a:pt x="3288394" y="68912"/>
                    </a:cubicBezTo>
                    <a:cubicBezTo>
                      <a:pt x="3231209" y="48528"/>
                      <a:pt x="2600850" y="131261"/>
                      <a:pt x="2471218" y="137824"/>
                    </a:cubicBezTo>
                    <a:cubicBezTo>
                      <a:pt x="2341586" y="144387"/>
                      <a:pt x="2497247" y="117827"/>
                      <a:pt x="2510600" y="108290"/>
                    </a:cubicBezTo>
                    <a:cubicBezTo>
                      <a:pt x="2520229" y="101413"/>
                      <a:pt x="2528304" y="88601"/>
                      <a:pt x="2540136" y="88601"/>
                    </a:cubicBezTo>
                    <a:cubicBezTo>
                      <a:pt x="2567199" y="88601"/>
                      <a:pt x="2592879" y="100856"/>
                      <a:pt x="2618900" y="108290"/>
                    </a:cubicBezTo>
                    <a:cubicBezTo>
                      <a:pt x="2728118" y="139493"/>
                      <a:pt x="2627486" y="119567"/>
                      <a:pt x="2737046" y="137824"/>
                    </a:cubicBezTo>
                    <a:cubicBezTo>
                      <a:pt x="2760019" y="134543"/>
                      <a:pt x="2997953" y="54145"/>
                      <a:pt x="3052103" y="39378"/>
                    </a:cubicBezTo>
                    <a:cubicBezTo>
                      <a:pt x="3106253" y="24611"/>
                      <a:pt x="3109534" y="42660"/>
                      <a:pt x="3061947" y="49223"/>
                    </a:cubicBezTo>
                    <a:cubicBezTo>
                      <a:pt x="3014360" y="55786"/>
                      <a:pt x="2825656" y="75476"/>
                      <a:pt x="2766583" y="78757"/>
                    </a:cubicBezTo>
                    <a:cubicBezTo>
                      <a:pt x="2707510" y="82039"/>
                      <a:pt x="2732033" y="68912"/>
                      <a:pt x="2707510" y="68912"/>
                    </a:cubicBezTo>
                    <a:lnTo>
                      <a:pt x="2707510" y="68912"/>
                    </a:lnTo>
                    <a:lnTo>
                      <a:pt x="2766583" y="108290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1732590" y="599211"/>
                <a:ext cx="3027329" cy="2226189"/>
              </a:xfrm>
              <a:custGeom>
                <a:avLst/>
                <a:gdLst>
                  <a:gd name="connsiteX0" fmla="*/ 1417969 w 1634570"/>
                  <a:gd name="connsiteY0" fmla="*/ 344561 h 1811407"/>
                  <a:gd name="connsiteX1" fmla="*/ 1417969 w 1634570"/>
                  <a:gd name="connsiteY1" fmla="*/ 344561 h 1811407"/>
                  <a:gd name="connsiteX2" fmla="*/ 1565652 w 1634570"/>
                  <a:gd name="connsiteY2" fmla="*/ 315027 h 1811407"/>
                  <a:gd name="connsiteX3" fmla="*/ 1595188 w 1634570"/>
                  <a:gd name="connsiteY3" fmla="*/ 305182 h 1811407"/>
                  <a:gd name="connsiteX4" fmla="*/ 1614879 w 1634570"/>
                  <a:gd name="connsiteY4" fmla="*/ 275649 h 1811407"/>
                  <a:gd name="connsiteX5" fmla="*/ 1634570 w 1634570"/>
                  <a:gd name="connsiteY5" fmla="*/ 206736 h 1811407"/>
                  <a:gd name="connsiteX6" fmla="*/ 1624725 w 1634570"/>
                  <a:gd name="connsiteY6" fmla="*/ 68912 h 1811407"/>
                  <a:gd name="connsiteX7" fmla="*/ 1614879 w 1634570"/>
                  <a:gd name="connsiteY7" fmla="*/ 39378 h 1811407"/>
                  <a:gd name="connsiteX8" fmla="*/ 1585343 w 1634570"/>
                  <a:gd name="connsiteY8" fmla="*/ 19689 h 1811407"/>
                  <a:gd name="connsiteX9" fmla="*/ 1545961 w 1634570"/>
                  <a:gd name="connsiteY9" fmla="*/ 9844 h 1811407"/>
                  <a:gd name="connsiteX10" fmla="*/ 1457351 w 1634570"/>
                  <a:gd name="connsiteY10" fmla="*/ 0 h 1811407"/>
                  <a:gd name="connsiteX11" fmla="*/ 1191523 w 1634570"/>
                  <a:gd name="connsiteY11" fmla="*/ 29533 h 1811407"/>
                  <a:gd name="connsiteX12" fmla="*/ 1161986 w 1634570"/>
                  <a:gd name="connsiteY12" fmla="*/ 39378 h 1811407"/>
                  <a:gd name="connsiteX13" fmla="*/ 1083222 w 1634570"/>
                  <a:gd name="connsiteY13" fmla="*/ 88601 h 1811407"/>
                  <a:gd name="connsiteX14" fmla="*/ 1024150 w 1634570"/>
                  <a:gd name="connsiteY14" fmla="*/ 127980 h 1811407"/>
                  <a:gd name="connsiteX15" fmla="*/ 994613 w 1634570"/>
                  <a:gd name="connsiteY15" fmla="*/ 147669 h 1811407"/>
                  <a:gd name="connsiteX16" fmla="*/ 935540 w 1634570"/>
                  <a:gd name="connsiteY16" fmla="*/ 167358 h 1811407"/>
                  <a:gd name="connsiteX17" fmla="*/ 906004 w 1634570"/>
                  <a:gd name="connsiteY17" fmla="*/ 177203 h 1811407"/>
                  <a:gd name="connsiteX18" fmla="*/ 886313 w 1634570"/>
                  <a:gd name="connsiteY18" fmla="*/ 206736 h 1811407"/>
                  <a:gd name="connsiteX19" fmla="*/ 827240 w 1634570"/>
                  <a:gd name="connsiteY19" fmla="*/ 236270 h 1811407"/>
                  <a:gd name="connsiteX20" fmla="*/ 758321 w 1634570"/>
                  <a:gd name="connsiteY20" fmla="*/ 315027 h 1811407"/>
                  <a:gd name="connsiteX21" fmla="*/ 738630 w 1634570"/>
                  <a:gd name="connsiteY21" fmla="*/ 344561 h 1811407"/>
                  <a:gd name="connsiteX22" fmla="*/ 679557 w 1634570"/>
                  <a:gd name="connsiteY22" fmla="*/ 374095 h 1811407"/>
                  <a:gd name="connsiteX23" fmla="*/ 659866 w 1634570"/>
                  <a:gd name="connsiteY23" fmla="*/ 403629 h 1811407"/>
                  <a:gd name="connsiteX24" fmla="*/ 650021 w 1634570"/>
                  <a:gd name="connsiteY24" fmla="*/ 433162 h 1811407"/>
                  <a:gd name="connsiteX25" fmla="*/ 620484 w 1634570"/>
                  <a:gd name="connsiteY25" fmla="*/ 443007 h 1811407"/>
                  <a:gd name="connsiteX26" fmla="*/ 610639 w 1634570"/>
                  <a:gd name="connsiteY26" fmla="*/ 472541 h 1811407"/>
                  <a:gd name="connsiteX27" fmla="*/ 590948 w 1634570"/>
                  <a:gd name="connsiteY27" fmla="*/ 502075 h 1811407"/>
                  <a:gd name="connsiteX28" fmla="*/ 581102 w 1634570"/>
                  <a:gd name="connsiteY28" fmla="*/ 541453 h 1811407"/>
                  <a:gd name="connsiteX29" fmla="*/ 541720 w 1634570"/>
                  <a:gd name="connsiteY29" fmla="*/ 630055 h 1811407"/>
                  <a:gd name="connsiteX30" fmla="*/ 531875 w 1634570"/>
                  <a:gd name="connsiteY30" fmla="*/ 659588 h 1811407"/>
                  <a:gd name="connsiteX31" fmla="*/ 512184 w 1634570"/>
                  <a:gd name="connsiteY31" fmla="*/ 689122 h 1811407"/>
                  <a:gd name="connsiteX32" fmla="*/ 522029 w 1634570"/>
                  <a:gd name="connsiteY32" fmla="*/ 797413 h 1811407"/>
                  <a:gd name="connsiteX33" fmla="*/ 571257 w 1634570"/>
                  <a:gd name="connsiteY33" fmla="*/ 836791 h 1811407"/>
                  <a:gd name="connsiteX34" fmla="*/ 610639 w 1634570"/>
                  <a:gd name="connsiteY34" fmla="*/ 856481 h 1811407"/>
                  <a:gd name="connsiteX35" fmla="*/ 669712 w 1634570"/>
                  <a:gd name="connsiteY35" fmla="*/ 876170 h 1811407"/>
                  <a:gd name="connsiteX36" fmla="*/ 699248 w 1634570"/>
                  <a:gd name="connsiteY36" fmla="*/ 895859 h 1811407"/>
                  <a:gd name="connsiteX37" fmla="*/ 846931 w 1634570"/>
                  <a:gd name="connsiteY37" fmla="*/ 915548 h 1811407"/>
                  <a:gd name="connsiteX38" fmla="*/ 906004 w 1634570"/>
                  <a:gd name="connsiteY38" fmla="*/ 945082 h 1811407"/>
                  <a:gd name="connsiteX39" fmla="*/ 935540 w 1634570"/>
                  <a:gd name="connsiteY39" fmla="*/ 964771 h 1811407"/>
                  <a:gd name="connsiteX40" fmla="*/ 974922 w 1634570"/>
                  <a:gd name="connsiteY40" fmla="*/ 974616 h 1811407"/>
                  <a:gd name="connsiteX41" fmla="*/ 1014304 w 1634570"/>
                  <a:gd name="connsiteY41" fmla="*/ 994305 h 1811407"/>
                  <a:gd name="connsiteX42" fmla="*/ 1024150 w 1634570"/>
                  <a:gd name="connsiteY42" fmla="*/ 1023839 h 1811407"/>
                  <a:gd name="connsiteX43" fmla="*/ 974922 w 1634570"/>
                  <a:gd name="connsiteY43" fmla="*/ 1013994 h 1811407"/>
                  <a:gd name="connsiteX44" fmla="*/ 935540 w 1634570"/>
                  <a:gd name="connsiteY44" fmla="*/ 1004150 h 1811407"/>
                  <a:gd name="connsiteX45" fmla="*/ 837085 w 1634570"/>
                  <a:gd name="connsiteY45" fmla="*/ 984460 h 1811407"/>
                  <a:gd name="connsiteX46" fmla="*/ 600793 w 1634570"/>
                  <a:gd name="connsiteY46" fmla="*/ 1004150 h 1811407"/>
                  <a:gd name="connsiteX47" fmla="*/ 571257 w 1634570"/>
                  <a:gd name="connsiteY47" fmla="*/ 1013994 h 1811407"/>
                  <a:gd name="connsiteX48" fmla="*/ 561411 w 1634570"/>
                  <a:gd name="connsiteY48" fmla="*/ 1043528 h 1811407"/>
                  <a:gd name="connsiteX49" fmla="*/ 502339 w 1634570"/>
                  <a:gd name="connsiteY49" fmla="*/ 1063217 h 1811407"/>
                  <a:gd name="connsiteX50" fmla="*/ 541720 w 1634570"/>
                  <a:gd name="connsiteY50" fmla="*/ 1013994 h 1811407"/>
                  <a:gd name="connsiteX51" fmla="*/ 571257 w 1634570"/>
                  <a:gd name="connsiteY51" fmla="*/ 994305 h 1811407"/>
                  <a:gd name="connsiteX52" fmla="*/ 610639 w 1634570"/>
                  <a:gd name="connsiteY52" fmla="*/ 945082 h 1811407"/>
                  <a:gd name="connsiteX53" fmla="*/ 620484 w 1634570"/>
                  <a:gd name="connsiteY53" fmla="*/ 905704 h 1811407"/>
                  <a:gd name="connsiteX54" fmla="*/ 610639 w 1634570"/>
                  <a:gd name="connsiteY54" fmla="*/ 876170 h 1811407"/>
                  <a:gd name="connsiteX55" fmla="*/ 315274 w 1634570"/>
                  <a:gd name="connsiteY55" fmla="*/ 866325 h 1811407"/>
                  <a:gd name="connsiteX56" fmla="*/ 285738 w 1634570"/>
                  <a:gd name="connsiteY56" fmla="*/ 876170 h 1811407"/>
                  <a:gd name="connsiteX57" fmla="*/ 275892 w 1634570"/>
                  <a:gd name="connsiteY57" fmla="*/ 905704 h 1811407"/>
                  <a:gd name="connsiteX58" fmla="*/ 256201 w 1634570"/>
                  <a:gd name="connsiteY58" fmla="*/ 935237 h 1811407"/>
                  <a:gd name="connsiteX59" fmla="*/ 206974 w 1634570"/>
                  <a:gd name="connsiteY59" fmla="*/ 1023839 h 1811407"/>
                  <a:gd name="connsiteX60" fmla="*/ 187283 w 1634570"/>
                  <a:gd name="connsiteY60" fmla="*/ 1053373 h 1811407"/>
                  <a:gd name="connsiteX61" fmla="*/ 177437 w 1634570"/>
                  <a:gd name="connsiteY61" fmla="*/ 1082906 h 1811407"/>
                  <a:gd name="connsiteX62" fmla="*/ 167592 w 1634570"/>
                  <a:gd name="connsiteY62" fmla="*/ 1122285 h 1811407"/>
                  <a:gd name="connsiteX63" fmla="*/ 147901 w 1634570"/>
                  <a:gd name="connsiteY63" fmla="*/ 1151819 h 1811407"/>
                  <a:gd name="connsiteX64" fmla="*/ 128210 w 1634570"/>
                  <a:gd name="connsiteY64" fmla="*/ 1210886 h 1811407"/>
                  <a:gd name="connsiteX65" fmla="*/ 118364 w 1634570"/>
                  <a:gd name="connsiteY65" fmla="*/ 1240420 h 1811407"/>
                  <a:gd name="connsiteX66" fmla="*/ 108519 w 1634570"/>
                  <a:gd name="connsiteY66" fmla="*/ 1309332 h 1811407"/>
                  <a:gd name="connsiteX67" fmla="*/ 98673 w 1634570"/>
                  <a:gd name="connsiteY67" fmla="*/ 1338866 h 1811407"/>
                  <a:gd name="connsiteX68" fmla="*/ 78982 w 1634570"/>
                  <a:gd name="connsiteY68" fmla="*/ 1427468 h 1811407"/>
                  <a:gd name="connsiteX69" fmla="*/ 69137 w 1634570"/>
                  <a:gd name="connsiteY69" fmla="*/ 1457002 h 1811407"/>
                  <a:gd name="connsiteX70" fmla="*/ 59291 w 1634570"/>
                  <a:gd name="connsiteY70" fmla="*/ 1496380 h 1811407"/>
                  <a:gd name="connsiteX71" fmla="*/ 49446 w 1634570"/>
                  <a:gd name="connsiteY71" fmla="*/ 1525914 h 1811407"/>
                  <a:gd name="connsiteX72" fmla="*/ 10064 w 1634570"/>
                  <a:gd name="connsiteY72" fmla="*/ 1634205 h 1811407"/>
                  <a:gd name="connsiteX73" fmla="*/ 10064 w 1634570"/>
                  <a:gd name="connsiteY73" fmla="*/ 1732651 h 1811407"/>
                  <a:gd name="connsiteX74" fmla="*/ 29755 w 1634570"/>
                  <a:gd name="connsiteY74" fmla="*/ 1762184 h 1811407"/>
                  <a:gd name="connsiteX75" fmla="*/ 39600 w 1634570"/>
                  <a:gd name="connsiteY75" fmla="*/ 1791718 h 1811407"/>
                  <a:gd name="connsiteX76" fmla="*/ 98673 w 1634570"/>
                  <a:gd name="connsiteY76" fmla="*/ 1811407 h 1811407"/>
                  <a:gd name="connsiteX77" fmla="*/ 226665 w 1634570"/>
                  <a:gd name="connsiteY77" fmla="*/ 1801563 h 1811407"/>
                  <a:gd name="connsiteX78" fmla="*/ 256201 w 1634570"/>
                  <a:gd name="connsiteY78" fmla="*/ 1791718 h 1811407"/>
                  <a:gd name="connsiteX79" fmla="*/ 295583 w 1634570"/>
                  <a:gd name="connsiteY79" fmla="*/ 1732651 h 1811407"/>
                  <a:gd name="connsiteX80" fmla="*/ 315274 w 1634570"/>
                  <a:gd name="connsiteY80" fmla="*/ 1712961 h 1811407"/>
                  <a:gd name="connsiteX81" fmla="*/ 305429 w 1634570"/>
                  <a:gd name="connsiteY81" fmla="*/ 1388089 h 1811407"/>
                  <a:gd name="connsiteX82" fmla="*/ 305429 w 1634570"/>
                  <a:gd name="connsiteY82" fmla="*/ 1240420 h 1811407"/>
                  <a:gd name="connsiteX83" fmla="*/ 433420 w 1634570"/>
                  <a:gd name="connsiteY83" fmla="*/ 1269954 h 1811407"/>
                  <a:gd name="connsiteX84" fmla="*/ 512184 w 1634570"/>
                  <a:gd name="connsiteY84" fmla="*/ 1299488 h 1811407"/>
                  <a:gd name="connsiteX85" fmla="*/ 610639 w 1634570"/>
                  <a:gd name="connsiteY85" fmla="*/ 1289643 h 1811407"/>
                  <a:gd name="connsiteX86" fmla="*/ 640175 w 1634570"/>
                  <a:gd name="connsiteY86" fmla="*/ 1279799 h 1811407"/>
                  <a:gd name="connsiteX87" fmla="*/ 659866 w 1634570"/>
                  <a:gd name="connsiteY87" fmla="*/ 1250265 h 1811407"/>
                  <a:gd name="connsiteX88" fmla="*/ 689403 w 1634570"/>
                  <a:gd name="connsiteY88" fmla="*/ 1230576 h 1811407"/>
                  <a:gd name="connsiteX89" fmla="*/ 709094 w 1634570"/>
                  <a:gd name="connsiteY89" fmla="*/ 1210886 h 1811407"/>
                  <a:gd name="connsiteX90" fmla="*/ 758321 w 1634570"/>
                  <a:gd name="connsiteY90" fmla="*/ 1201042 h 1811407"/>
                  <a:gd name="connsiteX91" fmla="*/ 945386 w 1634570"/>
                  <a:gd name="connsiteY91" fmla="*/ 1210886 h 1811407"/>
                  <a:gd name="connsiteX92" fmla="*/ 1004459 w 1634570"/>
                  <a:gd name="connsiteY92" fmla="*/ 1230576 h 1811407"/>
                  <a:gd name="connsiteX93" fmla="*/ 1033995 w 1634570"/>
                  <a:gd name="connsiteY93" fmla="*/ 1260109 h 1811407"/>
                  <a:gd name="connsiteX94" fmla="*/ 1063532 w 1634570"/>
                  <a:gd name="connsiteY94" fmla="*/ 1269954 h 1811407"/>
                  <a:gd name="connsiteX95" fmla="*/ 1083222 w 1634570"/>
                  <a:gd name="connsiteY95" fmla="*/ 1299488 h 1811407"/>
                  <a:gd name="connsiteX96" fmla="*/ 1122604 w 1634570"/>
                  <a:gd name="connsiteY96" fmla="*/ 1309332 h 1811407"/>
                  <a:gd name="connsiteX97" fmla="*/ 1171832 w 1634570"/>
                  <a:gd name="connsiteY97" fmla="*/ 1319177 h 1811407"/>
                  <a:gd name="connsiteX98" fmla="*/ 1240750 w 1634570"/>
                  <a:gd name="connsiteY98" fmla="*/ 1338866 h 1811407"/>
                  <a:gd name="connsiteX99" fmla="*/ 1398278 w 1634570"/>
                  <a:gd name="connsiteY99" fmla="*/ 1309332 h 1811407"/>
                  <a:gd name="connsiteX100" fmla="*/ 1417969 w 1634570"/>
                  <a:gd name="connsiteY100" fmla="*/ 1279799 h 1811407"/>
                  <a:gd name="connsiteX101" fmla="*/ 1437660 w 1634570"/>
                  <a:gd name="connsiteY101" fmla="*/ 1220731 h 1811407"/>
                  <a:gd name="connsiteX102" fmla="*/ 1408124 w 1634570"/>
                  <a:gd name="connsiteY102" fmla="*/ 1033683 h 1811407"/>
                  <a:gd name="connsiteX103" fmla="*/ 1388433 w 1634570"/>
                  <a:gd name="connsiteY103" fmla="*/ 964771 h 1811407"/>
                  <a:gd name="connsiteX104" fmla="*/ 1358896 w 1634570"/>
                  <a:gd name="connsiteY104" fmla="*/ 935237 h 1811407"/>
                  <a:gd name="connsiteX105" fmla="*/ 1319514 w 1634570"/>
                  <a:gd name="connsiteY105" fmla="*/ 876170 h 1811407"/>
                  <a:gd name="connsiteX106" fmla="*/ 1260441 w 1634570"/>
                  <a:gd name="connsiteY106" fmla="*/ 836791 h 1811407"/>
                  <a:gd name="connsiteX107" fmla="*/ 1191523 w 1634570"/>
                  <a:gd name="connsiteY107" fmla="*/ 777724 h 1811407"/>
                  <a:gd name="connsiteX108" fmla="*/ 1181677 w 1634570"/>
                  <a:gd name="connsiteY108" fmla="*/ 748190 h 1811407"/>
                  <a:gd name="connsiteX109" fmla="*/ 1122604 w 1634570"/>
                  <a:gd name="connsiteY109" fmla="*/ 718656 h 1811407"/>
                  <a:gd name="connsiteX110" fmla="*/ 1102913 w 1634570"/>
                  <a:gd name="connsiteY110" fmla="*/ 689122 h 1811407"/>
                  <a:gd name="connsiteX111" fmla="*/ 1043841 w 1634570"/>
                  <a:gd name="connsiteY111" fmla="*/ 659588 h 1811407"/>
                  <a:gd name="connsiteX112" fmla="*/ 1033995 w 1634570"/>
                  <a:gd name="connsiteY112" fmla="*/ 630055 h 1811407"/>
                  <a:gd name="connsiteX113" fmla="*/ 1014304 w 1634570"/>
                  <a:gd name="connsiteY113" fmla="*/ 610365 h 1811407"/>
                  <a:gd name="connsiteX114" fmla="*/ 994613 w 1634570"/>
                  <a:gd name="connsiteY114" fmla="*/ 580831 h 1811407"/>
                  <a:gd name="connsiteX115" fmla="*/ 984768 w 1634570"/>
                  <a:gd name="connsiteY115" fmla="*/ 551298 h 1811407"/>
                  <a:gd name="connsiteX116" fmla="*/ 994613 w 1634570"/>
                  <a:gd name="connsiteY116" fmla="*/ 423318 h 1811407"/>
                  <a:gd name="connsiteX117" fmla="*/ 1014304 w 1634570"/>
                  <a:gd name="connsiteY117" fmla="*/ 393784 h 1811407"/>
                  <a:gd name="connsiteX118" fmla="*/ 1053686 w 1634570"/>
                  <a:gd name="connsiteY118" fmla="*/ 374095 h 1811407"/>
                  <a:gd name="connsiteX119" fmla="*/ 1201368 w 1634570"/>
                  <a:gd name="connsiteY119" fmla="*/ 344561 h 1811407"/>
                  <a:gd name="connsiteX120" fmla="*/ 1516424 w 1634570"/>
                  <a:gd name="connsiteY120" fmla="*/ 354406 h 1811407"/>
                  <a:gd name="connsiteX121" fmla="*/ 1516424 w 1634570"/>
                  <a:gd name="connsiteY121" fmla="*/ 354406 h 1811407"/>
                  <a:gd name="connsiteX122" fmla="*/ 1516424 w 1634570"/>
                  <a:gd name="connsiteY122" fmla="*/ 354406 h 1811407"/>
                  <a:gd name="connsiteX123" fmla="*/ 1516424 w 1634570"/>
                  <a:gd name="connsiteY123" fmla="*/ 354406 h 1811407"/>
                  <a:gd name="connsiteX0" fmla="*/ 1417969 w 2097386"/>
                  <a:gd name="connsiteY0" fmla="*/ 344561 h 1811407"/>
                  <a:gd name="connsiteX1" fmla="*/ 1417969 w 2097386"/>
                  <a:gd name="connsiteY1" fmla="*/ 344561 h 1811407"/>
                  <a:gd name="connsiteX2" fmla="*/ 1565652 w 2097386"/>
                  <a:gd name="connsiteY2" fmla="*/ 315027 h 1811407"/>
                  <a:gd name="connsiteX3" fmla="*/ 1595188 w 2097386"/>
                  <a:gd name="connsiteY3" fmla="*/ 305182 h 1811407"/>
                  <a:gd name="connsiteX4" fmla="*/ 2097308 w 2097386"/>
                  <a:gd name="connsiteY4" fmla="*/ 462697 h 1811407"/>
                  <a:gd name="connsiteX5" fmla="*/ 1634570 w 2097386"/>
                  <a:gd name="connsiteY5" fmla="*/ 206736 h 1811407"/>
                  <a:gd name="connsiteX6" fmla="*/ 1624725 w 2097386"/>
                  <a:gd name="connsiteY6" fmla="*/ 68912 h 1811407"/>
                  <a:gd name="connsiteX7" fmla="*/ 1614879 w 2097386"/>
                  <a:gd name="connsiteY7" fmla="*/ 39378 h 1811407"/>
                  <a:gd name="connsiteX8" fmla="*/ 1585343 w 2097386"/>
                  <a:gd name="connsiteY8" fmla="*/ 19689 h 1811407"/>
                  <a:gd name="connsiteX9" fmla="*/ 1545961 w 2097386"/>
                  <a:gd name="connsiteY9" fmla="*/ 9844 h 1811407"/>
                  <a:gd name="connsiteX10" fmla="*/ 1457351 w 2097386"/>
                  <a:gd name="connsiteY10" fmla="*/ 0 h 1811407"/>
                  <a:gd name="connsiteX11" fmla="*/ 1191523 w 2097386"/>
                  <a:gd name="connsiteY11" fmla="*/ 29533 h 1811407"/>
                  <a:gd name="connsiteX12" fmla="*/ 1161986 w 2097386"/>
                  <a:gd name="connsiteY12" fmla="*/ 39378 h 1811407"/>
                  <a:gd name="connsiteX13" fmla="*/ 1083222 w 2097386"/>
                  <a:gd name="connsiteY13" fmla="*/ 88601 h 1811407"/>
                  <a:gd name="connsiteX14" fmla="*/ 1024150 w 2097386"/>
                  <a:gd name="connsiteY14" fmla="*/ 127980 h 1811407"/>
                  <a:gd name="connsiteX15" fmla="*/ 994613 w 2097386"/>
                  <a:gd name="connsiteY15" fmla="*/ 147669 h 1811407"/>
                  <a:gd name="connsiteX16" fmla="*/ 935540 w 2097386"/>
                  <a:gd name="connsiteY16" fmla="*/ 167358 h 1811407"/>
                  <a:gd name="connsiteX17" fmla="*/ 906004 w 2097386"/>
                  <a:gd name="connsiteY17" fmla="*/ 177203 h 1811407"/>
                  <a:gd name="connsiteX18" fmla="*/ 886313 w 2097386"/>
                  <a:gd name="connsiteY18" fmla="*/ 206736 h 1811407"/>
                  <a:gd name="connsiteX19" fmla="*/ 827240 w 2097386"/>
                  <a:gd name="connsiteY19" fmla="*/ 236270 h 1811407"/>
                  <a:gd name="connsiteX20" fmla="*/ 758321 w 2097386"/>
                  <a:gd name="connsiteY20" fmla="*/ 315027 h 1811407"/>
                  <a:gd name="connsiteX21" fmla="*/ 738630 w 2097386"/>
                  <a:gd name="connsiteY21" fmla="*/ 344561 h 1811407"/>
                  <a:gd name="connsiteX22" fmla="*/ 679557 w 2097386"/>
                  <a:gd name="connsiteY22" fmla="*/ 374095 h 1811407"/>
                  <a:gd name="connsiteX23" fmla="*/ 659866 w 2097386"/>
                  <a:gd name="connsiteY23" fmla="*/ 403629 h 1811407"/>
                  <a:gd name="connsiteX24" fmla="*/ 650021 w 2097386"/>
                  <a:gd name="connsiteY24" fmla="*/ 433162 h 1811407"/>
                  <a:gd name="connsiteX25" fmla="*/ 620484 w 2097386"/>
                  <a:gd name="connsiteY25" fmla="*/ 443007 h 1811407"/>
                  <a:gd name="connsiteX26" fmla="*/ 610639 w 2097386"/>
                  <a:gd name="connsiteY26" fmla="*/ 472541 h 1811407"/>
                  <a:gd name="connsiteX27" fmla="*/ 590948 w 2097386"/>
                  <a:gd name="connsiteY27" fmla="*/ 502075 h 1811407"/>
                  <a:gd name="connsiteX28" fmla="*/ 581102 w 2097386"/>
                  <a:gd name="connsiteY28" fmla="*/ 541453 h 1811407"/>
                  <a:gd name="connsiteX29" fmla="*/ 541720 w 2097386"/>
                  <a:gd name="connsiteY29" fmla="*/ 630055 h 1811407"/>
                  <a:gd name="connsiteX30" fmla="*/ 531875 w 2097386"/>
                  <a:gd name="connsiteY30" fmla="*/ 659588 h 1811407"/>
                  <a:gd name="connsiteX31" fmla="*/ 512184 w 2097386"/>
                  <a:gd name="connsiteY31" fmla="*/ 689122 h 1811407"/>
                  <a:gd name="connsiteX32" fmla="*/ 522029 w 2097386"/>
                  <a:gd name="connsiteY32" fmla="*/ 797413 h 1811407"/>
                  <a:gd name="connsiteX33" fmla="*/ 571257 w 2097386"/>
                  <a:gd name="connsiteY33" fmla="*/ 836791 h 1811407"/>
                  <a:gd name="connsiteX34" fmla="*/ 610639 w 2097386"/>
                  <a:gd name="connsiteY34" fmla="*/ 856481 h 1811407"/>
                  <a:gd name="connsiteX35" fmla="*/ 669712 w 2097386"/>
                  <a:gd name="connsiteY35" fmla="*/ 876170 h 1811407"/>
                  <a:gd name="connsiteX36" fmla="*/ 699248 w 2097386"/>
                  <a:gd name="connsiteY36" fmla="*/ 895859 h 1811407"/>
                  <a:gd name="connsiteX37" fmla="*/ 846931 w 2097386"/>
                  <a:gd name="connsiteY37" fmla="*/ 915548 h 1811407"/>
                  <a:gd name="connsiteX38" fmla="*/ 906004 w 2097386"/>
                  <a:gd name="connsiteY38" fmla="*/ 945082 h 1811407"/>
                  <a:gd name="connsiteX39" fmla="*/ 935540 w 2097386"/>
                  <a:gd name="connsiteY39" fmla="*/ 964771 h 1811407"/>
                  <a:gd name="connsiteX40" fmla="*/ 974922 w 2097386"/>
                  <a:gd name="connsiteY40" fmla="*/ 974616 h 1811407"/>
                  <a:gd name="connsiteX41" fmla="*/ 1014304 w 2097386"/>
                  <a:gd name="connsiteY41" fmla="*/ 994305 h 1811407"/>
                  <a:gd name="connsiteX42" fmla="*/ 1024150 w 2097386"/>
                  <a:gd name="connsiteY42" fmla="*/ 1023839 h 1811407"/>
                  <a:gd name="connsiteX43" fmla="*/ 974922 w 2097386"/>
                  <a:gd name="connsiteY43" fmla="*/ 1013994 h 1811407"/>
                  <a:gd name="connsiteX44" fmla="*/ 935540 w 2097386"/>
                  <a:gd name="connsiteY44" fmla="*/ 1004150 h 1811407"/>
                  <a:gd name="connsiteX45" fmla="*/ 837085 w 2097386"/>
                  <a:gd name="connsiteY45" fmla="*/ 984460 h 1811407"/>
                  <a:gd name="connsiteX46" fmla="*/ 600793 w 2097386"/>
                  <a:gd name="connsiteY46" fmla="*/ 1004150 h 1811407"/>
                  <a:gd name="connsiteX47" fmla="*/ 571257 w 2097386"/>
                  <a:gd name="connsiteY47" fmla="*/ 1013994 h 1811407"/>
                  <a:gd name="connsiteX48" fmla="*/ 561411 w 2097386"/>
                  <a:gd name="connsiteY48" fmla="*/ 1043528 h 1811407"/>
                  <a:gd name="connsiteX49" fmla="*/ 502339 w 2097386"/>
                  <a:gd name="connsiteY49" fmla="*/ 1063217 h 1811407"/>
                  <a:gd name="connsiteX50" fmla="*/ 541720 w 2097386"/>
                  <a:gd name="connsiteY50" fmla="*/ 1013994 h 1811407"/>
                  <a:gd name="connsiteX51" fmla="*/ 571257 w 2097386"/>
                  <a:gd name="connsiteY51" fmla="*/ 994305 h 1811407"/>
                  <a:gd name="connsiteX52" fmla="*/ 610639 w 2097386"/>
                  <a:gd name="connsiteY52" fmla="*/ 945082 h 1811407"/>
                  <a:gd name="connsiteX53" fmla="*/ 620484 w 2097386"/>
                  <a:gd name="connsiteY53" fmla="*/ 905704 h 1811407"/>
                  <a:gd name="connsiteX54" fmla="*/ 610639 w 2097386"/>
                  <a:gd name="connsiteY54" fmla="*/ 876170 h 1811407"/>
                  <a:gd name="connsiteX55" fmla="*/ 315274 w 2097386"/>
                  <a:gd name="connsiteY55" fmla="*/ 866325 h 1811407"/>
                  <a:gd name="connsiteX56" fmla="*/ 285738 w 2097386"/>
                  <a:gd name="connsiteY56" fmla="*/ 876170 h 1811407"/>
                  <a:gd name="connsiteX57" fmla="*/ 275892 w 2097386"/>
                  <a:gd name="connsiteY57" fmla="*/ 905704 h 1811407"/>
                  <a:gd name="connsiteX58" fmla="*/ 256201 w 2097386"/>
                  <a:gd name="connsiteY58" fmla="*/ 935237 h 1811407"/>
                  <a:gd name="connsiteX59" fmla="*/ 206974 w 2097386"/>
                  <a:gd name="connsiteY59" fmla="*/ 1023839 h 1811407"/>
                  <a:gd name="connsiteX60" fmla="*/ 187283 w 2097386"/>
                  <a:gd name="connsiteY60" fmla="*/ 1053373 h 1811407"/>
                  <a:gd name="connsiteX61" fmla="*/ 177437 w 2097386"/>
                  <a:gd name="connsiteY61" fmla="*/ 1082906 h 1811407"/>
                  <a:gd name="connsiteX62" fmla="*/ 167592 w 2097386"/>
                  <a:gd name="connsiteY62" fmla="*/ 1122285 h 1811407"/>
                  <a:gd name="connsiteX63" fmla="*/ 147901 w 2097386"/>
                  <a:gd name="connsiteY63" fmla="*/ 1151819 h 1811407"/>
                  <a:gd name="connsiteX64" fmla="*/ 128210 w 2097386"/>
                  <a:gd name="connsiteY64" fmla="*/ 1210886 h 1811407"/>
                  <a:gd name="connsiteX65" fmla="*/ 118364 w 2097386"/>
                  <a:gd name="connsiteY65" fmla="*/ 1240420 h 1811407"/>
                  <a:gd name="connsiteX66" fmla="*/ 108519 w 2097386"/>
                  <a:gd name="connsiteY66" fmla="*/ 1309332 h 1811407"/>
                  <a:gd name="connsiteX67" fmla="*/ 98673 w 2097386"/>
                  <a:gd name="connsiteY67" fmla="*/ 1338866 h 1811407"/>
                  <a:gd name="connsiteX68" fmla="*/ 78982 w 2097386"/>
                  <a:gd name="connsiteY68" fmla="*/ 1427468 h 1811407"/>
                  <a:gd name="connsiteX69" fmla="*/ 69137 w 2097386"/>
                  <a:gd name="connsiteY69" fmla="*/ 1457002 h 1811407"/>
                  <a:gd name="connsiteX70" fmla="*/ 59291 w 2097386"/>
                  <a:gd name="connsiteY70" fmla="*/ 1496380 h 1811407"/>
                  <a:gd name="connsiteX71" fmla="*/ 49446 w 2097386"/>
                  <a:gd name="connsiteY71" fmla="*/ 1525914 h 1811407"/>
                  <a:gd name="connsiteX72" fmla="*/ 10064 w 2097386"/>
                  <a:gd name="connsiteY72" fmla="*/ 1634205 h 1811407"/>
                  <a:gd name="connsiteX73" fmla="*/ 10064 w 2097386"/>
                  <a:gd name="connsiteY73" fmla="*/ 1732651 h 1811407"/>
                  <a:gd name="connsiteX74" fmla="*/ 29755 w 2097386"/>
                  <a:gd name="connsiteY74" fmla="*/ 1762184 h 1811407"/>
                  <a:gd name="connsiteX75" fmla="*/ 39600 w 2097386"/>
                  <a:gd name="connsiteY75" fmla="*/ 1791718 h 1811407"/>
                  <a:gd name="connsiteX76" fmla="*/ 98673 w 2097386"/>
                  <a:gd name="connsiteY76" fmla="*/ 1811407 h 1811407"/>
                  <a:gd name="connsiteX77" fmla="*/ 226665 w 2097386"/>
                  <a:gd name="connsiteY77" fmla="*/ 1801563 h 1811407"/>
                  <a:gd name="connsiteX78" fmla="*/ 256201 w 2097386"/>
                  <a:gd name="connsiteY78" fmla="*/ 1791718 h 1811407"/>
                  <a:gd name="connsiteX79" fmla="*/ 295583 w 2097386"/>
                  <a:gd name="connsiteY79" fmla="*/ 1732651 h 1811407"/>
                  <a:gd name="connsiteX80" fmla="*/ 315274 w 2097386"/>
                  <a:gd name="connsiteY80" fmla="*/ 1712961 h 1811407"/>
                  <a:gd name="connsiteX81" fmla="*/ 305429 w 2097386"/>
                  <a:gd name="connsiteY81" fmla="*/ 1388089 h 1811407"/>
                  <a:gd name="connsiteX82" fmla="*/ 305429 w 2097386"/>
                  <a:gd name="connsiteY82" fmla="*/ 1240420 h 1811407"/>
                  <a:gd name="connsiteX83" fmla="*/ 433420 w 2097386"/>
                  <a:gd name="connsiteY83" fmla="*/ 1269954 h 1811407"/>
                  <a:gd name="connsiteX84" fmla="*/ 512184 w 2097386"/>
                  <a:gd name="connsiteY84" fmla="*/ 1299488 h 1811407"/>
                  <a:gd name="connsiteX85" fmla="*/ 610639 w 2097386"/>
                  <a:gd name="connsiteY85" fmla="*/ 1289643 h 1811407"/>
                  <a:gd name="connsiteX86" fmla="*/ 640175 w 2097386"/>
                  <a:gd name="connsiteY86" fmla="*/ 1279799 h 1811407"/>
                  <a:gd name="connsiteX87" fmla="*/ 659866 w 2097386"/>
                  <a:gd name="connsiteY87" fmla="*/ 1250265 h 1811407"/>
                  <a:gd name="connsiteX88" fmla="*/ 689403 w 2097386"/>
                  <a:gd name="connsiteY88" fmla="*/ 1230576 h 1811407"/>
                  <a:gd name="connsiteX89" fmla="*/ 709094 w 2097386"/>
                  <a:gd name="connsiteY89" fmla="*/ 1210886 h 1811407"/>
                  <a:gd name="connsiteX90" fmla="*/ 758321 w 2097386"/>
                  <a:gd name="connsiteY90" fmla="*/ 1201042 h 1811407"/>
                  <a:gd name="connsiteX91" fmla="*/ 945386 w 2097386"/>
                  <a:gd name="connsiteY91" fmla="*/ 1210886 h 1811407"/>
                  <a:gd name="connsiteX92" fmla="*/ 1004459 w 2097386"/>
                  <a:gd name="connsiteY92" fmla="*/ 1230576 h 1811407"/>
                  <a:gd name="connsiteX93" fmla="*/ 1033995 w 2097386"/>
                  <a:gd name="connsiteY93" fmla="*/ 1260109 h 1811407"/>
                  <a:gd name="connsiteX94" fmla="*/ 1063532 w 2097386"/>
                  <a:gd name="connsiteY94" fmla="*/ 1269954 h 1811407"/>
                  <a:gd name="connsiteX95" fmla="*/ 1083222 w 2097386"/>
                  <a:gd name="connsiteY95" fmla="*/ 1299488 h 1811407"/>
                  <a:gd name="connsiteX96" fmla="*/ 1122604 w 2097386"/>
                  <a:gd name="connsiteY96" fmla="*/ 1309332 h 1811407"/>
                  <a:gd name="connsiteX97" fmla="*/ 1171832 w 2097386"/>
                  <a:gd name="connsiteY97" fmla="*/ 1319177 h 1811407"/>
                  <a:gd name="connsiteX98" fmla="*/ 1240750 w 2097386"/>
                  <a:gd name="connsiteY98" fmla="*/ 1338866 h 1811407"/>
                  <a:gd name="connsiteX99" fmla="*/ 1398278 w 2097386"/>
                  <a:gd name="connsiteY99" fmla="*/ 1309332 h 1811407"/>
                  <a:gd name="connsiteX100" fmla="*/ 1417969 w 2097386"/>
                  <a:gd name="connsiteY100" fmla="*/ 1279799 h 1811407"/>
                  <a:gd name="connsiteX101" fmla="*/ 1437660 w 2097386"/>
                  <a:gd name="connsiteY101" fmla="*/ 1220731 h 1811407"/>
                  <a:gd name="connsiteX102" fmla="*/ 1408124 w 2097386"/>
                  <a:gd name="connsiteY102" fmla="*/ 1033683 h 1811407"/>
                  <a:gd name="connsiteX103" fmla="*/ 1388433 w 2097386"/>
                  <a:gd name="connsiteY103" fmla="*/ 964771 h 1811407"/>
                  <a:gd name="connsiteX104" fmla="*/ 1358896 w 2097386"/>
                  <a:gd name="connsiteY104" fmla="*/ 935237 h 1811407"/>
                  <a:gd name="connsiteX105" fmla="*/ 1319514 w 2097386"/>
                  <a:gd name="connsiteY105" fmla="*/ 876170 h 1811407"/>
                  <a:gd name="connsiteX106" fmla="*/ 1260441 w 2097386"/>
                  <a:gd name="connsiteY106" fmla="*/ 836791 h 1811407"/>
                  <a:gd name="connsiteX107" fmla="*/ 1191523 w 2097386"/>
                  <a:gd name="connsiteY107" fmla="*/ 777724 h 1811407"/>
                  <a:gd name="connsiteX108" fmla="*/ 1181677 w 2097386"/>
                  <a:gd name="connsiteY108" fmla="*/ 748190 h 1811407"/>
                  <a:gd name="connsiteX109" fmla="*/ 1122604 w 2097386"/>
                  <a:gd name="connsiteY109" fmla="*/ 718656 h 1811407"/>
                  <a:gd name="connsiteX110" fmla="*/ 1102913 w 2097386"/>
                  <a:gd name="connsiteY110" fmla="*/ 689122 h 1811407"/>
                  <a:gd name="connsiteX111" fmla="*/ 1043841 w 2097386"/>
                  <a:gd name="connsiteY111" fmla="*/ 659588 h 1811407"/>
                  <a:gd name="connsiteX112" fmla="*/ 1033995 w 2097386"/>
                  <a:gd name="connsiteY112" fmla="*/ 630055 h 1811407"/>
                  <a:gd name="connsiteX113" fmla="*/ 1014304 w 2097386"/>
                  <a:gd name="connsiteY113" fmla="*/ 610365 h 1811407"/>
                  <a:gd name="connsiteX114" fmla="*/ 994613 w 2097386"/>
                  <a:gd name="connsiteY114" fmla="*/ 580831 h 1811407"/>
                  <a:gd name="connsiteX115" fmla="*/ 984768 w 2097386"/>
                  <a:gd name="connsiteY115" fmla="*/ 551298 h 1811407"/>
                  <a:gd name="connsiteX116" fmla="*/ 994613 w 2097386"/>
                  <a:gd name="connsiteY116" fmla="*/ 423318 h 1811407"/>
                  <a:gd name="connsiteX117" fmla="*/ 1014304 w 2097386"/>
                  <a:gd name="connsiteY117" fmla="*/ 393784 h 1811407"/>
                  <a:gd name="connsiteX118" fmla="*/ 1053686 w 2097386"/>
                  <a:gd name="connsiteY118" fmla="*/ 374095 h 1811407"/>
                  <a:gd name="connsiteX119" fmla="*/ 1201368 w 2097386"/>
                  <a:gd name="connsiteY119" fmla="*/ 344561 h 1811407"/>
                  <a:gd name="connsiteX120" fmla="*/ 1516424 w 2097386"/>
                  <a:gd name="connsiteY120" fmla="*/ 354406 h 1811407"/>
                  <a:gd name="connsiteX121" fmla="*/ 1516424 w 2097386"/>
                  <a:gd name="connsiteY121" fmla="*/ 354406 h 1811407"/>
                  <a:gd name="connsiteX122" fmla="*/ 1516424 w 2097386"/>
                  <a:gd name="connsiteY122" fmla="*/ 354406 h 1811407"/>
                  <a:gd name="connsiteX123" fmla="*/ 1516424 w 2097386"/>
                  <a:gd name="connsiteY123" fmla="*/ 354406 h 1811407"/>
                  <a:gd name="connsiteX0" fmla="*/ 1417969 w 2127427"/>
                  <a:gd name="connsiteY0" fmla="*/ 344561 h 1811407"/>
                  <a:gd name="connsiteX1" fmla="*/ 1417969 w 2127427"/>
                  <a:gd name="connsiteY1" fmla="*/ 344561 h 1811407"/>
                  <a:gd name="connsiteX2" fmla="*/ 1565652 w 2127427"/>
                  <a:gd name="connsiteY2" fmla="*/ 315027 h 1811407"/>
                  <a:gd name="connsiteX3" fmla="*/ 1595188 w 2127427"/>
                  <a:gd name="connsiteY3" fmla="*/ 305182 h 1811407"/>
                  <a:gd name="connsiteX4" fmla="*/ 2097308 w 2127427"/>
                  <a:gd name="connsiteY4" fmla="*/ 462697 h 1811407"/>
                  <a:gd name="connsiteX5" fmla="*/ 1634570 w 2127427"/>
                  <a:gd name="connsiteY5" fmla="*/ 206736 h 1811407"/>
                  <a:gd name="connsiteX6" fmla="*/ 1624725 w 2127427"/>
                  <a:gd name="connsiteY6" fmla="*/ 68912 h 1811407"/>
                  <a:gd name="connsiteX7" fmla="*/ 1614879 w 2127427"/>
                  <a:gd name="connsiteY7" fmla="*/ 39378 h 1811407"/>
                  <a:gd name="connsiteX8" fmla="*/ 1585343 w 2127427"/>
                  <a:gd name="connsiteY8" fmla="*/ 19689 h 1811407"/>
                  <a:gd name="connsiteX9" fmla="*/ 1545961 w 2127427"/>
                  <a:gd name="connsiteY9" fmla="*/ 9844 h 1811407"/>
                  <a:gd name="connsiteX10" fmla="*/ 1457351 w 2127427"/>
                  <a:gd name="connsiteY10" fmla="*/ 0 h 1811407"/>
                  <a:gd name="connsiteX11" fmla="*/ 1191523 w 2127427"/>
                  <a:gd name="connsiteY11" fmla="*/ 29533 h 1811407"/>
                  <a:gd name="connsiteX12" fmla="*/ 1161986 w 2127427"/>
                  <a:gd name="connsiteY12" fmla="*/ 39378 h 1811407"/>
                  <a:gd name="connsiteX13" fmla="*/ 1083222 w 2127427"/>
                  <a:gd name="connsiteY13" fmla="*/ 88601 h 1811407"/>
                  <a:gd name="connsiteX14" fmla="*/ 1024150 w 2127427"/>
                  <a:gd name="connsiteY14" fmla="*/ 127980 h 1811407"/>
                  <a:gd name="connsiteX15" fmla="*/ 994613 w 2127427"/>
                  <a:gd name="connsiteY15" fmla="*/ 147669 h 1811407"/>
                  <a:gd name="connsiteX16" fmla="*/ 935540 w 2127427"/>
                  <a:gd name="connsiteY16" fmla="*/ 167358 h 1811407"/>
                  <a:gd name="connsiteX17" fmla="*/ 906004 w 2127427"/>
                  <a:gd name="connsiteY17" fmla="*/ 177203 h 1811407"/>
                  <a:gd name="connsiteX18" fmla="*/ 886313 w 2127427"/>
                  <a:gd name="connsiteY18" fmla="*/ 206736 h 1811407"/>
                  <a:gd name="connsiteX19" fmla="*/ 827240 w 2127427"/>
                  <a:gd name="connsiteY19" fmla="*/ 236270 h 1811407"/>
                  <a:gd name="connsiteX20" fmla="*/ 758321 w 2127427"/>
                  <a:gd name="connsiteY20" fmla="*/ 315027 h 1811407"/>
                  <a:gd name="connsiteX21" fmla="*/ 738630 w 2127427"/>
                  <a:gd name="connsiteY21" fmla="*/ 344561 h 1811407"/>
                  <a:gd name="connsiteX22" fmla="*/ 679557 w 2127427"/>
                  <a:gd name="connsiteY22" fmla="*/ 374095 h 1811407"/>
                  <a:gd name="connsiteX23" fmla="*/ 659866 w 2127427"/>
                  <a:gd name="connsiteY23" fmla="*/ 403629 h 1811407"/>
                  <a:gd name="connsiteX24" fmla="*/ 650021 w 2127427"/>
                  <a:gd name="connsiteY24" fmla="*/ 433162 h 1811407"/>
                  <a:gd name="connsiteX25" fmla="*/ 620484 w 2127427"/>
                  <a:gd name="connsiteY25" fmla="*/ 443007 h 1811407"/>
                  <a:gd name="connsiteX26" fmla="*/ 610639 w 2127427"/>
                  <a:gd name="connsiteY26" fmla="*/ 472541 h 1811407"/>
                  <a:gd name="connsiteX27" fmla="*/ 590948 w 2127427"/>
                  <a:gd name="connsiteY27" fmla="*/ 502075 h 1811407"/>
                  <a:gd name="connsiteX28" fmla="*/ 581102 w 2127427"/>
                  <a:gd name="connsiteY28" fmla="*/ 541453 h 1811407"/>
                  <a:gd name="connsiteX29" fmla="*/ 541720 w 2127427"/>
                  <a:gd name="connsiteY29" fmla="*/ 630055 h 1811407"/>
                  <a:gd name="connsiteX30" fmla="*/ 531875 w 2127427"/>
                  <a:gd name="connsiteY30" fmla="*/ 659588 h 1811407"/>
                  <a:gd name="connsiteX31" fmla="*/ 512184 w 2127427"/>
                  <a:gd name="connsiteY31" fmla="*/ 689122 h 1811407"/>
                  <a:gd name="connsiteX32" fmla="*/ 522029 w 2127427"/>
                  <a:gd name="connsiteY32" fmla="*/ 797413 h 1811407"/>
                  <a:gd name="connsiteX33" fmla="*/ 571257 w 2127427"/>
                  <a:gd name="connsiteY33" fmla="*/ 836791 h 1811407"/>
                  <a:gd name="connsiteX34" fmla="*/ 610639 w 2127427"/>
                  <a:gd name="connsiteY34" fmla="*/ 856481 h 1811407"/>
                  <a:gd name="connsiteX35" fmla="*/ 669712 w 2127427"/>
                  <a:gd name="connsiteY35" fmla="*/ 876170 h 1811407"/>
                  <a:gd name="connsiteX36" fmla="*/ 699248 w 2127427"/>
                  <a:gd name="connsiteY36" fmla="*/ 895859 h 1811407"/>
                  <a:gd name="connsiteX37" fmla="*/ 846931 w 2127427"/>
                  <a:gd name="connsiteY37" fmla="*/ 915548 h 1811407"/>
                  <a:gd name="connsiteX38" fmla="*/ 906004 w 2127427"/>
                  <a:gd name="connsiteY38" fmla="*/ 945082 h 1811407"/>
                  <a:gd name="connsiteX39" fmla="*/ 935540 w 2127427"/>
                  <a:gd name="connsiteY39" fmla="*/ 964771 h 1811407"/>
                  <a:gd name="connsiteX40" fmla="*/ 974922 w 2127427"/>
                  <a:gd name="connsiteY40" fmla="*/ 974616 h 1811407"/>
                  <a:gd name="connsiteX41" fmla="*/ 1014304 w 2127427"/>
                  <a:gd name="connsiteY41" fmla="*/ 994305 h 1811407"/>
                  <a:gd name="connsiteX42" fmla="*/ 1024150 w 2127427"/>
                  <a:gd name="connsiteY42" fmla="*/ 1023839 h 1811407"/>
                  <a:gd name="connsiteX43" fmla="*/ 974922 w 2127427"/>
                  <a:gd name="connsiteY43" fmla="*/ 1013994 h 1811407"/>
                  <a:gd name="connsiteX44" fmla="*/ 935540 w 2127427"/>
                  <a:gd name="connsiteY44" fmla="*/ 1004150 h 1811407"/>
                  <a:gd name="connsiteX45" fmla="*/ 837085 w 2127427"/>
                  <a:gd name="connsiteY45" fmla="*/ 984460 h 1811407"/>
                  <a:gd name="connsiteX46" fmla="*/ 600793 w 2127427"/>
                  <a:gd name="connsiteY46" fmla="*/ 1004150 h 1811407"/>
                  <a:gd name="connsiteX47" fmla="*/ 571257 w 2127427"/>
                  <a:gd name="connsiteY47" fmla="*/ 1013994 h 1811407"/>
                  <a:gd name="connsiteX48" fmla="*/ 561411 w 2127427"/>
                  <a:gd name="connsiteY48" fmla="*/ 1043528 h 1811407"/>
                  <a:gd name="connsiteX49" fmla="*/ 502339 w 2127427"/>
                  <a:gd name="connsiteY49" fmla="*/ 1063217 h 1811407"/>
                  <a:gd name="connsiteX50" fmla="*/ 541720 w 2127427"/>
                  <a:gd name="connsiteY50" fmla="*/ 1013994 h 1811407"/>
                  <a:gd name="connsiteX51" fmla="*/ 571257 w 2127427"/>
                  <a:gd name="connsiteY51" fmla="*/ 994305 h 1811407"/>
                  <a:gd name="connsiteX52" fmla="*/ 610639 w 2127427"/>
                  <a:gd name="connsiteY52" fmla="*/ 945082 h 1811407"/>
                  <a:gd name="connsiteX53" fmla="*/ 620484 w 2127427"/>
                  <a:gd name="connsiteY53" fmla="*/ 905704 h 1811407"/>
                  <a:gd name="connsiteX54" fmla="*/ 610639 w 2127427"/>
                  <a:gd name="connsiteY54" fmla="*/ 876170 h 1811407"/>
                  <a:gd name="connsiteX55" fmla="*/ 315274 w 2127427"/>
                  <a:gd name="connsiteY55" fmla="*/ 866325 h 1811407"/>
                  <a:gd name="connsiteX56" fmla="*/ 285738 w 2127427"/>
                  <a:gd name="connsiteY56" fmla="*/ 876170 h 1811407"/>
                  <a:gd name="connsiteX57" fmla="*/ 275892 w 2127427"/>
                  <a:gd name="connsiteY57" fmla="*/ 905704 h 1811407"/>
                  <a:gd name="connsiteX58" fmla="*/ 256201 w 2127427"/>
                  <a:gd name="connsiteY58" fmla="*/ 935237 h 1811407"/>
                  <a:gd name="connsiteX59" fmla="*/ 206974 w 2127427"/>
                  <a:gd name="connsiteY59" fmla="*/ 1023839 h 1811407"/>
                  <a:gd name="connsiteX60" fmla="*/ 187283 w 2127427"/>
                  <a:gd name="connsiteY60" fmla="*/ 1053373 h 1811407"/>
                  <a:gd name="connsiteX61" fmla="*/ 177437 w 2127427"/>
                  <a:gd name="connsiteY61" fmla="*/ 1082906 h 1811407"/>
                  <a:gd name="connsiteX62" fmla="*/ 167592 w 2127427"/>
                  <a:gd name="connsiteY62" fmla="*/ 1122285 h 1811407"/>
                  <a:gd name="connsiteX63" fmla="*/ 147901 w 2127427"/>
                  <a:gd name="connsiteY63" fmla="*/ 1151819 h 1811407"/>
                  <a:gd name="connsiteX64" fmla="*/ 128210 w 2127427"/>
                  <a:gd name="connsiteY64" fmla="*/ 1210886 h 1811407"/>
                  <a:gd name="connsiteX65" fmla="*/ 118364 w 2127427"/>
                  <a:gd name="connsiteY65" fmla="*/ 1240420 h 1811407"/>
                  <a:gd name="connsiteX66" fmla="*/ 108519 w 2127427"/>
                  <a:gd name="connsiteY66" fmla="*/ 1309332 h 1811407"/>
                  <a:gd name="connsiteX67" fmla="*/ 98673 w 2127427"/>
                  <a:gd name="connsiteY67" fmla="*/ 1338866 h 1811407"/>
                  <a:gd name="connsiteX68" fmla="*/ 78982 w 2127427"/>
                  <a:gd name="connsiteY68" fmla="*/ 1427468 h 1811407"/>
                  <a:gd name="connsiteX69" fmla="*/ 69137 w 2127427"/>
                  <a:gd name="connsiteY69" fmla="*/ 1457002 h 1811407"/>
                  <a:gd name="connsiteX70" fmla="*/ 59291 w 2127427"/>
                  <a:gd name="connsiteY70" fmla="*/ 1496380 h 1811407"/>
                  <a:gd name="connsiteX71" fmla="*/ 49446 w 2127427"/>
                  <a:gd name="connsiteY71" fmla="*/ 1525914 h 1811407"/>
                  <a:gd name="connsiteX72" fmla="*/ 10064 w 2127427"/>
                  <a:gd name="connsiteY72" fmla="*/ 1634205 h 1811407"/>
                  <a:gd name="connsiteX73" fmla="*/ 10064 w 2127427"/>
                  <a:gd name="connsiteY73" fmla="*/ 1732651 h 1811407"/>
                  <a:gd name="connsiteX74" fmla="*/ 29755 w 2127427"/>
                  <a:gd name="connsiteY74" fmla="*/ 1762184 h 1811407"/>
                  <a:gd name="connsiteX75" fmla="*/ 39600 w 2127427"/>
                  <a:gd name="connsiteY75" fmla="*/ 1791718 h 1811407"/>
                  <a:gd name="connsiteX76" fmla="*/ 98673 w 2127427"/>
                  <a:gd name="connsiteY76" fmla="*/ 1811407 h 1811407"/>
                  <a:gd name="connsiteX77" fmla="*/ 226665 w 2127427"/>
                  <a:gd name="connsiteY77" fmla="*/ 1801563 h 1811407"/>
                  <a:gd name="connsiteX78" fmla="*/ 256201 w 2127427"/>
                  <a:gd name="connsiteY78" fmla="*/ 1791718 h 1811407"/>
                  <a:gd name="connsiteX79" fmla="*/ 295583 w 2127427"/>
                  <a:gd name="connsiteY79" fmla="*/ 1732651 h 1811407"/>
                  <a:gd name="connsiteX80" fmla="*/ 315274 w 2127427"/>
                  <a:gd name="connsiteY80" fmla="*/ 1712961 h 1811407"/>
                  <a:gd name="connsiteX81" fmla="*/ 305429 w 2127427"/>
                  <a:gd name="connsiteY81" fmla="*/ 1388089 h 1811407"/>
                  <a:gd name="connsiteX82" fmla="*/ 305429 w 2127427"/>
                  <a:gd name="connsiteY82" fmla="*/ 1240420 h 1811407"/>
                  <a:gd name="connsiteX83" fmla="*/ 433420 w 2127427"/>
                  <a:gd name="connsiteY83" fmla="*/ 1269954 h 1811407"/>
                  <a:gd name="connsiteX84" fmla="*/ 512184 w 2127427"/>
                  <a:gd name="connsiteY84" fmla="*/ 1299488 h 1811407"/>
                  <a:gd name="connsiteX85" fmla="*/ 610639 w 2127427"/>
                  <a:gd name="connsiteY85" fmla="*/ 1289643 h 1811407"/>
                  <a:gd name="connsiteX86" fmla="*/ 640175 w 2127427"/>
                  <a:gd name="connsiteY86" fmla="*/ 1279799 h 1811407"/>
                  <a:gd name="connsiteX87" fmla="*/ 659866 w 2127427"/>
                  <a:gd name="connsiteY87" fmla="*/ 1250265 h 1811407"/>
                  <a:gd name="connsiteX88" fmla="*/ 689403 w 2127427"/>
                  <a:gd name="connsiteY88" fmla="*/ 1230576 h 1811407"/>
                  <a:gd name="connsiteX89" fmla="*/ 709094 w 2127427"/>
                  <a:gd name="connsiteY89" fmla="*/ 1210886 h 1811407"/>
                  <a:gd name="connsiteX90" fmla="*/ 758321 w 2127427"/>
                  <a:gd name="connsiteY90" fmla="*/ 1201042 h 1811407"/>
                  <a:gd name="connsiteX91" fmla="*/ 945386 w 2127427"/>
                  <a:gd name="connsiteY91" fmla="*/ 1210886 h 1811407"/>
                  <a:gd name="connsiteX92" fmla="*/ 1004459 w 2127427"/>
                  <a:gd name="connsiteY92" fmla="*/ 1230576 h 1811407"/>
                  <a:gd name="connsiteX93" fmla="*/ 1033995 w 2127427"/>
                  <a:gd name="connsiteY93" fmla="*/ 1260109 h 1811407"/>
                  <a:gd name="connsiteX94" fmla="*/ 1063532 w 2127427"/>
                  <a:gd name="connsiteY94" fmla="*/ 1269954 h 1811407"/>
                  <a:gd name="connsiteX95" fmla="*/ 1083222 w 2127427"/>
                  <a:gd name="connsiteY95" fmla="*/ 1299488 h 1811407"/>
                  <a:gd name="connsiteX96" fmla="*/ 1122604 w 2127427"/>
                  <a:gd name="connsiteY96" fmla="*/ 1309332 h 1811407"/>
                  <a:gd name="connsiteX97" fmla="*/ 1171832 w 2127427"/>
                  <a:gd name="connsiteY97" fmla="*/ 1319177 h 1811407"/>
                  <a:gd name="connsiteX98" fmla="*/ 1240750 w 2127427"/>
                  <a:gd name="connsiteY98" fmla="*/ 1338866 h 1811407"/>
                  <a:gd name="connsiteX99" fmla="*/ 1398278 w 2127427"/>
                  <a:gd name="connsiteY99" fmla="*/ 1309332 h 1811407"/>
                  <a:gd name="connsiteX100" fmla="*/ 1417969 w 2127427"/>
                  <a:gd name="connsiteY100" fmla="*/ 1279799 h 1811407"/>
                  <a:gd name="connsiteX101" fmla="*/ 1437660 w 2127427"/>
                  <a:gd name="connsiteY101" fmla="*/ 1220731 h 1811407"/>
                  <a:gd name="connsiteX102" fmla="*/ 1408124 w 2127427"/>
                  <a:gd name="connsiteY102" fmla="*/ 1033683 h 1811407"/>
                  <a:gd name="connsiteX103" fmla="*/ 1388433 w 2127427"/>
                  <a:gd name="connsiteY103" fmla="*/ 964771 h 1811407"/>
                  <a:gd name="connsiteX104" fmla="*/ 1358896 w 2127427"/>
                  <a:gd name="connsiteY104" fmla="*/ 935237 h 1811407"/>
                  <a:gd name="connsiteX105" fmla="*/ 1319514 w 2127427"/>
                  <a:gd name="connsiteY105" fmla="*/ 876170 h 1811407"/>
                  <a:gd name="connsiteX106" fmla="*/ 1260441 w 2127427"/>
                  <a:gd name="connsiteY106" fmla="*/ 836791 h 1811407"/>
                  <a:gd name="connsiteX107" fmla="*/ 1191523 w 2127427"/>
                  <a:gd name="connsiteY107" fmla="*/ 777724 h 1811407"/>
                  <a:gd name="connsiteX108" fmla="*/ 1181677 w 2127427"/>
                  <a:gd name="connsiteY108" fmla="*/ 748190 h 1811407"/>
                  <a:gd name="connsiteX109" fmla="*/ 1122604 w 2127427"/>
                  <a:gd name="connsiteY109" fmla="*/ 718656 h 1811407"/>
                  <a:gd name="connsiteX110" fmla="*/ 1102913 w 2127427"/>
                  <a:gd name="connsiteY110" fmla="*/ 689122 h 1811407"/>
                  <a:gd name="connsiteX111" fmla="*/ 1043841 w 2127427"/>
                  <a:gd name="connsiteY111" fmla="*/ 659588 h 1811407"/>
                  <a:gd name="connsiteX112" fmla="*/ 1033995 w 2127427"/>
                  <a:gd name="connsiteY112" fmla="*/ 630055 h 1811407"/>
                  <a:gd name="connsiteX113" fmla="*/ 1014304 w 2127427"/>
                  <a:gd name="connsiteY113" fmla="*/ 610365 h 1811407"/>
                  <a:gd name="connsiteX114" fmla="*/ 994613 w 2127427"/>
                  <a:gd name="connsiteY114" fmla="*/ 580831 h 1811407"/>
                  <a:gd name="connsiteX115" fmla="*/ 984768 w 2127427"/>
                  <a:gd name="connsiteY115" fmla="*/ 551298 h 1811407"/>
                  <a:gd name="connsiteX116" fmla="*/ 994613 w 2127427"/>
                  <a:gd name="connsiteY116" fmla="*/ 423318 h 1811407"/>
                  <a:gd name="connsiteX117" fmla="*/ 1014304 w 2127427"/>
                  <a:gd name="connsiteY117" fmla="*/ 393784 h 1811407"/>
                  <a:gd name="connsiteX118" fmla="*/ 1053686 w 2127427"/>
                  <a:gd name="connsiteY118" fmla="*/ 374095 h 1811407"/>
                  <a:gd name="connsiteX119" fmla="*/ 1201368 w 2127427"/>
                  <a:gd name="connsiteY119" fmla="*/ 344561 h 1811407"/>
                  <a:gd name="connsiteX120" fmla="*/ 1516424 w 2127427"/>
                  <a:gd name="connsiteY120" fmla="*/ 354406 h 1811407"/>
                  <a:gd name="connsiteX121" fmla="*/ 1516424 w 2127427"/>
                  <a:gd name="connsiteY121" fmla="*/ 354406 h 1811407"/>
                  <a:gd name="connsiteX122" fmla="*/ 1516424 w 2127427"/>
                  <a:gd name="connsiteY122" fmla="*/ 354406 h 1811407"/>
                  <a:gd name="connsiteX123" fmla="*/ 1516424 w 2127427"/>
                  <a:gd name="connsiteY123" fmla="*/ 354406 h 1811407"/>
                  <a:gd name="connsiteX0" fmla="*/ 1417969 w 2127427"/>
                  <a:gd name="connsiteY0" fmla="*/ 443594 h 1910440"/>
                  <a:gd name="connsiteX1" fmla="*/ 1417969 w 2127427"/>
                  <a:gd name="connsiteY1" fmla="*/ 443594 h 1910440"/>
                  <a:gd name="connsiteX2" fmla="*/ 1565652 w 2127427"/>
                  <a:gd name="connsiteY2" fmla="*/ 414060 h 1910440"/>
                  <a:gd name="connsiteX3" fmla="*/ 1595188 w 2127427"/>
                  <a:gd name="connsiteY3" fmla="*/ 404215 h 1910440"/>
                  <a:gd name="connsiteX4" fmla="*/ 2097308 w 2127427"/>
                  <a:gd name="connsiteY4" fmla="*/ 561730 h 1910440"/>
                  <a:gd name="connsiteX5" fmla="*/ 1634570 w 2127427"/>
                  <a:gd name="connsiteY5" fmla="*/ 305769 h 1910440"/>
                  <a:gd name="connsiteX6" fmla="*/ 1752717 w 2127427"/>
                  <a:gd name="connsiteY6" fmla="*/ 587 h 1910440"/>
                  <a:gd name="connsiteX7" fmla="*/ 1614879 w 2127427"/>
                  <a:gd name="connsiteY7" fmla="*/ 138411 h 1910440"/>
                  <a:gd name="connsiteX8" fmla="*/ 1585343 w 2127427"/>
                  <a:gd name="connsiteY8" fmla="*/ 118722 h 1910440"/>
                  <a:gd name="connsiteX9" fmla="*/ 1545961 w 2127427"/>
                  <a:gd name="connsiteY9" fmla="*/ 108877 h 1910440"/>
                  <a:gd name="connsiteX10" fmla="*/ 1457351 w 2127427"/>
                  <a:gd name="connsiteY10" fmla="*/ 99033 h 1910440"/>
                  <a:gd name="connsiteX11" fmla="*/ 1191523 w 2127427"/>
                  <a:gd name="connsiteY11" fmla="*/ 128566 h 1910440"/>
                  <a:gd name="connsiteX12" fmla="*/ 1161986 w 2127427"/>
                  <a:gd name="connsiteY12" fmla="*/ 138411 h 1910440"/>
                  <a:gd name="connsiteX13" fmla="*/ 1083222 w 2127427"/>
                  <a:gd name="connsiteY13" fmla="*/ 187634 h 1910440"/>
                  <a:gd name="connsiteX14" fmla="*/ 1024150 w 2127427"/>
                  <a:gd name="connsiteY14" fmla="*/ 227013 h 1910440"/>
                  <a:gd name="connsiteX15" fmla="*/ 994613 w 2127427"/>
                  <a:gd name="connsiteY15" fmla="*/ 246702 h 1910440"/>
                  <a:gd name="connsiteX16" fmla="*/ 935540 w 2127427"/>
                  <a:gd name="connsiteY16" fmla="*/ 266391 h 1910440"/>
                  <a:gd name="connsiteX17" fmla="*/ 906004 w 2127427"/>
                  <a:gd name="connsiteY17" fmla="*/ 276236 h 1910440"/>
                  <a:gd name="connsiteX18" fmla="*/ 886313 w 2127427"/>
                  <a:gd name="connsiteY18" fmla="*/ 305769 h 1910440"/>
                  <a:gd name="connsiteX19" fmla="*/ 827240 w 2127427"/>
                  <a:gd name="connsiteY19" fmla="*/ 335303 h 1910440"/>
                  <a:gd name="connsiteX20" fmla="*/ 758321 w 2127427"/>
                  <a:gd name="connsiteY20" fmla="*/ 414060 h 1910440"/>
                  <a:gd name="connsiteX21" fmla="*/ 738630 w 2127427"/>
                  <a:gd name="connsiteY21" fmla="*/ 443594 h 1910440"/>
                  <a:gd name="connsiteX22" fmla="*/ 679557 w 2127427"/>
                  <a:gd name="connsiteY22" fmla="*/ 473128 h 1910440"/>
                  <a:gd name="connsiteX23" fmla="*/ 659866 w 2127427"/>
                  <a:gd name="connsiteY23" fmla="*/ 502662 h 1910440"/>
                  <a:gd name="connsiteX24" fmla="*/ 650021 w 2127427"/>
                  <a:gd name="connsiteY24" fmla="*/ 532195 h 1910440"/>
                  <a:gd name="connsiteX25" fmla="*/ 620484 w 2127427"/>
                  <a:gd name="connsiteY25" fmla="*/ 542040 h 1910440"/>
                  <a:gd name="connsiteX26" fmla="*/ 610639 w 2127427"/>
                  <a:gd name="connsiteY26" fmla="*/ 571574 h 1910440"/>
                  <a:gd name="connsiteX27" fmla="*/ 590948 w 2127427"/>
                  <a:gd name="connsiteY27" fmla="*/ 601108 h 1910440"/>
                  <a:gd name="connsiteX28" fmla="*/ 581102 w 2127427"/>
                  <a:gd name="connsiteY28" fmla="*/ 640486 h 1910440"/>
                  <a:gd name="connsiteX29" fmla="*/ 541720 w 2127427"/>
                  <a:gd name="connsiteY29" fmla="*/ 729088 h 1910440"/>
                  <a:gd name="connsiteX30" fmla="*/ 531875 w 2127427"/>
                  <a:gd name="connsiteY30" fmla="*/ 758621 h 1910440"/>
                  <a:gd name="connsiteX31" fmla="*/ 512184 w 2127427"/>
                  <a:gd name="connsiteY31" fmla="*/ 788155 h 1910440"/>
                  <a:gd name="connsiteX32" fmla="*/ 522029 w 2127427"/>
                  <a:gd name="connsiteY32" fmla="*/ 896446 h 1910440"/>
                  <a:gd name="connsiteX33" fmla="*/ 571257 w 2127427"/>
                  <a:gd name="connsiteY33" fmla="*/ 935824 h 1910440"/>
                  <a:gd name="connsiteX34" fmla="*/ 610639 w 2127427"/>
                  <a:gd name="connsiteY34" fmla="*/ 955514 h 1910440"/>
                  <a:gd name="connsiteX35" fmla="*/ 669712 w 2127427"/>
                  <a:gd name="connsiteY35" fmla="*/ 975203 h 1910440"/>
                  <a:gd name="connsiteX36" fmla="*/ 699248 w 2127427"/>
                  <a:gd name="connsiteY36" fmla="*/ 994892 h 1910440"/>
                  <a:gd name="connsiteX37" fmla="*/ 846931 w 2127427"/>
                  <a:gd name="connsiteY37" fmla="*/ 1014581 h 1910440"/>
                  <a:gd name="connsiteX38" fmla="*/ 906004 w 2127427"/>
                  <a:gd name="connsiteY38" fmla="*/ 1044115 h 1910440"/>
                  <a:gd name="connsiteX39" fmla="*/ 935540 w 2127427"/>
                  <a:gd name="connsiteY39" fmla="*/ 1063804 h 1910440"/>
                  <a:gd name="connsiteX40" fmla="*/ 974922 w 2127427"/>
                  <a:gd name="connsiteY40" fmla="*/ 1073649 h 1910440"/>
                  <a:gd name="connsiteX41" fmla="*/ 1014304 w 2127427"/>
                  <a:gd name="connsiteY41" fmla="*/ 1093338 h 1910440"/>
                  <a:gd name="connsiteX42" fmla="*/ 1024150 w 2127427"/>
                  <a:gd name="connsiteY42" fmla="*/ 1122872 h 1910440"/>
                  <a:gd name="connsiteX43" fmla="*/ 974922 w 2127427"/>
                  <a:gd name="connsiteY43" fmla="*/ 1113027 h 1910440"/>
                  <a:gd name="connsiteX44" fmla="*/ 935540 w 2127427"/>
                  <a:gd name="connsiteY44" fmla="*/ 1103183 h 1910440"/>
                  <a:gd name="connsiteX45" fmla="*/ 837085 w 2127427"/>
                  <a:gd name="connsiteY45" fmla="*/ 1083493 h 1910440"/>
                  <a:gd name="connsiteX46" fmla="*/ 600793 w 2127427"/>
                  <a:gd name="connsiteY46" fmla="*/ 1103183 h 1910440"/>
                  <a:gd name="connsiteX47" fmla="*/ 571257 w 2127427"/>
                  <a:gd name="connsiteY47" fmla="*/ 1113027 h 1910440"/>
                  <a:gd name="connsiteX48" fmla="*/ 561411 w 2127427"/>
                  <a:gd name="connsiteY48" fmla="*/ 1142561 h 1910440"/>
                  <a:gd name="connsiteX49" fmla="*/ 502339 w 2127427"/>
                  <a:gd name="connsiteY49" fmla="*/ 1162250 h 1910440"/>
                  <a:gd name="connsiteX50" fmla="*/ 541720 w 2127427"/>
                  <a:gd name="connsiteY50" fmla="*/ 1113027 h 1910440"/>
                  <a:gd name="connsiteX51" fmla="*/ 571257 w 2127427"/>
                  <a:gd name="connsiteY51" fmla="*/ 1093338 h 1910440"/>
                  <a:gd name="connsiteX52" fmla="*/ 610639 w 2127427"/>
                  <a:gd name="connsiteY52" fmla="*/ 1044115 h 1910440"/>
                  <a:gd name="connsiteX53" fmla="*/ 620484 w 2127427"/>
                  <a:gd name="connsiteY53" fmla="*/ 1004737 h 1910440"/>
                  <a:gd name="connsiteX54" fmla="*/ 610639 w 2127427"/>
                  <a:gd name="connsiteY54" fmla="*/ 975203 h 1910440"/>
                  <a:gd name="connsiteX55" fmla="*/ 315274 w 2127427"/>
                  <a:gd name="connsiteY55" fmla="*/ 965358 h 1910440"/>
                  <a:gd name="connsiteX56" fmla="*/ 285738 w 2127427"/>
                  <a:gd name="connsiteY56" fmla="*/ 975203 h 1910440"/>
                  <a:gd name="connsiteX57" fmla="*/ 275892 w 2127427"/>
                  <a:gd name="connsiteY57" fmla="*/ 1004737 h 1910440"/>
                  <a:gd name="connsiteX58" fmla="*/ 256201 w 2127427"/>
                  <a:gd name="connsiteY58" fmla="*/ 1034270 h 1910440"/>
                  <a:gd name="connsiteX59" fmla="*/ 206974 w 2127427"/>
                  <a:gd name="connsiteY59" fmla="*/ 1122872 h 1910440"/>
                  <a:gd name="connsiteX60" fmla="*/ 187283 w 2127427"/>
                  <a:gd name="connsiteY60" fmla="*/ 1152406 h 1910440"/>
                  <a:gd name="connsiteX61" fmla="*/ 177437 w 2127427"/>
                  <a:gd name="connsiteY61" fmla="*/ 1181939 h 1910440"/>
                  <a:gd name="connsiteX62" fmla="*/ 167592 w 2127427"/>
                  <a:gd name="connsiteY62" fmla="*/ 1221318 h 1910440"/>
                  <a:gd name="connsiteX63" fmla="*/ 147901 w 2127427"/>
                  <a:gd name="connsiteY63" fmla="*/ 1250852 h 1910440"/>
                  <a:gd name="connsiteX64" fmla="*/ 128210 w 2127427"/>
                  <a:gd name="connsiteY64" fmla="*/ 1309919 h 1910440"/>
                  <a:gd name="connsiteX65" fmla="*/ 118364 w 2127427"/>
                  <a:gd name="connsiteY65" fmla="*/ 1339453 h 1910440"/>
                  <a:gd name="connsiteX66" fmla="*/ 108519 w 2127427"/>
                  <a:gd name="connsiteY66" fmla="*/ 1408365 h 1910440"/>
                  <a:gd name="connsiteX67" fmla="*/ 98673 w 2127427"/>
                  <a:gd name="connsiteY67" fmla="*/ 1437899 h 1910440"/>
                  <a:gd name="connsiteX68" fmla="*/ 78982 w 2127427"/>
                  <a:gd name="connsiteY68" fmla="*/ 1526501 h 1910440"/>
                  <a:gd name="connsiteX69" fmla="*/ 69137 w 2127427"/>
                  <a:gd name="connsiteY69" fmla="*/ 1556035 h 1910440"/>
                  <a:gd name="connsiteX70" fmla="*/ 59291 w 2127427"/>
                  <a:gd name="connsiteY70" fmla="*/ 1595413 h 1910440"/>
                  <a:gd name="connsiteX71" fmla="*/ 49446 w 2127427"/>
                  <a:gd name="connsiteY71" fmla="*/ 1624947 h 1910440"/>
                  <a:gd name="connsiteX72" fmla="*/ 10064 w 2127427"/>
                  <a:gd name="connsiteY72" fmla="*/ 1733238 h 1910440"/>
                  <a:gd name="connsiteX73" fmla="*/ 10064 w 2127427"/>
                  <a:gd name="connsiteY73" fmla="*/ 1831684 h 1910440"/>
                  <a:gd name="connsiteX74" fmla="*/ 29755 w 2127427"/>
                  <a:gd name="connsiteY74" fmla="*/ 1861217 h 1910440"/>
                  <a:gd name="connsiteX75" fmla="*/ 39600 w 2127427"/>
                  <a:gd name="connsiteY75" fmla="*/ 1890751 h 1910440"/>
                  <a:gd name="connsiteX76" fmla="*/ 98673 w 2127427"/>
                  <a:gd name="connsiteY76" fmla="*/ 1910440 h 1910440"/>
                  <a:gd name="connsiteX77" fmla="*/ 226665 w 2127427"/>
                  <a:gd name="connsiteY77" fmla="*/ 1900596 h 1910440"/>
                  <a:gd name="connsiteX78" fmla="*/ 256201 w 2127427"/>
                  <a:gd name="connsiteY78" fmla="*/ 1890751 h 1910440"/>
                  <a:gd name="connsiteX79" fmla="*/ 295583 w 2127427"/>
                  <a:gd name="connsiteY79" fmla="*/ 1831684 h 1910440"/>
                  <a:gd name="connsiteX80" fmla="*/ 315274 w 2127427"/>
                  <a:gd name="connsiteY80" fmla="*/ 1811994 h 1910440"/>
                  <a:gd name="connsiteX81" fmla="*/ 305429 w 2127427"/>
                  <a:gd name="connsiteY81" fmla="*/ 1487122 h 1910440"/>
                  <a:gd name="connsiteX82" fmla="*/ 305429 w 2127427"/>
                  <a:gd name="connsiteY82" fmla="*/ 1339453 h 1910440"/>
                  <a:gd name="connsiteX83" fmla="*/ 433420 w 2127427"/>
                  <a:gd name="connsiteY83" fmla="*/ 1368987 h 1910440"/>
                  <a:gd name="connsiteX84" fmla="*/ 512184 w 2127427"/>
                  <a:gd name="connsiteY84" fmla="*/ 1398521 h 1910440"/>
                  <a:gd name="connsiteX85" fmla="*/ 610639 w 2127427"/>
                  <a:gd name="connsiteY85" fmla="*/ 1388676 h 1910440"/>
                  <a:gd name="connsiteX86" fmla="*/ 640175 w 2127427"/>
                  <a:gd name="connsiteY86" fmla="*/ 1378832 h 1910440"/>
                  <a:gd name="connsiteX87" fmla="*/ 659866 w 2127427"/>
                  <a:gd name="connsiteY87" fmla="*/ 1349298 h 1910440"/>
                  <a:gd name="connsiteX88" fmla="*/ 689403 w 2127427"/>
                  <a:gd name="connsiteY88" fmla="*/ 1329609 h 1910440"/>
                  <a:gd name="connsiteX89" fmla="*/ 709094 w 2127427"/>
                  <a:gd name="connsiteY89" fmla="*/ 1309919 h 1910440"/>
                  <a:gd name="connsiteX90" fmla="*/ 758321 w 2127427"/>
                  <a:gd name="connsiteY90" fmla="*/ 1300075 h 1910440"/>
                  <a:gd name="connsiteX91" fmla="*/ 945386 w 2127427"/>
                  <a:gd name="connsiteY91" fmla="*/ 1309919 h 1910440"/>
                  <a:gd name="connsiteX92" fmla="*/ 1004459 w 2127427"/>
                  <a:gd name="connsiteY92" fmla="*/ 1329609 h 1910440"/>
                  <a:gd name="connsiteX93" fmla="*/ 1033995 w 2127427"/>
                  <a:gd name="connsiteY93" fmla="*/ 1359142 h 1910440"/>
                  <a:gd name="connsiteX94" fmla="*/ 1063532 w 2127427"/>
                  <a:gd name="connsiteY94" fmla="*/ 1368987 h 1910440"/>
                  <a:gd name="connsiteX95" fmla="*/ 1083222 w 2127427"/>
                  <a:gd name="connsiteY95" fmla="*/ 1398521 h 1910440"/>
                  <a:gd name="connsiteX96" fmla="*/ 1122604 w 2127427"/>
                  <a:gd name="connsiteY96" fmla="*/ 1408365 h 1910440"/>
                  <a:gd name="connsiteX97" fmla="*/ 1171832 w 2127427"/>
                  <a:gd name="connsiteY97" fmla="*/ 1418210 h 1910440"/>
                  <a:gd name="connsiteX98" fmla="*/ 1240750 w 2127427"/>
                  <a:gd name="connsiteY98" fmla="*/ 1437899 h 1910440"/>
                  <a:gd name="connsiteX99" fmla="*/ 1398278 w 2127427"/>
                  <a:gd name="connsiteY99" fmla="*/ 1408365 h 1910440"/>
                  <a:gd name="connsiteX100" fmla="*/ 1417969 w 2127427"/>
                  <a:gd name="connsiteY100" fmla="*/ 1378832 h 1910440"/>
                  <a:gd name="connsiteX101" fmla="*/ 1437660 w 2127427"/>
                  <a:gd name="connsiteY101" fmla="*/ 1319764 h 1910440"/>
                  <a:gd name="connsiteX102" fmla="*/ 1408124 w 2127427"/>
                  <a:gd name="connsiteY102" fmla="*/ 1132716 h 1910440"/>
                  <a:gd name="connsiteX103" fmla="*/ 1388433 w 2127427"/>
                  <a:gd name="connsiteY103" fmla="*/ 1063804 h 1910440"/>
                  <a:gd name="connsiteX104" fmla="*/ 1358896 w 2127427"/>
                  <a:gd name="connsiteY104" fmla="*/ 1034270 h 1910440"/>
                  <a:gd name="connsiteX105" fmla="*/ 1319514 w 2127427"/>
                  <a:gd name="connsiteY105" fmla="*/ 975203 h 1910440"/>
                  <a:gd name="connsiteX106" fmla="*/ 1260441 w 2127427"/>
                  <a:gd name="connsiteY106" fmla="*/ 935824 h 1910440"/>
                  <a:gd name="connsiteX107" fmla="*/ 1191523 w 2127427"/>
                  <a:gd name="connsiteY107" fmla="*/ 876757 h 1910440"/>
                  <a:gd name="connsiteX108" fmla="*/ 1181677 w 2127427"/>
                  <a:gd name="connsiteY108" fmla="*/ 847223 h 1910440"/>
                  <a:gd name="connsiteX109" fmla="*/ 1122604 w 2127427"/>
                  <a:gd name="connsiteY109" fmla="*/ 817689 h 1910440"/>
                  <a:gd name="connsiteX110" fmla="*/ 1102913 w 2127427"/>
                  <a:gd name="connsiteY110" fmla="*/ 788155 h 1910440"/>
                  <a:gd name="connsiteX111" fmla="*/ 1043841 w 2127427"/>
                  <a:gd name="connsiteY111" fmla="*/ 758621 h 1910440"/>
                  <a:gd name="connsiteX112" fmla="*/ 1033995 w 2127427"/>
                  <a:gd name="connsiteY112" fmla="*/ 729088 h 1910440"/>
                  <a:gd name="connsiteX113" fmla="*/ 1014304 w 2127427"/>
                  <a:gd name="connsiteY113" fmla="*/ 709398 h 1910440"/>
                  <a:gd name="connsiteX114" fmla="*/ 994613 w 2127427"/>
                  <a:gd name="connsiteY114" fmla="*/ 679864 h 1910440"/>
                  <a:gd name="connsiteX115" fmla="*/ 984768 w 2127427"/>
                  <a:gd name="connsiteY115" fmla="*/ 650331 h 1910440"/>
                  <a:gd name="connsiteX116" fmla="*/ 994613 w 2127427"/>
                  <a:gd name="connsiteY116" fmla="*/ 522351 h 1910440"/>
                  <a:gd name="connsiteX117" fmla="*/ 1014304 w 2127427"/>
                  <a:gd name="connsiteY117" fmla="*/ 492817 h 1910440"/>
                  <a:gd name="connsiteX118" fmla="*/ 1053686 w 2127427"/>
                  <a:gd name="connsiteY118" fmla="*/ 473128 h 1910440"/>
                  <a:gd name="connsiteX119" fmla="*/ 1201368 w 2127427"/>
                  <a:gd name="connsiteY119" fmla="*/ 443594 h 1910440"/>
                  <a:gd name="connsiteX120" fmla="*/ 1516424 w 2127427"/>
                  <a:gd name="connsiteY120" fmla="*/ 453439 h 1910440"/>
                  <a:gd name="connsiteX121" fmla="*/ 1516424 w 2127427"/>
                  <a:gd name="connsiteY121" fmla="*/ 453439 h 1910440"/>
                  <a:gd name="connsiteX122" fmla="*/ 1516424 w 2127427"/>
                  <a:gd name="connsiteY122" fmla="*/ 453439 h 1910440"/>
                  <a:gd name="connsiteX123" fmla="*/ 1516424 w 2127427"/>
                  <a:gd name="connsiteY123" fmla="*/ 453439 h 1910440"/>
                  <a:gd name="connsiteX0" fmla="*/ 1417969 w 2127427"/>
                  <a:gd name="connsiteY0" fmla="*/ 443594 h 1910440"/>
                  <a:gd name="connsiteX1" fmla="*/ 1417969 w 2127427"/>
                  <a:gd name="connsiteY1" fmla="*/ 443594 h 1910440"/>
                  <a:gd name="connsiteX2" fmla="*/ 1565652 w 2127427"/>
                  <a:gd name="connsiteY2" fmla="*/ 414060 h 1910440"/>
                  <a:gd name="connsiteX3" fmla="*/ 1595188 w 2127427"/>
                  <a:gd name="connsiteY3" fmla="*/ 404215 h 1910440"/>
                  <a:gd name="connsiteX4" fmla="*/ 2097308 w 2127427"/>
                  <a:gd name="connsiteY4" fmla="*/ 561730 h 1910440"/>
                  <a:gd name="connsiteX5" fmla="*/ 1634570 w 2127427"/>
                  <a:gd name="connsiteY5" fmla="*/ 305769 h 1910440"/>
                  <a:gd name="connsiteX6" fmla="*/ 1752717 w 2127427"/>
                  <a:gd name="connsiteY6" fmla="*/ 587 h 1910440"/>
                  <a:gd name="connsiteX7" fmla="*/ 1614879 w 2127427"/>
                  <a:gd name="connsiteY7" fmla="*/ 138411 h 1910440"/>
                  <a:gd name="connsiteX8" fmla="*/ 1585343 w 2127427"/>
                  <a:gd name="connsiteY8" fmla="*/ 118722 h 1910440"/>
                  <a:gd name="connsiteX9" fmla="*/ 1545961 w 2127427"/>
                  <a:gd name="connsiteY9" fmla="*/ 108877 h 1910440"/>
                  <a:gd name="connsiteX10" fmla="*/ 1457351 w 2127427"/>
                  <a:gd name="connsiteY10" fmla="*/ 99033 h 1910440"/>
                  <a:gd name="connsiteX11" fmla="*/ 1191523 w 2127427"/>
                  <a:gd name="connsiteY11" fmla="*/ 128566 h 1910440"/>
                  <a:gd name="connsiteX12" fmla="*/ 1161986 w 2127427"/>
                  <a:gd name="connsiteY12" fmla="*/ 138411 h 1910440"/>
                  <a:gd name="connsiteX13" fmla="*/ 1083222 w 2127427"/>
                  <a:gd name="connsiteY13" fmla="*/ 187634 h 1910440"/>
                  <a:gd name="connsiteX14" fmla="*/ 1024150 w 2127427"/>
                  <a:gd name="connsiteY14" fmla="*/ 227013 h 1910440"/>
                  <a:gd name="connsiteX15" fmla="*/ 994613 w 2127427"/>
                  <a:gd name="connsiteY15" fmla="*/ 246702 h 1910440"/>
                  <a:gd name="connsiteX16" fmla="*/ 935540 w 2127427"/>
                  <a:gd name="connsiteY16" fmla="*/ 266391 h 1910440"/>
                  <a:gd name="connsiteX17" fmla="*/ 906004 w 2127427"/>
                  <a:gd name="connsiteY17" fmla="*/ 276236 h 1910440"/>
                  <a:gd name="connsiteX18" fmla="*/ 886313 w 2127427"/>
                  <a:gd name="connsiteY18" fmla="*/ 305769 h 1910440"/>
                  <a:gd name="connsiteX19" fmla="*/ 827240 w 2127427"/>
                  <a:gd name="connsiteY19" fmla="*/ 335303 h 1910440"/>
                  <a:gd name="connsiteX20" fmla="*/ 758321 w 2127427"/>
                  <a:gd name="connsiteY20" fmla="*/ 414060 h 1910440"/>
                  <a:gd name="connsiteX21" fmla="*/ 738630 w 2127427"/>
                  <a:gd name="connsiteY21" fmla="*/ 443594 h 1910440"/>
                  <a:gd name="connsiteX22" fmla="*/ 679557 w 2127427"/>
                  <a:gd name="connsiteY22" fmla="*/ 473128 h 1910440"/>
                  <a:gd name="connsiteX23" fmla="*/ 659866 w 2127427"/>
                  <a:gd name="connsiteY23" fmla="*/ 502662 h 1910440"/>
                  <a:gd name="connsiteX24" fmla="*/ 650021 w 2127427"/>
                  <a:gd name="connsiteY24" fmla="*/ 532195 h 1910440"/>
                  <a:gd name="connsiteX25" fmla="*/ 620484 w 2127427"/>
                  <a:gd name="connsiteY25" fmla="*/ 542040 h 1910440"/>
                  <a:gd name="connsiteX26" fmla="*/ 610639 w 2127427"/>
                  <a:gd name="connsiteY26" fmla="*/ 571574 h 1910440"/>
                  <a:gd name="connsiteX27" fmla="*/ 590948 w 2127427"/>
                  <a:gd name="connsiteY27" fmla="*/ 601108 h 1910440"/>
                  <a:gd name="connsiteX28" fmla="*/ 581102 w 2127427"/>
                  <a:gd name="connsiteY28" fmla="*/ 640486 h 1910440"/>
                  <a:gd name="connsiteX29" fmla="*/ 541720 w 2127427"/>
                  <a:gd name="connsiteY29" fmla="*/ 729088 h 1910440"/>
                  <a:gd name="connsiteX30" fmla="*/ 531875 w 2127427"/>
                  <a:gd name="connsiteY30" fmla="*/ 758621 h 1910440"/>
                  <a:gd name="connsiteX31" fmla="*/ 512184 w 2127427"/>
                  <a:gd name="connsiteY31" fmla="*/ 788155 h 1910440"/>
                  <a:gd name="connsiteX32" fmla="*/ 522029 w 2127427"/>
                  <a:gd name="connsiteY32" fmla="*/ 896446 h 1910440"/>
                  <a:gd name="connsiteX33" fmla="*/ 571257 w 2127427"/>
                  <a:gd name="connsiteY33" fmla="*/ 935824 h 1910440"/>
                  <a:gd name="connsiteX34" fmla="*/ 610639 w 2127427"/>
                  <a:gd name="connsiteY34" fmla="*/ 955514 h 1910440"/>
                  <a:gd name="connsiteX35" fmla="*/ 669712 w 2127427"/>
                  <a:gd name="connsiteY35" fmla="*/ 975203 h 1910440"/>
                  <a:gd name="connsiteX36" fmla="*/ 699248 w 2127427"/>
                  <a:gd name="connsiteY36" fmla="*/ 994892 h 1910440"/>
                  <a:gd name="connsiteX37" fmla="*/ 846931 w 2127427"/>
                  <a:gd name="connsiteY37" fmla="*/ 1014581 h 1910440"/>
                  <a:gd name="connsiteX38" fmla="*/ 906004 w 2127427"/>
                  <a:gd name="connsiteY38" fmla="*/ 1044115 h 1910440"/>
                  <a:gd name="connsiteX39" fmla="*/ 935540 w 2127427"/>
                  <a:gd name="connsiteY39" fmla="*/ 1063804 h 1910440"/>
                  <a:gd name="connsiteX40" fmla="*/ 974922 w 2127427"/>
                  <a:gd name="connsiteY40" fmla="*/ 1073649 h 1910440"/>
                  <a:gd name="connsiteX41" fmla="*/ 1014304 w 2127427"/>
                  <a:gd name="connsiteY41" fmla="*/ 1093338 h 1910440"/>
                  <a:gd name="connsiteX42" fmla="*/ 1024150 w 2127427"/>
                  <a:gd name="connsiteY42" fmla="*/ 1122872 h 1910440"/>
                  <a:gd name="connsiteX43" fmla="*/ 974922 w 2127427"/>
                  <a:gd name="connsiteY43" fmla="*/ 1113027 h 1910440"/>
                  <a:gd name="connsiteX44" fmla="*/ 935540 w 2127427"/>
                  <a:gd name="connsiteY44" fmla="*/ 1103183 h 1910440"/>
                  <a:gd name="connsiteX45" fmla="*/ 837085 w 2127427"/>
                  <a:gd name="connsiteY45" fmla="*/ 1083493 h 1910440"/>
                  <a:gd name="connsiteX46" fmla="*/ 600793 w 2127427"/>
                  <a:gd name="connsiteY46" fmla="*/ 1103183 h 1910440"/>
                  <a:gd name="connsiteX47" fmla="*/ 571257 w 2127427"/>
                  <a:gd name="connsiteY47" fmla="*/ 1113027 h 1910440"/>
                  <a:gd name="connsiteX48" fmla="*/ 561411 w 2127427"/>
                  <a:gd name="connsiteY48" fmla="*/ 1142561 h 1910440"/>
                  <a:gd name="connsiteX49" fmla="*/ 502339 w 2127427"/>
                  <a:gd name="connsiteY49" fmla="*/ 1162250 h 1910440"/>
                  <a:gd name="connsiteX50" fmla="*/ 541720 w 2127427"/>
                  <a:gd name="connsiteY50" fmla="*/ 1113027 h 1910440"/>
                  <a:gd name="connsiteX51" fmla="*/ 571257 w 2127427"/>
                  <a:gd name="connsiteY51" fmla="*/ 1093338 h 1910440"/>
                  <a:gd name="connsiteX52" fmla="*/ 610639 w 2127427"/>
                  <a:gd name="connsiteY52" fmla="*/ 1044115 h 1910440"/>
                  <a:gd name="connsiteX53" fmla="*/ 620484 w 2127427"/>
                  <a:gd name="connsiteY53" fmla="*/ 1004737 h 1910440"/>
                  <a:gd name="connsiteX54" fmla="*/ 610639 w 2127427"/>
                  <a:gd name="connsiteY54" fmla="*/ 975203 h 1910440"/>
                  <a:gd name="connsiteX55" fmla="*/ 315274 w 2127427"/>
                  <a:gd name="connsiteY55" fmla="*/ 965358 h 1910440"/>
                  <a:gd name="connsiteX56" fmla="*/ 285738 w 2127427"/>
                  <a:gd name="connsiteY56" fmla="*/ 975203 h 1910440"/>
                  <a:gd name="connsiteX57" fmla="*/ 275892 w 2127427"/>
                  <a:gd name="connsiteY57" fmla="*/ 1004737 h 1910440"/>
                  <a:gd name="connsiteX58" fmla="*/ 256201 w 2127427"/>
                  <a:gd name="connsiteY58" fmla="*/ 1034270 h 1910440"/>
                  <a:gd name="connsiteX59" fmla="*/ 206974 w 2127427"/>
                  <a:gd name="connsiteY59" fmla="*/ 1122872 h 1910440"/>
                  <a:gd name="connsiteX60" fmla="*/ 187283 w 2127427"/>
                  <a:gd name="connsiteY60" fmla="*/ 1152406 h 1910440"/>
                  <a:gd name="connsiteX61" fmla="*/ 177437 w 2127427"/>
                  <a:gd name="connsiteY61" fmla="*/ 1181939 h 1910440"/>
                  <a:gd name="connsiteX62" fmla="*/ 167592 w 2127427"/>
                  <a:gd name="connsiteY62" fmla="*/ 1221318 h 1910440"/>
                  <a:gd name="connsiteX63" fmla="*/ 147901 w 2127427"/>
                  <a:gd name="connsiteY63" fmla="*/ 1250852 h 1910440"/>
                  <a:gd name="connsiteX64" fmla="*/ 128210 w 2127427"/>
                  <a:gd name="connsiteY64" fmla="*/ 1309919 h 1910440"/>
                  <a:gd name="connsiteX65" fmla="*/ 118364 w 2127427"/>
                  <a:gd name="connsiteY65" fmla="*/ 1339453 h 1910440"/>
                  <a:gd name="connsiteX66" fmla="*/ 108519 w 2127427"/>
                  <a:gd name="connsiteY66" fmla="*/ 1408365 h 1910440"/>
                  <a:gd name="connsiteX67" fmla="*/ 98673 w 2127427"/>
                  <a:gd name="connsiteY67" fmla="*/ 1437899 h 1910440"/>
                  <a:gd name="connsiteX68" fmla="*/ 78982 w 2127427"/>
                  <a:gd name="connsiteY68" fmla="*/ 1526501 h 1910440"/>
                  <a:gd name="connsiteX69" fmla="*/ 69137 w 2127427"/>
                  <a:gd name="connsiteY69" fmla="*/ 1556035 h 1910440"/>
                  <a:gd name="connsiteX70" fmla="*/ 59291 w 2127427"/>
                  <a:gd name="connsiteY70" fmla="*/ 1595413 h 1910440"/>
                  <a:gd name="connsiteX71" fmla="*/ 49446 w 2127427"/>
                  <a:gd name="connsiteY71" fmla="*/ 1624947 h 1910440"/>
                  <a:gd name="connsiteX72" fmla="*/ 10064 w 2127427"/>
                  <a:gd name="connsiteY72" fmla="*/ 1733238 h 1910440"/>
                  <a:gd name="connsiteX73" fmla="*/ 10064 w 2127427"/>
                  <a:gd name="connsiteY73" fmla="*/ 1831684 h 1910440"/>
                  <a:gd name="connsiteX74" fmla="*/ 29755 w 2127427"/>
                  <a:gd name="connsiteY74" fmla="*/ 1861217 h 1910440"/>
                  <a:gd name="connsiteX75" fmla="*/ 39600 w 2127427"/>
                  <a:gd name="connsiteY75" fmla="*/ 1890751 h 1910440"/>
                  <a:gd name="connsiteX76" fmla="*/ 98673 w 2127427"/>
                  <a:gd name="connsiteY76" fmla="*/ 1910440 h 1910440"/>
                  <a:gd name="connsiteX77" fmla="*/ 226665 w 2127427"/>
                  <a:gd name="connsiteY77" fmla="*/ 1900596 h 1910440"/>
                  <a:gd name="connsiteX78" fmla="*/ 256201 w 2127427"/>
                  <a:gd name="connsiteY78" fmla="*/ 1890751 h 1910440"/>
                  <a:gd name="connsiteX79" fmla="*/ 295583 w 2127427"/>
                  <a:gd name="connsiteY79" fmla="*/ 1831684 h 1910440"/>
                  <a:gd name="connsiteX80" fmla="*/ 315274 w 2127427"/>
                  <a:gd name="connsiteY80" fmla="*/ 1811994 h 1910440"/>
                  <a:gd name="connsiteX81" fmla="*/ 384193 w 2127427"/>
                  <a:gd name="connsiteY81" fmla="*/ 1487122 h 1910440"/>
                  <a:gd name="connsiteX82" fmla="*/ 305429 w 2127427"/>
                  <a:gd name="connsiteY82" fmla="*/ 1339453 h 1910440"/>
                  <a:gd name="connsiteX83" fmla="*/ 433420 w 2127427"/>
                  <a:gd name="connsiteY83" fmla="*/ 1368987 h 1910440"/>
                  <a:gd name="connsiteX84" fmla="*/ 512184 w 2127427"/>
                  <a:gd name="connsiteY84" fmla="*/ 1398521 h 1910440"/>
                  <a:gd name="connsiteX85" fmla="*/ 610639 w 2127427"/>
                  <a:gd name="connsiteY85" fmla="*/ 1388676 h 1910440"/>
                  <a:gd name="connsiteX86" fmla="*/ 640175 w 2127427"/>
                  <a:gd name="connsiteY86" fmla="*/ 1378832 h 1910440"/>
                  <a:gd name="connsiteX87" fmla="*/ 659866 w 2127427"/>
                  <a:gd name="connsiteY87" fmla="*/ 1349298 h 1910440"/>
                  <a:gd name="connsiteX88" fmla="*/ 689403 w 2127427"/>
                  <a:gd name="connsiteY88" fmla="*/ 1329609 h 1910440"/>
                  <a:gd name="connsiteX89" fmla="*/ 709094 w 2127427"/>
                  <a:gd name="connsiteY89" fmla="*/ 1309919 h 1910440"/>
                  <a:gd name="connsiteX90" fmla="*/ 758321 w 2127427"/>
                  <a:gd name="connsiteY90" fmla="*/ 1300075 h 1910440"/>
                  <a:gd name="connsiteX91" fmla="*/ 945386 w 2127427"/>
                  <a:gd name="connsiteY91" fmla="*/ 1309919 h 1910440"/>
                  <a:gd name="connsiteX92" fmla="*/ 1004459 w 2127427"/>
                  <a:gd name="connsiteY92" fmla="*/ 1329609 h 1910440"/>
                  <a:gd name="connsiteX93" fmla="*/ 1033995 w 2127427"/>
                  <a:gd name="connsiteY93" fmla="*/ 1359142 h 1910440"/>
                  <a:gd name="connsiteX94" fmla="*/ 1063532 w 2127427"/>
                  <a:gd name="connsiteY94" fmla="*/ 1368987 h 1910440"/>
                  <a:gd name="connsiteX95" fmla="*/ 1083222 w 2127427"/>
                  <a:gd name="connsiteY95" fmla="*/ 1398521 h 1910440"/>
                  <a:gd name="connsiteX96" fmla="*/ 1122604 w 2127427"/>
                  <a:gd name="connsiteY96" fmla="*/ 1408365 h 1910440"/>
                  <a:gd name="connsiteX97" fmla="*/ 1171832 w 2127427"/>
                  <a:gd name="connsiteY97" fmla="*/ 1418210 h 1910440"/>
                  <a:gd name="connsiteX98" fmla="*/ 1240750 w 2127427"/>
                  <a:gd name="connsiteY98" fmla="*/ 1437899 h 1910440"/>
                  <a:gd name="connsiteX99" fmla="*/ 1398278 w 2127427"/>
                  <a:gd name="connsiteY99" fmla="*/ 1408365 h 1910440"/>
                  <a:gd name="connsiteX100" fmla="*/ 1417969 w 2127427"/>
                  <a:gd name="connsiteY100" fmla="*/ 1378832 h 1910440"/>
                  <a:gd name="connsiteX101" fmla="*/ 1437660 w 2127427"/>
                  <a:gd name="connsiteY101" fmla="*/ 1319764 h 1910440"/>
                  <a:gd name="connsiteX102" fmla="*/ 1408124 w 2127427"/>
                  <a:gd name="connsiteY102" fmla="*/ 1132716 h 1910440"/>
                  <a:gd name="connsiteX103" fmla="*/ 1388433 w 2127427"/>
                  <a:gd name="connsiteY103" fmla="*/ 1063804 h 1910440"/>
                  <a:gd name="connsiteX104" fmla="*/ 1358896 w 2127427"/>
                  <a:gd name="connsiteY104" fmla="*/ 1034270 h 1910440"/>
                  <a:gd name="connsiteX105" fmla="*/ 1319514 w 2127427"/>
                  <a:gd name="connsiteY105" fmla="*/ 975203 h 1910440"/>
                  <a:gd name="connsiteX106" fmla="*/ 1260441 w 2127427"/>
                  <a:gd name="connsiteY106" fmla="*/ 935824 h 1910440"/>
                  <a:gd name="connsiteX107" fmla="*/ 1191523 w 2127427"/>
                  <a:gd name="connsiteY107" fmla="*/ 876757 h 1910440"/>
                  <a:gd name="connsiteX108" fmla="*/ 1181677 w 2127427"/>
                  <a:gd name="connsiteY108" fmla="*/ 847223 h 1910440"/>
                  <a:gd name="connsiteX109" fmla="*/ 1122604 w 2127427"/>
                  <a:gd name="connsiteY109" fmla="*/ 817689 h 1910440"/>
                  <a:gd name="connsiteX110" fmla="*/ 1102913 w 2127427"/>
                  <a:gd name="connsiteY110" fmla="*/ 788155 h 1910440"/>
                  <a:gd name="connsiteX111" fmla="*/ 1043841 w 2127427"/>
                  <a:gd name="connsiteY111" fmla="*/ 758621 h 1910440"/>
                  <a:gd name="connsiteX112" fmla="*/ 1033995 w 2127427"/>
                  <a:gd name="connsiteY112" fmla="*/ 729088 h 1910440"/>
                  <a:gd name="connsiteX113" fmla="*/ 1014304 w 2127427"/>
                  <a:gd name="connsiteY113" fmla="*/ 709398 h 1910440"/>
                  <a:gd name="connsiteX114" fmla="*/ 994613 w 2127427"/>
                  <a:gd name="connsiteY114" fmla="*/ 679864 h 1910440"/>
                  <a:gd name="connsiteX115" fmla="*/ 984768 w 2127427"/>
                  <a:gd name="connsiteY115" fmla="*/ 650331 h 1910440"/>
                  <a:gd name="connsiteX116" fmla="*/ 994613 w 2127427"/>
                  <a:gd name="connsiteY116" fmla="*/ 522351 h 1910440"/>
                  <a:gd name="connsiteX117" fmla="*/ 1014304 w 2127427"/>
                  <a:gd name="connsiteY117" fmla="*/ 492817 h 1910440"/>
                  <a:gd name="connsiteX118" fmla="*/ 1053686 w 2127427"/>
                  <a:gd name="connsiteY118" fmla="*/ 473128 h 1910440"/>
                  <a:gd name="connsiteX119" fmla="*/ 1201368 w 2127427"/>
                  <a:gd name="connsiteY119" fmla="*/ 443594 h 1910440"/>
                  <a:gd name="connsiteX120" fmla="*/ 1516424 w 2127427"/>
                  <a:gd name="connsiteY120" fmla="*/ 453439 h 1910440"/>
                  <a:gd name="connsiteX121" fmla="*/ 1516424 w 2127427"/>
                  <a:gd name="connsiteY121" fmla="*/ 453439 h 1910440"/>
                  <a:gd name="connsiteX122" fmla="*/ 1516424 w 2127427"/>
                  <a:gd name="connsiteY122" fmla="*/ 453439 h 1910440"/>
                  <a:gd name="connsiteX123" fmla="*/ 1516424 w 2127427"/>
                  <a:gd name="connsiteY123" fmla="*/ 453439 h 1910440"/>
                  <a:gd name="connsiteX0" fmla="*/ 1417969 w 2127427"/>
                  <a:gd name="connsiteY0" fmla="*/ 443594 h 1910440"/>
                  <a:gd name="connsiteX1" fmla="*/ 1417969 w 2127427"/>
                  <a:gd name="connsiteY1" fmla="*/ 443594 h 1910440"/>
                  <a:gd name="connsiteX2" fmla="*/ 1565652 w 2127427"/>
                  <a:gd name="connsiteY2" fmla="*/ 414060 h 1910440"/>
                  <a:gd name="connsiteX3" fmla="*/ 1595188 w 2127427"/>
                  <a:gd name="connsiteY3" fmla="*/ 404215 h 1910440"/>
                  <a:gd name="connsiteX4" fmla="*/ 2097308 w 2127427"/>
                  <a:gd name="connsiteY4" fmla="*/ 561730 h 1910440"/>
                  <a:gd name="connsiteX5" fmla="*/ 1634570 w 2127427"/>
                  <a:gd name="connsiteY5" fmla="*/ 305769 h 1910440"/>
                  <a:gd name="connsiteX6" fmla="*/ 1752717 w 2127427"/>
                  <a:gd name="connsiteY6" fmla="*/ 587 h 1910440"/>
                  <a:gd name="connsiteX7" fmla="*/ 1614879 w 2127427"/>
                  <a:gd name="connsiteY7" fmla="*/ 138411 h 1910440"/>
                  <a:gd name="connsiteX8" fmla="*/ 1585343 w 2127427"/>
                  <a:gd name="connsiteY8" fmla="*/ 118722 h 1910440"/>
                  <a:gd name="connsiteX9" fmla="*/ 1545961 w 2127427"/>
                  <a:gd name="connsiteY9" fmla="*/ 108877 h 1910440"/>
                  <a:gd name="connsiteX10" fmla="*/ 1457351 w 2127427"/>
                  <a:gd name="connsiteY10" fmla="*/ 99033 h 1910440"/>
                  <a:gd name="connsiteX11" fmla="*/ 1191523 w 2127427"/>
                  <a:gd name="connsiteY11" fmla="*/ 128566 h 1910440"/>
                  <a:gd name="connsiteX12" fmla="*/ 1161986 w 2127427"/>
                  <a:gd name="connsiteY12" fmla="*/ 138411 h 1910440"/>
                  <a:gd name="connsiteX13" fmla="*/ 1083222 w 2127427"/>
                  <a:gd name="connsiteY13" fmla="*/ 187634 h 1910440"/>
                  <a:gd name="connsiteX14" fmla="*/ 1024150 w 2127427"/>
                  <a:gd name="connsiteY14" fmla="*/ 227013 h 1910440"/>
                  <a:gd name="connsiteX15" fmla="*/ 994613 w 2127427"/>
                  <a:gd name="connsiteY15" fmla="*/ 246702 h 1910440"/>
                  <a:gd name="connsiteX16" fmla="*/ 935540 w 2127427"/>
                  <a:gd name="connsiteY16" fmla="*/ 266391 h 1910440"/>
                  <a:gd name="connsiteX17" fmla="*/ 906004 w 2127427"/>
                  <a:gd name="connsiteY17" fmla="*/ 276236 h 1910440"/>
                  <a:gd name="connsiteX18" fmla="*/ 886313 w 2127427"/>
                  <a:gd name="connsiteY18" fmla="*/ 305769 h 1910440"/>
                  <a:gd name="connsiteX19" fmla="*/ 827240 w 2127427"/>
                  <a:gd name="connsiteY19" fmla="*/ 335303 h 1910440"/>
                  <a:gd name="connsiteX20" fmla="*/ 758321 w 2127427"/>
                  <a:gd name="connsiteY20" fmla="*/ 414060 h 1910440"/>
                  <a:gd name="connsiteX21" fmla="*/ 738630 w 2127427"/>
                  <a:gd name="connsiteY21" fmla="*/ 443594 h 1910440"/>
                  <a:gd name="connsiteX22" fmla="*/ 679557 w 2127427"/>
                  <a:gd name="connsiteY22" fmla="*/ 473128 h 1910440"/>
                  <a:gd name="connsiteX23" fmla="*/ 659866 w 2127427"/>
                  <a:gd name="connsiteY23" fmla="*/ 502662 h 1910440"/>
                  <a:gd name="connsiteX24" fmla="*/ 650021 w 2127427"/>
                  <a:gd name="connsiteY24" fmla="*/ 532195 h 1910440"/>
                  <a:gd name="connsiteX25" fmla="*/ 620484 w 2127427"/>
                  <a:gd name="connsiteY25" fmla="*/ 542040 h 1910440"/>
                  <a:gd name="connsiteX26" fmla="*/ 610639 w 2127427"/>
                  <a:gd name="connsiteY26" fmla="*/ 571574 h 1910440"/>
                  <a:gd name="connsiteX27" fmla="*/ 590948 w 2127427"/>
                  <a:gd name="connsiteY27" fmla="*/ 601108 h 1910440"/>
                  <a:gd name="connsiteX28" fmla="*/ 581102 w 2127427"/>
                  <a:gd name="connsiteY28" fmla="*/ 640486 h 1910440"/>
                  <a:gd name="connsiteX29" fmla="*/ 541720 w 2127427"/>
                  <a:gd name="connsiteY29" fmla="*/ 729088 h 1910440"/>
                  <a:gd name="connsiteX30" fmla="*/ 531875 w 2127427"/>
                  <a:gd name="connsiteY30" fmla="*/ 758621 h 1910440"/>
                  <a:gd name="connsiteX31" fmla="*/ 512184 w 2127427"/>
                  <a:gd name="connsiteY31" fmla="*/ 788155 h 1910440"/>
                  <a:gd name="connsiteX32" fmla="*/ 522029 w 2127427"/>
                  <a:gd name="connsiteY32" fmla="*/ 896446 h 1910440"/>
                  <a:gd name="connsiteX33" fmla="*/ 571257 w 2127427"/>
                  <a:gd name="connsiteY33" fmla="*/ 935824 h 1910440"/>
                  <a:gd name="connsiteX34" fmla="*/ 610639 w 2127427"/>
                  <a:gd name="connsiteY34" fmla="*/ 955514 h 1910440"/>
                  <a:gd name="connsiteX35" fmla="*/ 669712 w 2127427"/>
                  <a:gd name="connsiteY35" fmla="*/ 975203 h 1910440"/>
                  <a:gd name="connsiteX36" fmla="*/ 699248 w 2127427"/>
                  <a:gd name="connsiteY36" fmla="*/ 994892 h 1910440"/>
                  <a:gd name="connsiteX37" fmla="*/ 846931 w 2127427"/>
                  <a:gd name="connsiteY37" fmla="*/ 1014581 h 1910440"/>
                  <a:gd name="connsiteX38" fmla="*/ 906004 w 2127427"/>
                  <a:gd name="connsiteY38" fmla="*/ 1044115 h 1910440"/>
                  <a:gd name="connsiteX39" fmla="*/ 935540 w 2127427"/>
                  <a:gd name="connsiteY39" fmla="*/ 1063804 h 1910440"/>
                  <a:gd name="connsiteX40" fmla="*/ 974922 w 2127427"/>
                  <a:gd name="connsiteY40" fmla="*/ 1073649 h 1910440"/>
                  <a:gd name="connsiteX41" fmla="*/ 1014304 w 2127427"/>
                  <a:gd name="connsiteY41" fmla="*/ 1093338 h 1910440"/>
                  <a:gd name="connsiteX42" fmla="*/ 1024150 w 2127427"/>
                  <a:gd name="connsiteY42" fmla="*/ 1122872 h 1910440"/>
                  <a:gd name="connsiteX43" fmla="*/ 974922 w 2127427"/>
                  <a:gd name="connsiteY43" fmla="*/ 1113027 h 1910440"/>
                  <a:gd name="connsiteX44" fmla="*/ 935540 w 2127427"/>
                  <a:gd name="connsiteY44" fmla="*/ 1103183 h 1910440"/>
                  <a:gd name="connsiteX45" fmla="*/ 837085 w 2127427"/>
                  <a:gd name="connsiteY45" fmla="*/ 1083493 h 1910440"/>
                  <a:gd name="connsiteX46" fmla="*/ 600793 w 2127427"/>
                  <a:gd name="connsiteY46" fmla="*/ 1103183 h 1910440"/>
                  <a:gd name="connsiteX47" fmla="*/ 571257 w 2127427"/>
                  <a:gd name="connsiteY47" fmla="*/ 1113027 h 1910440"/>
                  <a:gd name="connsiteX48" fmla="*/ 561411 w 2127427"/>
                  <a:gd name="connsiteY48" fmla="*/ 1142561 h 1910440"/>
                  <a:gd name="connsiteX49" fmla="*/ 502339 w 2127427"/>
                  <a:gd name="connsiteY49" fmla="*/ 1162250 h 1910440"/>
                  <a:gd name="connsiteX50" fmla="*/ 541720 w 2127427"/>
                  <a:gd name="connsiteY50" fmla="*/ 1113027 h 1910440"/>
                  <a:gd name="connsiteX51" fmla="*/ 571257 w 2127427"/>
                  <a:gd name="connsiteY51" fmla="*/ 1093338 h 1910440"/>
                  <a:gd name="connsiteX52" fmla="*/ 610639 w 2127427"/>
                  <a:gd name="connsiteY52" fmla="*/ 1044115 h 1910440"/>
                  <a:gd name="connsiteX53" fmla="*/ 620484 w 2127427"/>
                  <a:gd name="connsiteY53" fmla="*/ 1004737 h 1910440"/>
                  <a:gd name="connsiteX54" fmla="*/ 610639 w 2127427"/>
                  <a:gd name="connsiteY54" fmla="*/ 975203 h 1910440"/>
                  <a:gd name="connsiteX55" fmla="*/ 315274 w 2127427"/>
                  <a:gd name="connsiteY55" fmla="*/ 965358 h 1910440"/>
                  <a:gd name="connsiteX56" fmla="*/ 285738 w 2127427"/>
                  <a:gd name="connsiteY56" fmla="*/ 975203 h 1910440"/>
                  <a:gd name="connsiteX57" fmla="*/ 275892 w 2127427"/>
                  <a:gd name="connsiteY57" fmla="*/ 1004737 h 1910440"/>
                  <a:gd name="connsiteX58" fmla="*/ 256201 w 2127427"/>
                  <a:gd name="connsiteY58" fmla="*/ 1034270 h 1910440"/>
                  <a:gd name="connsiteX59" fmla="*/ 206974 w 2127427"/>
                  <a:gd name="connsiteY59" fmla="*/ 1122872 h 1910440"/>
                  <a:gd name="connsiteX60" fmla="*/ 187283 w 2127427"/>
                  <a:gd name="connsiteY60" fmla="*/ 1152406 h 1910440"/>
                  <a:gd name="connsiteX61" fmla="*/ 177437 w 2127427"/>
                  <a:gd name="connsiteY61" fmla="*/ 1181939 h 1910440"/>
                  <a:gd name="connsiteX62" fmla="*/ 167592 w 2127427"/>
                  <a:gd name="connsiteY62" fmla="*/ 1221318 h 1910440"/>
                  <a:gd name="connsiteX63" fmla="*/ 147901 w 2127427"/>
                  <a:gd name="connsiteY63" fmla="*/ 1250852 h 1910440"/>
                  <a:gd name="connsiteX64" fmla="*/ 128210 w 2127427"/>
                  <a:gd name="connsiteY64" fmla="*/ 1309919 h 1910440"/>
                  <a:gd name="connsiteX65" fmla="*/ 118364 w 2127427"/>
                  <a:gd name="connsiteY65" fmla="*/ 1339453 h 1910440"/>
                  <a:gd name="connsiteX66" fmla="*/ 108519 w 2127427"/>
                  <a:gd name="connsiteY66" fmla="*/ 1408365 h 1910440"/>
                  <a:gd name="connsiteX67" fmla="*/ 98673 w 2127427"/>
                  <a:gd name="connsiteY67" fmla="*/ 1437899 h 1910440"/>
                  <a:gd name="connsiteX68" fmla="*/ 78982 w 2127427"/>
                  <a:gd name="connsiteY68" fmla="*/ 1526501 h 1910440"/>
                  <a:gd name="connsiteX69" fmla="*/ 69137 w 2127427"/>
                  <a:gd name="connsiteY69" fmla="*/ 1556035 h 1910440"/>
                  <a:gd name="connsiteX70" fmla="*/ 59291 w 2127427"/>
                  <a:gd name="connsiteY70" fmla="*/ 1595413 h 1910440"/>
                  <a:gd name="connsiteX71" fmla="*/ 49446 w 2127427"/>
                  <a:gd name="connsiteY71" fmla="*/ 1624947 h 1910440"/>
                  <a:gd name="connsiteX72" fmla="*/ 10064 w 2127427"/>
                  <a:gd name="connsiteY72" fmla="*/ 1733238 h 1910440"/>
                  <a:gd name="connsiteX73" fmla="*/ 10064 w 2127427"/>
                  <a:gd name="connsiteY73" fmla="*/ 1831684 h 1910440"/>
                  <a:gd name="connsiteX74" fmla="*/ 29755 w 2127427"/>
                  <a:gd name="connsiteY74" fmla="*/ 1861217 h 1910440"/>
                  <a:gd name="connsiteX75" fmla="*/ 39600 w 2127427"/>
                  <a:gd name="connsiteY75" fmla="*/ 1890751 h 1910440"/>
                  <a:gd name="connsiteX76" fmla="*/ 98673 w 2127427"/>
                  <a:gd name="connsiteY76" fmla="*/ 1910440 h 1910440"/>
                  <a:gd name="connsiteX77" fmla="*/ 226665 w 2127427"/>
                  <a:gd name="connsiteY77" fmla="*/ 1900596 h 1910440"/>
                  <a:gd name="connsiteX78" fmla="*/ 256201 w 2127427"/>
                  <a:gd name="connsiteY78" fmla="*/ 1890751 h 1910440"/>
                  <a:gd name="connsiteX79" fmla="*/ 295583 w 2127427"/>
                  <a:gd name="connsiteY79" fmla="*/ 1831684 h 1910440"/>
                  <a:gd name="connsiteX80" fmla="*/ 315274 w 2127427"/>
                  <a:gd name="connsiteY80" fmla="*/ 1811994 h 1910440"/>
                  <a:gd name="connsiteX81" fmla="*/ 384193 w 2127427"/>
                  <a:gd name="connsiteY81" fmla="*/ 1487122 h 1910440"/>
                  <a:gd name="connsiteX82" fmla="*/ 305429 w 2127427"/>
                  <a:gd name="connsiteY82" fmla="*/ 1339453 h 1910440"/>
                  <a:gd name="connsiteX83" fmla="*/ 433420 w 2127427"/>
                  <a:gd name="connsiteY83" fmla="*/ 1368987 h 1910440"/>
                  <a:gd name="connsiteX84" fmla="*/ 512184 w 2127427"/>
                  <a:gd name="connsiteY84" fmla="*/ 1398521 h 1910440"/>
                  <a:gd name="connsiteX85" fmla="*/ 610639 w 2127427"/>
                  <a:gd name="connsiteY85" fmla="*/ 1388676 h 1910440"/>
                  <a:gd name="connsiteX86" fmla="*/ 640175 w 2127427"/>
                  <a:gd name="connsiteY86" fmla="*/ 1378832 h 1910440"/>
                  <a:gd name="connsiteX87" fmla="*/ 659866 w 2127427"/>
                  <a:gd name="connsiteY87" fmla="*/ 1349298 h 1910440"/>
                  <a:gd name="connsiteX88" fmla="*/ 689403 w 2127427"/>
                  <a:gd name="connsiteY88" fmla="*/ 1329609 h 1910440"/>
                  <a:gd name="connsiteX89" fmla="*/ 709094 w 2127427"/>
                  <a:gd name="connsiteY89" fmla="*/ 1309919 h 1910440"/>
                  <a:gd name="connsiteX90" fmla="*/ 758321 w 2127427"/>
                  <a:gd name="connsiteY90" fmla="*/ 1300075 h 1910440"/>
                  <a:gd name="connsiteX91" fmla="*/ 945386 w 2127427"/>
                  <a:gd name="connsiteY91" fmla="*/ 1309919 h 1910440"/>
                  <a:gd name="connsiteX92" fmla="*/ 1004459 w 2127427"/>
                  <a:gd name="connsiteY92" fmla="*/ 1329609 h 1910440"/>
                  <a:gd name="connsiteX93" fmla="*/ 1033995 w 2127427"/>
                  <a:gd name="connsiteY93" fmla="*/ 1359142 h 1910440"/>
                  <a:gd name="connsiteX94" fmla="*/ 1063532 w 2127427"/>
                  <a:gd name="connsiteY94" fmla="*/ 1368987 h 1910440"/>
                  <a:gd name="connsiteX95" fmla="*/ 1083222 w 2127427"/>
                  <a:gd name="connsiteY95" fmla="*/ 1398521 h 1910440"/>
                  <a:gd name="connsiteX96" fmla="*/ 1122604 w 2127427"/>
                  <a:gd name="connsiteY96" fmla="*/ 1408365 h 1910440"/>
                  <a:gd name="connsiteX97" fmla="*/ 1171832 w 2127427"/>
                  <a:gd name="connsiteY97" fmla="*/ 1418210 h 1910440"/>
                  <a:gd name="connsiteX98" fmla="*/ 1240750 w 2127427"/>
                  <a:gd name="connsiteY98" fmla="*/ 1437899 h 1910440"/>
                  <a:gd name="connsiteX99" fmla="*/ 1398278 w 2127427"/>
                  <a:gd name="connsiteY99" fmla="*/ 1408365 h 1910440"/>
                  <a:gd name="connsiteX100" fmla="*/ 1417969 w 2127427"/>
                  <a:gd name="connsiteY100" fmla="*/ 1378832 h 1910440"/>
                  <a:gd name="connsiteX101" fmla="*/ 1437660 w 2127427"/>
                  <a:gd name="connsiteY101" fmla="*/ 1319764 h 1910440"/>
                  <a:gd name="connsiteX102" fmla="*/ 1408124 w 2127427"/>
                  <a:gd name="connsiteY102" fmla="*/ 1132716 h 1910440"/>
                  <a:gd name="connsiteX103" fmla="*/ 1388433 w 2127427"/>
                  <a:gd name="connsiteY103" fmla="*/ 1063804 h 1910440"/>
                  <a:gd name="connsiteX104" fmla="*/ 1358896 w 2127427"/>
                  <a:gd name="connsiteY104" fmla="*/ 1034270 h 1910440"/>
                  <a:gd name="connsiteX105" fmla="*/ 1319514 w 2127427"/>
                  <a:gd name="connsiteY105" fmla="*/ 975203 h 1910440"/>
                  <a:gd name="connsiteX106" fmla="*/ 1260441 w 2127427"/>
                  <a:gd name="connsiteY106" fmla="*/ 935824 h 1910440"/>
                  <a:gd name="connsiteX107" fmla="*/ 1191523 w 2127427"/>
                  <a:gd name="connsiteY107" fmla="*/ 876757 h 1910440"/>
                  <a:gd name="connsiteX108" fmla="*/ 1181677 w 2127427"/>
                  <a:gd name="connsiteY108" fmla="*/ 847223 h 1910440"/>
                  <a:gd name="connsiteX109" fmla="*/ 1122604 w 2127427"/>
                  <a:gd name="connsiteY109" fmla="*/ 817689 h 1910440"/>
                  <a:gd name="connsiteX110" fmla="*/ 1102913 w 2127427"/>
                  <a:gd name="connsiteY110" fmla="*/ 788155 h 1910440"/>
                  <a:gd name="connsiteX111" fmla="*/ 1043841 w 2127427"/>
                  <a:gd name="connsiteY111" fmla="*/ 758621 h 1910440"/>
                  <a:gd name="connsiteX112" fmla="*/ 1033995 w 2127427"/>
                  <a:gd name="connsiteY112" fmla="*/ 729088 h 1910440"/>
                  <a:gd name="connsiteX113" fmla="*/ 1014304 w 2127427"/>
                  <a:gd name="connsiteY113" fmla="*/ 709398 h 1910440"/>
                  <a:gd name="connsiteX114" fmla="*/ 994613 w 2127427"/>
                  <a:gd name="connsiteY114" fmla="*/ 679864 h 1910440"/>
                  <a:gd name="connsiteX115" fmla="*/ 984768 w 2127427"/>
                  <a:gd name="connsiteY115" fmla="*/ 650331 h 1910440"/>
                  <a:gd name="connsiteX116" fmla="*/ 994613 w 2127427"/>
                  <a:gd name="connsiteY116" fmla="*/ 522351 h 1910440"/>
                  <a:gd name="connsiteX117" fmla="*/ 1014304 w 2127427"/>
                  <a:gd name="connsiteY117" fmla="*/ 492817 h 1910440"/>
                  <a:gd name="connsiteX118" fmla="*/ 1053686 w 2127427"/>
                  <a:gd name="connsiteY118" fmla="*/ 473128 h 1910440"/>
                  <a:gd name="connsiteX119" fmla="*/ 1201368 w 2127427"/>
                  <a:gd name="connsiteY119" fmla="*/ 443594 h 1910440"/>
                  <a:gd name="connsiteX120" fmla="*/ 1516424 w 2127427"/>
                  <a:gd name="connsiteY120" fmla="*/ 453439 h 1910440"/>
                  <a:gd name="connsiteX121" fmla="*/ 1516424 w 2127427"/>
                  <a:gd name="connsiteY121" fmla="*/ 453439 h 1910440"/>
                  <a:gd name="connsiteX122" fmla="*/ 1516424 w 2127427"/>
                  <a:gd name="connsiteY122" fmla="*/ 453439 h 1910440"/>
                  <a:gd name="connsiteX123" fmla="*/ 1516424 w 2127427"/>
                  <a:gd name="connsiteY123" fmla="*/ 453439 h 1910440"/>
                  <a:gd name="connsiteX0" fmla="*/ 1417969 w 2127427"/>
                  <a:gd name="connsiteY0" fmla="*/ 443594 h 1910440"/>
                  <a:gd name="connsiteX1" fmla="*/ 1417969 w 2127427"/>
                  <a:gd name="connsiteY1" fmla="*/ 443594 h 1910440"/>
                  <a:gd name="connsiteX2" fmla="*/ 1565652 w 2127427"/>
                  <a:gd name="connsiteY2" fmla="*/ 414060 h 1910440"/>
                  <a:gd name="connsiteX3" fmla="*/ 1595188 w 2127427"/>
                  <a:gd name="connsiteY3" fmla="*/ 404215 h 1910440"/>
                  <a:gd name="connsiteX4" fmla="*/ 2097308 w 2127427"/>
                  <a:gd name="connsiteY4" fmla="*/ 561730 h 1910440"/>
                  <a:gd name="connsiteX5" fmla="*/ 1634570 w 2127427"/>
                  <a:gd name="connsiteY5" fmla="*/ 305769 h 1910440"/>
                  <a:gd name="connsiteX6" fmla="*/ 1752717 w 2127427"/>
                  <a:gd name="connsiteY6" fmla="*/ 587 h 1910440"/>
                  <a:gd name="connsiteX7" fmla="*/ 1614879 w 2127427"/>
                  <a:gd name="connsiteY7" fmla="*/ 138411 h 1910440"/>
                  <a:gd name="connsiteX8" fmla="*/ 1585343 w 2127427"/>
                  <a:gd name="connsiteY8" fmla="*/ 118722 h 1910440"/>
                  <a:gd name="connsiteX9" fmla="*/ 1545961 w 2127427"/>
                  <a:gd name="connsiteY9" fmla="*/ 108877 h 1910440"/>
                  <a:gd name="connsiteX10" fmla="*/ 1457351 w 2127427"/>
                  <a:gd name="connsiteY10" fmla="*/ 99033 h 1910440"/>
                  <a:gd name="connsiteX11" fmla="*/ 1191523 w 2127427"/>
                  <a:gd name="connsiteY11" fmla="*/ 128566 h 1910440"/>
                  <a:gd name="connsiteX12" fmla="*/ 1161986 w 2127427"/>
                  <a:gd name="connsiteY12" fmla="*/ 138411 h 1910440"/>
                  <a:gd name="connsiteX13" fmla="*/ 1083222 w 2127427"/>
                  <a:gd name="connsiteY13" fmla="*/ 187634 h 1910440"/>
                  <a:gd name="connsiteX14" fmla="*/ 1024150 w 2127427"/>
                  <a:gd name="connsiteY14" fmla="*/ 227013 h 1910440"/>
                  <a:gd name="connsiteX15" fmla="*/ 994613 w 2127427"/>
                  <a:gd name="connsiteY15" fmla="*/ 246702 h 1910440"/>
                  <a:gd name="connsiteX16" fmla="*/ 935540 w 2127427"/>
                  <a:gd name="connsiteY16" fmla="*/ 266391 h 1910440"/>
                  <a:gd name="connsiteX17" fmla="*/ 906004 w 2127427"/>
                  <a:gd name="connsiteY17" fmla="*/ 276236 h 1910440"/>
                  <a:gd name="connsiteX18" fmla="*/ 886313 w 2127427"/>
                  <a:gd name="connsiteY18" fmla="*/ 305769 h 1910440"/>
                  <a:gd name="connsiteX19" fmla="*/ 827240 w 2127427"/>
                  <a:gd name="connsiteY19" fmla="*/ 335303 h 1910440"/>
                  <a:gd name="connsiteX20" fmla="*/ 758321 w 2127427"/>
                  <a:gd name="connsiteY20" fmla="*/ 414060 h 1910440"/>
                  <a:gd name="connsiteX21" fmla="*/ 738630 w 2127427"/>
                  <a:gd name="connsiteY21" fmla="*/ 443594 h 1910440"/>
                  <a:gd name="connsiteX22" fmla="*/ 679557 w 2127427"/>
                  <a:gd name="connsiteY22" fmla="*/ 473128 h 1910440"/>
                  <a:gd name="connsiteX23" fmla="*/ 659866 w 2127427"/>
                  <a:gd name="connsiteY23" fmla="*/ 502662 h 1910440"/>
                  <a:gd name="connsiteX24" fmla="*/ 650021 w 2127427"/>
                  <a:gd name="connsiteY24" fmla="*/ 532195 h 1910440"/>
                  <a:gd name="connsiteX25" fmla="*/ 620484 w 2127427"/>
                  <a:gd name="connsiteY25" fmla="*/ 542040 h 1910440"/>
                  <a:gd name="connsiteX26" fmla="*/ 610639 w 2127427"/>
                  <a:gd name="connsiteY26" fmla="*/ 571574 h 1910440"/>
                  <a:gd name="connsiteX27" fmla="*/ 590948 w 2127427"/>
                  <a:gd name="connsiteY27" fmla="*/ 601108 h 1910440"/>
                  <a:gd name="connsiteX28" fmla="*/ 581102 w 2127427"/>
                  <a:gd name="connsiteY28" fmla="*/ 640486 h 1910440"/>
                  <a:gd name="connsiteX29" fmla="*/ 541720 w 2127427"/>
                  <a:gd name="connsiteY29" fmla="*/ 729088 h 1910440"/>
                  <a:gd name="connsiteX30" fmla="*/ 531875 w 2127427"/>
                  <a:gd name="connsiteY30" fmla="*/ 758621 h 1910440"/>
                  <a:gd name="connsiteX31" fmla="*/ 512184 w 2127427"/>
                  <a:gd name="connsiteY31" fmla="*/ 788155 h 1910440"/>
                  <a:gd name="connsiteX32" fmla="*/ 522029 w 2127427"/>
                  <a:gd name="connsiteY32" fmla="*/ 896446 h 1910440"/>
                  <a:gd name="connsiteX33" fmla="*/ 571257 w 2127427"/>
                  <a:gd name="connsiteY33" fmla="*/ 935824 h 1910440"/>
                  <a:gd name="connsiteX34" fmla="*/ 610639 w 2127427"/>
                  <a:gd name="connsiteY34" fmla="*/ 955514 h 1910440"/>
                  <a:gd name="connsiteX35" fmla="*/ 669712 w 2127427"/>
                  <a:gd name="connsiteY35" fmla="*/ 975203 h 1910440"/>
                  <a:gd name="connsiteX36" fmla="*/ 699248 w 2127427"/>
                  <a:gd name="connsiteY36" fmla="*/ 994892 h 1910440"/>
                  <a:gd name="connsiteX37" fmla="*/ 846931 w 2127427"/>
                  <a:gd name="connsiteY37" fmla="*/ 1014581 h 1910440"/>
                  <a:gd name="connsiteX38" fmla="*/ 906004 w 2127427"/>
                  <a:gd name="connsiteY38" fmla="*/ 1044115 h 1910440"/>
                  <a:gd name="connsiteX39" fmla="*/ 935540 w 2127427"/>
                  <a:gd name="connsiteY39" fmla="*/ 1063804 h 1910440"/>
                  <a:gd name="connsiteX40" fmla="*/ 974922 w 2127427"/>
                  <a:gd name="connsiteY40" fmla="*/ 1073649 h 1910440"/>
                  <a:gd name="connsiteX41" fmla="*/ 1014304 w 2127427"/>
                  <a:gd name="connsiteY41" fmla="*/ 1093338 h 1910440"/>
                  <a:gd name="connsiteX42" fmla="*/ 1024150 w 2127427"/>
                  <a:gd name="connsiteY42" fmla="*/ 1122872 h 1910440"/>
                  <a:gd name="connsiteX43" fmla="*/ 974922 w 2127427"/>
                  <a:gd name="connsiteY43" fmla="*/ 1113027 h 1910440"/>
                  <a:gd name="connsiteX44" fmla="*/ 935540 w 2127427"/>
                  <a:gd name="connsiteY44" fmla="*/ 1103183 h 1910440"/>
                  <a:gd name="connsiteX45" fmla="*/ 837085 w 2127427"/>
                  <a:gd name="connsiteY45" fmla="*/ 1083493 h 1910440"/>
                  <a:gd name="connsiteX46" fmla="*/ 600793 w 2127427"/>
                  <a:gd name="connsiteY46" fmla="*/ 1103183 h 1910440"/>
                  <a:gd name="connsiteX47" fmla="*/ 571257 w 2127427"/>
                  <a:gd name="connsiteY47" fmla="*/ 1113027 h 1910440"/>
                  <a:gd name="connsiteX48" fmla="*/ 561411 w 2127427"/>
                  <a:gd name="connsiteY48" fmla="*/ 1142561 h 1910440"/>
                  <a:gd name="connsiteX49" fmla="*/ 502339 w 2127427"/>
                  <a:gd name="connsiteY49" fmla="*/ 1162250 h 1910440"/>
                  <a:gd name="connsiteX50" fmla="*/ 541720 w 2127427"/>
                  <a:gd name="connsiteY50" fmla="*/ 1113027 h 1910440"/>
                  <a:gd name="connsiteX51" fmla="*/ 571257 w 2127427"/>
                  <a:gd name="connsiteY51" fmla="*/ 1093338 h 1910440"/>
                  <a:gd name="connsiteX52" fmla="*/ 610639 w 2127427"/>
                  <a:gd name="connsiteY52" fmla="*/ 1044115 h 1910440"/>
                  <a:gd name="connsiteX53" fmla="*/ 620484 w 2127427"/>
                  <a:gd name="connsiteY53" fmla="*/ 1004737 h 1910440"/>
                  <a:gd name="connsiteX54" fmla="*/ 610639 w 2127427"/>
                  <a:gd name="connsiteY54" fmla="*/ 975203 h 1910440"/>
                  <a:gd name="connsiteX55" fmla="*/ 315274 w 2127427"/>
                  <a:gd name="connsiteY55" fmla="*/ 965358 h 1910440"/>
                  <a:gd name="connsiteX56" fmla="*/ 285738 w 2127427"/>
                  <a:gd name="connsiteY56" fmla="*/ 975203 h 1910440"/>
                  <a:gd name="connsiteX57" fmla="*/ 275892 w 2127427"/>
                  <a:gd name="connsiteY57" fmla="*/ 1004737 h 1910440"/>
                  <a:gd name="connsiteX58" fmla="*/ 256201 w 2127427"/>
                  <a:gd name="connsiteY58" fmla="*/ 1034270 h 1910440"/>
                  <a:gd name="connsiteX59" fmla="*/ 206974 w 2127427"/>
                  <a:gd name="connsiteY59" fmla="*/ 1122872 h 1910440"/>
                  <a:gd name="connsiteX60" fmla="*/ 187283 w 2127427"/>
                  <a:gd name="connsiteY60" fmla="*/ 1152406 h 1910440"/>
                  <a:gd name="connsiteX61" fmla="*/ 177437 w 2127427"/>
                  <a:gd name="connsiteY61" fmla="*/ 1181939 h 1910440"/>
                  <a:gd name="connsiteX62" fmla="*/ 167592 w 2127427"/>
                  <a:gd name="connsiteY62" fmla="*/ 1221318 h 1910440"/>
                  <a:gd name="connsiteX63" fmla="*/ 147901 w 2127427"/>
                  <a:gd name="connsiteY63" fmla="*/ 1250852 h 1910440"/>
                  <a:gd name="connsiteX64" fmla="*/ 128210 w 2127427"/>
                  <a:gd name="connsiteY64" fmla="*/ 1309919 h 1910440"/>
                  <a:gd name="connsiteX65" fmla="*/ 118364 w 2127427"/>
                  <a:gd name="connsiteY65" fmla="*/ 1339453 h 1910440"/>
                  <a:gd name="connsiteX66" fmla="*/ 108519 w 2127427"/>
                  <a:gd name="connsiteY66" fmla="*/ 1408365 h 1910440"/>
                  <a:gd name="connsiteX67" fmla="*/ 98673 w 2127427"/>
                  <a:gd name="connsiteY67" fmla="*/ 1437899 h 1910440"/>
                  <a:gd name="connsiteX68" fmla="*/ 78982 w 2127427"/>
                  <a:gd name="connsiteY68" fmla="*/ 1526501 h 1910440"/>
                  <a:gd name="connsiteX69" fmla="*/ 69137 w 2127427"/>
                  <a:gd name="connsiteY69" fmla="*/ 1556035 h 1910440"/>
                  <a:gd name="connsiteX70" fmla="*/ 59291 w 2127427"/>
                  <a:gd name="connsiteY70" fmla="*/ 1595413 h 1910440"/>
                  <a:gd name="connsiteX71" fmla="*/ 49446 w 2127427"/>
                  <a:gd name="connsiteY71" fmla="*/ 1624947 h 1910440"/>
                  <a:gd name="connsiteX72" fmla="*/ 10064 w 2127427"/>
                  <a:gd name="connsiteY72" fmla="*/ 1733238 h 1910440"/>
                  <a:gd name="connsiteX73" fmla="*/ 10064 w 2127427"/>
                  <a:gd name="connsiteY73" fmla="*/ 1831684 h 1910440"/>
                  <a:gd name="connsiteX74" fmla="*/ 29755 w 2127427"/>
                  <a:gd name="connsiteY74" fmla="*/ 1861217 h 1910440"/>
                  <a:gd name="connsiteX75" fmla="*/ 39600 w 2127427"/>
                  <a:gd name="connsiteY75" fmla="*/ 1890751 h 1910440"/>
                  <a:gd name="connsiteX76" fmla="*/ 98673 w 2127427"/>
                  <a:gd name="connsiteY76" fmla="*/ 1910440 h 1910440"/>
                  <a:gd name="connsiteX77" fmla="*/ 226665 w 2127427"/>
                  <a:gd name="connsiteY77" fmla="*/ 1900596 h 1910440"/>
                  <a:gd name="connsiteX78" fmla="*/ 256201 w 2127427"/>
                  <a:gd name="connsiteY78" fmla="*/ 1890751 h 1910440"/>
                  <a:gd name="connsiteX79" fmla="*/ 295583 w 2127427"/>
                  <a:gd name="connsiteY79" fmla="*/ 1831684 h 1910440"/>
                  <a:gd name="connsiteX80" fmla="*/ 315274 w 2127427"/>
                  <a:gd name="connsiteY80" fmla="*/ 1811994 h 1910440"/>
                  <a:gd name="connsiteX81" fmla="*/ 394038 w 2127427"/>
                  <a:gd name="connsiteY81" fmla="*/ 1703704 h 1910440"/>
                  <a:gd name="connsiteX82" fmla="*/ 384193 w 2127427"/>
                  <a:gd name="connsiteY82" fmla="*/ 1487122 h 1910440"/>
                  <a:gd name="connsiteX83" fmla="*/ 305429 w 2127427"/>
                  <a:gd name="connsiteY83" fmla="*/ 1339453 h 1910440"/>
                  <a:gd name="connsiteX84" fmla="*/ 433420 w 2127427"/>
                  <a:gd name="connsiteY84" fmla="*/ 1368987 h 1910440"/>
                  <a:gd name="connsiteX85" fmla="*/ 512184 w 2127427"/>
                  <a:gd name="connsiteY85" fmla="*/ 1398521 h 1910440"/>
                  <a:gd name="connsiteX86" fmla="*/ 610639 w 2127427"/>
                  <a:gd name="connsiteY86" fmla="*/ 1388676 h 1910440"/>
                  <a:gd name="connsiteX87" fmla="*/ 640175 w 2127427"/>
                  <a:gd name="connsiteY87" fmla="*/ 1378832 h 1910440"/>
                  <a:gd name="connsiteX88" fmla="*/ 659866 w 2127427"/>
                  <a:gd name="connsiteY88" fmla="*/ 1349298 h 1910440"/>
                  <a:gd name="connsiteX89" fmla="*/ 689403 w 2127427"/>
                  <a:gd name="connsiteY89" fmla="*/ 1329609 h 1910440"/>
                  <a:gd name="connsiteX90" fmla="*/ 709094 w 2127427"/>
                  <a:gd name="connsiteY90" fmla="*/ 1309919 h 1910440"/>
                  <a:gd name="connsiteX91" fmla="*/ 758321 w 2127427"/>
                  <a:gd name="connsiteY91" fmla="*/ 1300075 h 1910440"/>
                  <a:gd name="connsiteX92" fmla="*/ 945386 w 2127427"/>
                  <a:gd name="connsiteY92" fmla="*/ 1309919 h 1910440"/>
                  <a:gd name="connsiteX93" fmla="*/ 1004459 w 2127427"/>
                  <a:gd name="connsiteY93" fmla="*/ 1329609 h 1910440"/>
                  <a:gd name="connsiteX94" fmla="*/ 1033995 w 2127427"/>
                  <a:gd name="connsiteY94" fmla="*/ 1359142 h 1910440"/>
                  <a:gd name="connsiteX95" fmla="*/ 1063532 w 2127427"/>
                  <a:gd name="connsiteY95" fmla="*/ 1368987 h 1910440"/>
                  <a:gd name="connsiteX96" fmla="*/ 1083222 w 2127427"/>
                  <a:gd name="connsiteY96" fmla="*/ 1398521 h 1910440"/>
                  <a:gd name="connsiteX97" fmla="*/ 1122604 w 2127427"/>
                  <a:gd name="connsiteY97" fmla="*/ 1408365 h 1910440"/>
                  <a:gd name="connsiteX98" fmla="*/ 1171832 w 2127427"/>
                  <a:gd name="connsiteY98" fmla="*/ 1418210 h 1910440"/>
                  <a:gd name="connsiteX99" fmla="*/ 1240750 w 2127427"/>
                  <a:gd name="connsiteY99" fmla="*/ 1437899 h 1910440"/>
                  <a:gd name="connsiteX100" fmla="*/ 1398278 w 2127427"/>
                  <a:gd name="connsiteY100" fmla="*/ 1408365 h 1910440"/>
                  <a:gd name="connsiteX101" fmla="*/ 1417969 w 2127427"/>
                  <a:gd name="connsiteY101" fmla="*/ 1378832 h 1910440"/>
                  <a:gd name="connsiteX102" fmla="*/ 1437660 w 2127427"/>
                  <a:gd name="connsiteY102" fmla="*/ 1319764 h 1910440"/>
                  <a:gd name="connsiteX103" fmla="*/ 1408124 w 2127427"/>
                  <a:gd name="connsiteY103" fmla="*/ 1132716 h 1910440"/>
                  <a:gd name="connsiteX104" fmla="*/ 1388433 w 2127427"/>
                  <a:gd name="connsiteY104" fmla="*/ 1063804 h 1910440"/>
                  <a:gd name="connsiteX105" fmla="*/ 1358896 w 2127427"/>
                  <a:gd name="connsiteY105" fmla="*/ 1034270 h 1910440"/>
                  <a:gd name="connsiteX106" fmla="*/ 1319514 w 2127427"/>
                  <a:gd name="connsiteY106" fmla="*/ 975203 h 1910440"/>
                  <a:gd name="connsiteX107" fmla="*/ 1260441 w 2127427"/>
                  <a:gd name="connsiteY107" fmla="*/ 935824 h 1910440"/>
                  <a:gd name="connsiteX108" fmla="*/ 1191523 w 2127427"/>
                  <a:gd name="connsiteY108" fmla="*/ 876757 h 1910440"/>
                  <a:gd name="connsiteX109" fmla="*/ 1181677 w 2127427"/>
                  <a:gd name="connsiteY109" fmla="*/ 847223 h 1910440"/>
                  <a:gd name="connsiteX110" fmla="*/ 1122604 w 2127427"/>
                  <a:gd name="connsiteY110" fmla="*/ 817689 h 1910440"/>
                  <a:gd name="connsiteX111" fmla="*/ 1102913 w 2127427"/>
                  <a:gd name="connsiteY111" fmla="*/ 788155 h 1910440"/>
                  <a:gd name="connsiteX112" fmla="*/ 1043841 w 2127427"/>
                  <a:gd name="connsiteY112" fmla="*/ 758621 h 1910440"/>
                  <a:gd name="connsiteX113" fmla="*/ 1033995 w 2127427"/>
                  <a:gd name="connsiteY113" fmla="*/ 729088 h 1910440"/>
                  <a:gd name="connsiteX114" fmla="*/ 1014304 w 2127427"/>
                  <a:gd name="connsiteY114" fmla="*/ 709398 h 1910440"/>
                  <a:gd name="connsiteX115" fmla="*/ 994613 w 2127427"/>
                  <a:gd name="connsiteY115" fmla="*/ 679864 h 1910440"/>
                  <a:gd name="connsiteX116" fmla="*/ 984768 w 2127427"/>
                  <a:gd name="connsiteY116" fmla="*/ 650331 h 1910440"/>
                  <a:gd name="connsiteX117" fmla="*/ 994613 w 2127427"/>
                  <a:gd name="connsiteY117" fmla="*/ 522351 h 1910440"/>
                  <a:gd name="connsiteX118" fmla="*/ 1014304 w 2127427"/>
                  <a:gd name="connsiteY118" fmla="*/ 492817 h 1910440"/>
                  <a:gd name="connsiteX119" fmla="*/ 1053686 w 2127427"/>
                  <a:gd name="connsiteY119" fmla="*/ 473128 h 1910440"/>
                  <a:gd name="connsiteX120" fmla="*/ 1201368 w 2127427"/>
                  <a:gd name="connsiteY120" fmla="*/ 443594 h 1910440"/>
                  <a:gd name="connsiteX121" fmla="*/ 1516424 w 2127427"/>
                  <a:gd name="connsiteY121" fmla="*/ 453439 h 1910440"/>
                  <a:gd name="connsiteX122" fmla="*/ 1516424 w 2127427"/>
                  <a:gd name="connsiteY122" fmla="*/ 453439 h 1910440"/>
                  <a:gd name="connsiteX123" fmla="*/ 1516424 w 2127427"/>
                  <a:gd name="connsiteY123" fmla="*/ 453439 h 1910440"/>
                  <a:gd name="connsiteX124" fmla="*/ 1516424 w 2127427"/>
                  <a:gd name="connsiteY124" fmla="*/ 453439 h 1910440"/>
                  <a:gd name="connsiteX0" fmla="*/ 1417969 w 2176112"/>
                  <a:gd name="connsiteY0" fmla="*/ 531988 h 1998834"/>
                  <a:gd name="connsiteX1" fmla="*/ 1417969 w 2176112"/>
                  <a:gd name="connsiteY1" fmla="*/ 531988 h 1998834"/>
                  <a:gd name="connsiteX2" fmla="*/ 1565652 w 2176112"/>
                  <a:gd name="connsiteY2" fmla="*/ 502454 h 1998834"/>
                  <a:gd name="connsiteX3" fmla="*/ 1595188 w 2176112"/>
                  <a:gd name="connsiteY3" fmla="*/ 492609 h 1998834"/>
                  <a:gd name="connsiteX4" fmla="*/ 2097308 w 2176112"/>
                  <a:gd name="connsiteY4" fmla="*/ 650124 h 1998834"/>
                  <a:gd name="connsiteX5" fmla="*/ 1634570 w 2176112"/>
                  <a:gd name="connsiteY5" fmla="*/ 394163 h 1998834"/>
                  <a:gd name="connsiteX6" fmla="*/ 2176073 w 2176112"/>
                  <a:gd name="connsiteY6" fmla="*/ 380 h 1998834"/>
                  <a:gd name="connsiteX7" fmla="*/ 1614879 w 2176112"/>
                  <a:gd name="connsiteY7" fmla="*/ 226805 h 1998834"/>
                  <a:gd name="connsiteX8" fmla="*/ 1585343 w 2176112"/>
                  <a:gd name="connsiteY8" fmla="*/ 207116 h 1998834"/>
                  <a:gd name="connsiteX9" fmla="*/ 1545961 w 2176112"/>
                  <a:gd name="connsiteY9" fmla="*/ 197271 h 1998834"/>
                  <a:gd name="connsiteX10" fmla="*/ 1457351 w 2176112"/>
                  <a:gd name="connsiteY10" fmla="*/ 187427 h 1998834"/>
                  <a:gd name="connsiteX11" fmla="*/ 1191523 w 2176112"/>
                  <a:gd name="connsiteY11" fmla="*/ 216960 h 1998834"/>
                  <a:gd name="connsiteX12" fmla="*/ 1161986 w 2176112"/>
                  <a:gd name="connsiteY12" fmla="*/ 226805 h 1998834"/>
                  <a:gd name="connsiteX13" fmla="*/ 1083222 w 2176112"/>
                  <a:gd name="connsiteY13" fmla="*/ 276028 h 1998834"/>
                  <a:gd name="connsiteX14" fmla="*/ 1024150 w 2176112"/>
                  <a:gd name="connsiteY14" fmla="*/ 315407 h 1998834"/>
                  <a:gd name="connsiteX15" fmla="*/ 994613 w 2176112"/>
                  <a:gd name="connsiteY15" fmla="*/ 335096 h 1998834"/>
                  <a:gd name="connsiteX16" fmla="*/ 935540 w 2176112"/>
                  <a:gd name="connsiteY16" fmla="*/ 354785 h 1998834"/>
                  <a:gd name="connsiteX17" fmla="*/ 906004 w 2176112"/>
                  <a:gd name="connsiteY17" fmla="*/ 364630 h 1998834"/>
                  <a:gd name="connsiteX18" fmla="*/ 886313 w 2176112"/>
                  <a:gd name="connsiteY18" fmla="*/ 394163 h 1998834"/>
                  <a:gd name="connsiteX19" fmla="*/ 827240 w 2176112"/>
                  <a:gd name="connsiteY19" fmla="*/ 423697 h 1998834"/>
                  <a:gd name="connsiteX20" fmla="*/ 758321 w 2176112"/>
                  <a:gd name="connsiteY20" fmla="*/ 502454 h 1998834"/>
                  <a:gd name="connsiteX21" fmla="*/ 738630 w 2176112"/>
                  <a:gd name="connsiteY21" fmla="*/ 531988 h 1998834"/>
                  <a:gd name="connsiteX22" fmla="*/ 679557 w 2176112"/>
                  <a:gd name="connsiteY22" fmla="*/ 561522 h 1998834"/>
                  <a:gd name="connsiteX23" fmla="*/ 659866 w 2176112"/>
                  <a:gd name="connsiteY23" fmla="*/ 591056 h 1998834"/>
                  <a:gd name="connsiteX24" fmla="*/ 650021 w 2176112"/>
                  <a:gd name="connsiteY24" fmla="*/ 620589 h 1998834"/>
                  <a:gd name="connsiteX25" fmla="*/ 620484 w 2176112"/>
                  <a:gd name="connsiteY25" fmla="*/ 630434 h 1998834"/>
                  <a:gd name="connsiteX26" fmla="*/ 610639 w 2176112"/>
                  <a:gd name="connsiteY26" fmla="*/ 659968 h 1998834"/>
                  <a:gd name="connsiteX27" fmla="*/ 590948 w 2176112"/>
                  <a:gd name="connsiteY27" fmla="*/ 689502 h 1998834"/>
                  <a:gd name="connsiteX28" fmla="*/ 581102 w 2176112"/>
                  <a:gd name="connsiteY28" fmla="*/ 728880 h 1998834"/>
                  <a:gd name="connsiteX29" fmla="*/ 541720 w 2176112"/>
                  <a:gd name="connsiteY29" fmla="*/ 817482 h 1998834"/>
                  <a:gd name="connsiteX30" fmla="*/ 531875 w 2176112"/>
                  <a:gd name="connsiteY30" fmla="*/ 847015 h 1998834"/>
                  <a:gd name="connsiteX31" fmla="*/ 512184 w 2176112"/>
                  <a:gd name="connsiteY31" fmla="*/ 876549 h 1998834"/>
                  <a:gd name="connsiteX32" fmla="*/ 522029 w 2176112"/>
                  <a:gd name="connsiteY32" fmla="*/ 984840 h 1998834"/>
                  <a:gd name="connsiteX33" fmla="*/ 571257 w 2176112"/>
                  <a:gd name="connsiteY33" fmla="*/ 1024218 h 1998834"/>
                  <a:gd name="connsiteX34" fmla="*/ 610639 w 2176112"/>
                  <a:gd name="connsiteY34" fmla="*/ 1043908 h 1998834"/>
                  <a:gd name="connsiteX35" fmla="*/ 669712 w 2176112"/>
                  <a:gd name="connsiteY35" fmla="*/ 1063597 h 1998834"/>
                  <a:gd name="connsiteX36" fmla="*/ 699248 w 2176112"/>
                  <a:gd name="connsiteY36" fmla="*/ 1083286 h 1998834"/>
                  <a:gd name="connsiteX37" fmla="*/ 846931 w 2176112"/>
                  <a:gd name="connsiteY37" fmla="*/ 1102975 h 1998834"/>
                  <a:gd name="connsiteX38" fmla="*/ 906004 w 2176112"/>
                  <a:gd name="connsiteY38" fmla="*/ 1132509 h 1998834"/>
                  <a:gd name="connsiteX39" fmla="*/ 935540 w 2176112"/>
                  <a:gd name="connsiteY39" fmla="*/ 1152198 h 1998834"/>
                  <a:gd name="connsiteX40" fmla="*/ 974922 w 2176112"/>
                  <a:gd name="connsiteY40" fmla="*/ 1162043 h 1998834"/>
                  <a:gd name="connsiteX41" fmla="*/ 1014304 w 2176112"/>
                  <a:gd name="connsiteY41" fmla="*/ 1181732 h 1998834"/>
                  <a:gd name="connsiteX42" fmla="*/ 1024150 w 2176112"/>
                  <a:gd name="connsiteY42" fmla="*/ 1211266 h 1998834"/>
                  <a:gd name="connsiteX43" fmla="*/ 974922 w 2176112"/>
                  <a:gd name="connsiteY43" fmla="*/ 1201421 h 1998834"/>
                  <a:gd name="connsiteX44" fmla="*/ 935540 w 2176112"/>
                  <a:gd name="connsiteY44" fmla="*/ 1191577 h 1998834"/>
                  <a:gd name="connsiteX45" fmla="*/ 837085 w 2176112"/>
                  <a:gd name="connsiteY45" fmla="*/ 1171887 h 1998834"/>
                  <a:gd name="connsiteX46" fmla="*/ 600793 w 2176112"/>
                  <a:gd name="connsiteY46" fmla="*/ 1191577 h 1998834"/>
                  <a:gd name="connsiteX47" fmla="*/ 571257 w 2176112"/>
                  <a:gd name="connsiteY47" fmla="*/ 1201421 h 1998834"/>
                  <a:gd name="connsiteX48" fmla="*/ 561411 w 2176112"/>
                  <a:gd name="connsiteY48" fmla="*/ 1230955 h 1998834"/>
                  <a:gd name="connsiteX49" fmla="*/ 502339 w 2176112"/>
                  <a:gd name="connsiteY49" fmla="*/ 1250644 h 1998834"/>
                  <a:gd name="connsiteX50" fmla="*/ 541720 w 2176112"/>
                  <a:gd name="connsiteY50" fmla="*/ 1201421 h 1998834"/>
                  <a:gd name="connsiteX51" fmla="*/ 571257 w 2176112"/>
                  <a:gd name="connsiteY51" fmla="*/ 1181732 h 1998834"/>
                  <a:gd name="connsiteX52" fmla="*/ 610639 w 2176112"/>
                  <a:gd name="connsiteY52" fmla="*/ 1132509 h 1998834"/>
                  <a:gd name="connsiteX53" fmla="*/ 620484 w 2176112"/>
                  <a:gd name="connsiteY53" fmla="*/ 1093131 h 1998834"/>
                  <a:gd name="connsiteX54" fmla="*/ 610639 w 2176112"/>
                  <a:gd name="connsiteY54" fmla="*/ 1063597 h 1998834"/>
                  <a:gd name="connsiteX55" fmla="*/ 315274 w 2176112"/>
                  <a:gd name="connsiteY55" fmla="*/ 1053752 h 1998834"/>
                  <a:gd name="connsiteX56" fmla="*/ 285738 w 2176112"/>
                  <a:gd name="connsiteY56" fmla="*/ 1063597 h 1998834"/>
                  <a:gd name="connsiteX57" fmla="*/ 275892 w 2176112"/>
                  <a:gd name="connsiteY57" fmla="*/ 1093131 h 1998834"/>
                  <a:gd name="connsiteX58" fmla="*/ 256201 w 2176112"/>
                  <a:gd name="connsiteY58" fmla="*/ 1122664 h 1998834"/>
                  <a:gd name="connsiteX59" fmla="*/ 206974 w 2176112"/>
                  <a:gd name="connsiteY59" fmla="*/ 1211266 h 1998834"/>
                  <a:gd name="connsiteX60" fmla="*/ 187283 w 2176112"/>
                  <a:gd name="connsiteY60" fmla="*/ 1240800 h 1998834"/>
                  <a:gd name="connsiteX61" fmla="*/ 177437 w 2176112"/>
                  <a:gd name="connsiteY61" fmla="*/ 1270333 h 1998834"/>
                  <a:gd name="connsiteX62" fmla="*/ 167592 w 2176112"/>
                  <a:gd name="connsiteY62" fmla="*/ 1309712 h 1998834"/>
                  <a:gd name="connsiteX63" fmla="*/ 147901 w 2176112"/>
                  <a:gd name="connsiteY63" fmla="*/ 1339246 h 1998834"/>
                  <a:gd name="connsiteX64" fmla="*/ 128210 w 2176112"/>
                  <a:gd name="connsiteY64" fmla="*/ 1398313 h 1998834"/>
                  <a:gd name="connsiteX65" fmla="*/ 118364 w 2176112"/>
                  <a:gd name="connsiteY65" fmla="*/ 1427847 h 1998834"/>
                  <a:gd name="connsiteX66" fmla="*/ 108519 w 2176112"/>
                  <a:gd name="connsiteY66" fmla="*/ 1496759 h 1998834"/>
                  <a:gd name="connsiteX67" fmla="*/ 98673 w 2176112"/>
                  <a:gd name="connsiteY67" fmla="*/ 1526293 h 1998834"/>
                  <a:gd name="connsiteX68" fmla="*/ 78982 w 2176112"/>
                  <a:gd name="connsiteY68" fmla="*/ 1614895 h 1998834"/>
                  <a:gd name="connsiteX69" fmla="*/ 69137 w 2176112"/>
                  <a:gd name="connsiteY69" fmla="*/ 1644429 h 1998834"/>
                  <a:gd name="connsiteX70" fmla="*/ 59291 w 2176112"/>
                  <a:gd name="connsiteY70" fmla="*/ 1683807 h 1998834"/>
                  <a:gd name="connsiteX71" fmla="*/ 49446 w 2176112"/>
                  <a:gd name="connsiteY71" fmla="*/ 1713341 h 1998834"/>
                  <a:gd name="connsiteX72" fmla="*/ 10064 w 2176112"/>
                  <a:gd name="connsiteY72" fmla="*/ 1821632 h 1998834"/>
                  <a:gd name="connsiteX73" fmla="*/ 10064 w 2176112"/>
                  <a:gd name="connsiteY73" fmla="*/ 1920078 h 1998834"/>
                  <a:gd name="connsiteX74" fmla="*/ 29755 w 2176112"/>
                  <a:gd name="connsiteY74" fmla="*/ 1949611 h 1998834"/>
                  <a:gd name="connsiteX75" fmla="*/ 39600 w 2176112"/>
                  <a:gd name="connsiteY75" fmla="*/ 1979145 h 1998834"/>
                  <a:gd name="connsiteX76" fmla="*/ 98673 w 2176112"/>
                  <a:gd name="connsiteY76" fmla="*/ 1998834 h 1998834"/>
                  <a:gd name="connsiteX77" fmla="*/ 226665 w 2176112"/>
                  <a:gd name="connsiteY77" fmla="*/ 1988990 h 1998834"/>
                  <a:gd name="connsiteX78" fmla="*/ 256201 w 2176112"/>
                  <a:gd name="connsiteY78" fmla="*/ 1979145 h 1998834"/>
                  <a:gd name="connsiteX79" fmla="*/ 295583 w 2176112"/>
                  <a:gd name="connsiteY79" fmla="*/ 1920078 h 1998834"/>
                  <a:gd name="connsiteX80" fmla="*/ 315274 w 2176112"/>
                  <a:gd name="connsiteY80" fmla="*/ 1900388 h 1998834"/>
                  <a:gd name="connsiteX81" fmla="*/ 394038 w 2176112"/>
                  <a:gd name="connsiteY81" fmla="*/ 1792098 h 1998834"/>
                  <a:gd name="connsiteX82" fmla="*/ 384193 w 2176112"/>
                  <a:gd name="connsiteY82" fmla="*/ 1575516 h 1998834"/>
                  <a:gd name="connsiteX83" fmla="*/ 305429 w 2176112"/>
                  <a:gd name="connsiteY83" fmla="*/ 1427847 h 1998834"/>
                  <a:gd name="connsiteX84" fmla="*/ 433420 w 2176112"/>
                  <a:gd name="connsiteY84" fmla="*/ 1457381 h 1998834"/>
                  <a:gd name="connsiteX85" fmla="*/ 512184 w 2176112"/>
                  <a:gd name="connsiteY85" fmla="*/ 1486915 h 1998834"/>
                  <a:gd name="connsiteX86" fmla="*/ 610639 w 2176112"/>
                  <a:gd name="connsiteY86" fmla="*/ 1477070 h 1998834"/>
                  <a:gd name="connsiteX87" fmla="*/ 640175 w 2176112"/>
                  <a:gd name="connsiteY87" fmla="*/ 1467226 h 1998834"/>
                  <a:gd name="connsiteX88" fmla="*/ 659866 w 2176112"/>
                  <a:gd name="connsiteY88" fmla="*/ 1437692 h 1998834"/>
                  <a:gd name="connsiteX89" fmla="*/ 689403 w 2176112"/>
                  <a:gd name="connsiteY89" fmla="*/ 1418003 h 1998834"/>
                  <a:gd name="connsiteX90" fmla="*/ 709094 w 2176112"/>
                  <a:gd name="connsiteY90" fmla="*/ 1398313 h 1998834"/>
                  <a:gd name="connsiteX91" fmla="*/ 758321 w 2176112"/>
                  <a:gd name="connsiteY91" fmla="*/ 1388469 h 1998834"/>
                  <a:gd name="connsiteX92" fmla="*/ 945386 w 2176112"/>
                  <a:gd name="connsiteY92" fmla="*/ 1398313 h 1998834"/>
                  <a:gd name="connsiteX93" fmla="*/ 1004459 w 2176112"/>
                  <a:gd name="connsiteY93" fmla="*/ 1418003 h 1998834"/>
                  <a:gd name="connsiteX94" fmla="*/ 1033995 w 2176112"/>
                  <a:gd name="connsiteY94" fmla="*/ 1447536 h 1998834"/>
                  <a:gd name="connsiteX95" fmla="*/ 1063532 w 2176112"/>
                  <a:gd name="connsiteY95" fmla="*/ 1457381 h 1998834"/>
                  <a:gd name="connsiteX96" fmla="*/ 1083222 w 2176112"/>
                  <a:gd name="connsiteY96" fmla="*/ 1486915 h 1998834"/>
                  <a:gd name="connsiteX97" fmla="*/ 1122604 w 2176112"/>
                  <a:gd name="connsiteY97" fmla="*/ 1496759 h 1998834"/>
                  <a:gd name="connsiteX98" fmla="*/ 1171832 w 2176112"/>
                  <a:gd name="connsiteY98" fmla="*/ 1506604 h 1998834"/>
                  <a:gd name="connsiteX99" fmla="*/ 1240750 w 2176112"/>
                  <a:gd name="connsiteY99" fmla="*/ 1526293 h 1998834"/>
                  <a:gd name="connsiteX100" fmla="*/ 1398278 w 2176112"/>
                  <a:gd name="connsiteY100" fmla="*/ 1496759 h 1998834"/>
                  <a:gd name="connsiteX101" fmla="*/ 1417969 w 2176112"/>
                  <a:gd name="connsiteY101" fmla="*/ 1467226 h 1998834"/>
                  <a:gd name="connsiteX102" fmla="*/ 1437660 w 2176112"/>
                  <a:gd name="connsiteY102" fmla="*/ 1408158 h 1998834"/>
                  <a:gd name="connsiteX103" fmla="*/ 1408124 w 2176112"/>
                  <a:gd name="connsiteY103" fmla="*/ 1221110 h 1998834"/>
                  <a:gd name="connsiteX104" fmla="*/ 1388433 w 2176112"/>
                  <a:gd name="connsiteY104" fmla="*/ 1152198 h 1998834"/>
                  <a:gd name="connsiteX105" fmla="*/ 1358896 w 2176112"/>
                  <a:gd name="connsiteY105" fmla="*/ 1122664 h 1998834"/>
                  <a:gd name="connsiteX106" fmla="*/ 1319514 w 2176112"/>
                  <a:gd name="connsiteY106" fmla="*/ 1063597 h 1998834"/>
                  <a:gd name="connsiteX107" fmla="*/ 1260441 w 2176112"/>
                  <a:gd name="connsiteY107" fmla="*/ 1024218 h 1998834"/>
                  <a:gd name="connsiteX108" fmla="*/ 1191523 w 2176112"/>
                  <a:gd name="connsiteY108" fmla="*/ 965151 h 1998834"/>
                  <a:gd name="connsiteX109" fmla="*/ 1181677 w 2176112"/>
                  <a:gd name="connsiteY109" fmla="*/ 935617 h 1998834"/>
                  <a:gd name="connsiteX110" fmla="*/ 1122604 w 2176112"/>
                  <a:gd name="connsiteY110" fmla="*/ 906083 h 1998834"/>
                  <a:gd name="connsiteX111" fmla="*/ 1102913 w 2176112"/>
                  <a:gd name="connsiteY111" fmla="*/ 876549 h 1998834"/>
                  <a:gd name="connsiteX112" fmla="*/ 1043841 w 2176112"/>
                  <a:gd name="connsiteY112" fmla="*/ 847015 h 1998834"/>
                  <a:gd name="connsiteX113" fmla="*/ 1033995 w 2176112"/>
                  <a:gd name="connsiteY113" fmla="*/ 817482 h 1998834"/>
                  <a:gd name="connsiteX114" fmla="*/ 1014304 w 2176112"/>
                  <a:gd name="connsiteY114" fmla="*/ 797792 h 1998834"/>
                  <a:gd name="connsiteX115" fmla="*/ 994613 w 2176112"/>
                  <a:gd name="connsiteY115" fmla="*/ 768258 h 1998834"/>
                  <a:gd name="connsiteX116" fmla="*/ 984768 w 2176112"/>
                  <a:gd name="connsiteY116" fmla="*/ 738725 h 1998834"/>
                  <a:gd name="connsiteX117" fmla="*/ 994613 w 2176112"/>
                  <a:gd name="connsiteY117" fmla="*/ 610745 h 1998834"/>
                  <a:gd name="connsiteX118" fmla="*/ 1014304 w 2176112"/>
                  <a:gd name="connsiteY118" fmla="*/ 581211 h 1998834"/>
                  <a:gd name="connsiteX119" fmla="*/ 1053686 w 2176112"/>
                  <a:gd name="connsiteY119" fmla="*/ 561522 h 1998834"/>
                  <a:gd name="connsiteX120" fmla="*/ 1201368 w 2176112"/>
                  <a:gd name="connsiteY120" fmla="*/ 531988 h 1998834"/>
                  <a:gd name="connsiteX121" fmla="*/ 1516424 w 2176112"/>
                  <a:gd name="connsiteY121" fmla="*/ 541833 h 1998834"/>
                  <a:gd name="connsiteX122" fmla="*/ 1516424 w 2176112"/>
                  <a:gd name="connsiteY122" fmla="*/ 541833 h 1998834"/>
                  <a:gd name="connsiteX123" fmla="*/ 1516424 w 2176112"/>
                  <a:gd name="connsiteY123" fmla="*/ 541833 h 1998834"/>
                  <a:gd name="connsiteX124" fmla="*/ 1516424 w 2176112"/>
                  <a:gd name="connsiteY124" fmla="*/ 541833 h 1998834"/>
                  <a:gd name="connsiteX0" fmla="*/ 1417969 w 2451773"/>
                  <a:gd name="connsiteY0" fmla="*/ 650001 h 2116847"/>
                  <a:gd name="connsiteX1" fmla="*/ 1417969 w 2451773"/>
                  <a:gd name="connsiteY1" fmla="*/ 650001 h 2116847"/>
                  <a:gd name="connsiteX2" fmla="*/ 1565652 w 2451773"/>
                  <a:gd name="connsiteY2" fmla="*/ 620467 h 2116847"/>
                  <a:gd name="connsiteX3" fmla="*/ 1595188 w 2451773"/>
                  <a:gd name="connsiteY3" fmla="*/ 610622 h 2116847"/>
                  <a:gd name="connsiteX4" fmla="*/ 2097308 w 2451773"/>
                  <a:gd name="connsiteY4" fmla="*/ 768137 h 2116847"/>
                  <a:gd name="connsiteX5" fmla="*/ 1634570 w 2451773"/>
                  <a:gd name="connsiteY5" fmla="*/ 512176 h 2116847"/>
                  <a:gd name="connsiteX6" fmla="*/ 2451747 w 2451773"/>
                  <a:gd name="connsiteY6" fmla="*/ 258 h 2116847"/>
                  <a:gd name="connsiteX7" fmla="*/ 1614879 w 2451773"/>
                  <a:gd name="connsiteY7" fmla="*/ 344818 h 2116847"/>
                  <a:gd name="connsiteX8" fmla="*/ 1585343 w 2451773"/>
                  <a:gd name="connsiteY8" fmla="*/ 325129 h 2116847"/>
                  <a:gd name="connsiteX9" fmla="*/ 1545961 w 2451773"/>
                  <a:gd name="connsiteY9" fmla="*/ 315284 h 2116847"/>
                  <a:gd name="connsiteX10" fmla="*/ 1457351 w 2451773"/>
                  <a:gd name="connsiteY10" fmla="*/ 305440 h 2116847"/>
                  <a:gd name="connsiteX11" fmla="*/ 1191523 w 2451773"/>
                  <a:gd name="connsiteY11" fmla="*/ 334973 h 2116847"/>
                  <a:gd name="connsiteX12" fmla="*/ 1161986 w 2451773"/>
                  <a:gd name="connsiteY12" fmla="*/ 344818 h 2116847"/>
                  <a:gd name="connsiteX13" fmla="*/ 1083222 w 2451773"/>
                  <a:gd name="connsiteY13" fmla="*/ 394041 h 2116847"/>
                  <a:gd name="connsiteX14" fmla="*/ 1024150 w 2451773"/>
                  <a:gd name="connsiteY14" fmla="*/ 433420 h 2116847"/>
                  <a:gd name="connsiteX15" fmla="*/ 994613 w 2451773"/>
                  <a:gd name="connsiteY15" fmla="*/ 453109 h 2116847"/>
                  <a:gd name="connsiteX16" fmla="*/ 935540 w 2451773"/>
                  <a:gd name="connsiteY16" fmla="*/ 472798 h 2116847"/>
                  <a:gd name="connsiteX17" fmla="*/ 906004 w 2451773"/>
                  <a:gd name="connsiteY17" fmla="*/ 482643 h 2116847"/>
                  <a:gd name="connsiteX18" fmla="*/ 886313 w 2451773"/>
                  <a:gd name="connsiteY18" fmla="*/ 512176 h 2116847"/>
                  <a:gd name="connsiteX19" fmla="*/ 827240 w 2451773"/>
                  <a:gd name="connsiteY19" fmla="*/ 541710 h 2116847"/>
                  <a:gd name="connsiteX20" fmla="*/ 758321 w 2451773"/>
                  <a:gd name="connsiteY20" fmla="*/ 620467 h 2116847"/>
                  <a:gd name="connsiteX21" fmla="*/ 738630 w 2451773"/>
                  <a:gd name="connsiteY21" fmla="*/ 650001 h 2116847"/>
                  <a:gd name="connsiteX22" fmla="*/ 679557 w 2451773"/>
                  <a:gd name="connsiteY22" fmla="*/ 679535 h 2116847"/>
                  <a:gd name="connsiteX23" fmla="*/ 659866 w 2451773"/>
                  <a:gd name="connsiteY23" fmla="*/ 709069 h 2116847"/>
                  <a:gd name="connsiteX24" fmla="*/ 650021 w 2451773"/>
                  <a:gd name="connsiteY24" fmla="*/ 738602 h 2116847"/>
                  <a:gd name="connsiteX25" fmla="*/ 620484 w 2451773"/>
                  <a:gd name="connsiteY25" fmla="*/ 748447 h 2116847"/>
                  <a:gd name="connsiteX26" fmla="*/ 610639 w 2451773"/>
                  <a:gd name="connsiteY26" fmla="*/ 777981 h 2116847"/>
                  <a:gd name="connsiteX27" fmla="*/ 590948 w 2451773"/>
                  <a:gd name="connsiteY27" fmla="*/ 807515 h 2116847"/>
                  <a:gd name="connsiteX28" fmla="*/ 581102 w 2451773"/>
                  <a:gd name="connsiteY28" fmla="*/ 846893 h 2116847"/>
                  <a:gd name="connsiteX29" fmla="*/ 541720 w 2451773"/>
                  <a:gd name="connsiteY29" fmla="*/ 935495 h 2116847"/>
                  <a:gd name="connsiteX30" fmla="*/ 531875 w 2451773"/>
                  <a:gd name="connsiteY30" fmla="*/ 965028 h 2116847"/>
                  <a:gd name="connsiteX31" fmla="*/ 512184 w 2451773"/>
                  <a:gd name="connsiteY31" fmla="*/ 994562 h 2116847"/>
                  <a:gd name="connsiteX32" fmla="*/ 522029 w 2451773"/>
                  <a:gd name="connsiteY32" fmla="*/ 1102853 h 2116847"/>
                  <a:gd name="connsiteX33" fmla="*/ 571257 w 2451773"/>
                  <a:gd name="connsiteY33" fmla="*/ 1142231 h 2116847"/>
                  <a:gd name="connsiteX34" fmla="*/ 610639 w 2451773"/>
                  <a:gd name="connsiteY34" fmla="*/ 1161921 h 2116847"/>
                  <a:gd name="connsiteX35" fmla="*/ 669712 w 2451773"/>
                  <a:gd name="connsiteY35" fmla="*/ 1181610 h 2116847"/>
                  <a:gd name="connsiteX36" fmla="*/ 699248 w 2451773"/>
                  <a:gd name="connsiteY36" fmla="*/ 1201299 h 2116847"/>
                  <a:gd name="connsiteX37" fmla="*/ 846931 w 2451773"/>
                  <a:gd name="connsiteY37" fmla="*/ 1220988 h 2116847"/>
                  <a:gd name="connsiteX38" fmla="*/ 906004 w 2451773"/>
                  <a:gd name="connsiteY38" fmla="*/ 1250522 h 2116847"/>
                  <a:gd name="connsiteX39" fmla="*/ 935540 w 2451773"/>
                  <a:gd name="connsiteY39" fmla="*/ 1270211 h 2116847"/>
                  <a:gd name="connsiteX40" fmla="*/ 974922 w 2451773"/>
                  <a:gd name="connsiteY40" fmla="*/ 1280056 h 2116847"/>
                  <a:gd name="connsiteX41" fmla="*/ 1014304 w 2451773"/>
                  <a:gd name="connsiteY41" fmla="*/ 1299745 h 2116847"/>
                  <a:gd name="connsiteX42" fmla="*/ 1024150 w 2451773"/>
                  <a:gd name="connsiteY42" fmla="*/ 1329279 h 2116847"/>
                  <a:gd name="connsiteX43" fmla="*/ 974922 w 2451773"/>
                  <a:gd name="connsiteY43" fmla="*/ 1319434 h 2116847"/>
                  <a:gd name="connsiteX44" fmla="*/ 935540 w 2451773"/>
                  <a:gd name="connsiteY44" fmla="*/ 1309590 h 2116847"/>
                  <a:gd name="connsiteX45" fmla="*/ 837085 w 2451773"/>
                  <a:gd name="connsiteY45" fmla="*/ 1289900 h 2116847"/>
                  <a:gd name="connsiteX46" fmla="*/ 600793 w 2451773"/>
                  <a:gd name="connsiteY46" fmla="*/ 1309590 h 2116847"/>
                  <a:gd name="connsiteX47" fmla="*/ 571257 w 2451773"/>
                  <a:gd name="connsiteY47" fmla="*/ 1319434 h 2116847"/>
                  <a:gd name="connsiteX48" fmla="*/ 561411 w 2451773"/>
                  <a:gd name="connsiteY48" fmla="*/ 1348968 h 2116847"/>
                  <a:gd name="connsiteX49" fmla="*/ 502339 w 2451773"/>
                  <a:gd name="connsiteY49" fmla="*/ 1368657 h 2116847"/>
                  <a:gd name="connsiteX50" fmla="*/ 541720 w 2451773"/>
                  <a:gd name="connsiteY50" fmla="*/ 1319434 h 2116847"/>
                  <a:gd name="connsiteX51" fmla="*/ 571257 w 2451773"/>
                  <a:gd name="connsiteY51" fmla="*/ 1299745 h 2116847"/>
                  <a:gd name="connsiteX52" fmla="*/ 610639 w 2451773"/>
                  <a:gd name="connsiteY52" fmla="*/ 1250522 h 2116847"/>
                  <a:gd name="connsiteX53" fmla="*/ 620484 w 2451773"/>
                  <a:gd name="connsiteY53" fmla="*/ 1211144 h 2116847"/>
                  <a:gd name="connsiteX54" fmla="*/ 610639 w 2451773"/>
                  <a:gd name="connsiteY54" fmla="*/ 1181610 h 2116847"/>
                  <a:gd name="connsiteX55" fmla="*/ 315274 w 2451773"/>
                  <a:gd name="connsiteY55" fmla="*/ 1171765 h 2116847"/>
                  <a:gd name="connsiteX56" fmla="*/ 285738 w 2451773"/>
                  <a:gd name="connsiteY56" fmla="*/ 1181610 h 2116847"/>
                  <a:gd name="connsiteX57" fmla="*/ 275892 w 2451773"/>
                  <a:gd name="connsiteY57" fmla="*/ 1211144 h 2116847"/>
                  <a:gd name="connsiteX58" fmla="*/ 256201 w 2451773"/>
                  <a:gd name="connsiteY58" fmla="*/ 1240677 h 2116847"/>
                  <a:gd name="connsiteX59" fmla="*/ 206974 w 2451773"/>
                  <a:gd name="connsiteY59" fmla="*/ 1329279 h 2116847"/>
                  <a:gd name="connsiteX60" fmla="*/ 187283 w 2451773"/>
                  <a:gd name="connsiteY60" fmla="*/ 1358813 h 2116847"/>
                  <a:gd name="connsiteX61" fmla="*/ 177437 w 2451773"/>
                  <a:gd name="connsiteY61" fmla="*/ 1388346 h 2116847"/>
                  <a:gd name="connsiteX62" fmla="*/ 167592 w 2451773"/>
                  <a:gd name="connsiteY62" fmla="*/ 1427725 h 2116847"/>
                  <a:gd name="connsiteX63" fmla="*/ 147901 w 2451773"/>
                  <a:gd name="connsiteY63" fmla="*/ 1457259 h 2116847"/>
                  <a:gd name="connsiteX64" fmla="*/ 128210 w 2451773"/>
                  <a:gd name="connsiteY64" fmla="*/ 1516326 h 2116847"/>
                  <a:gd name="connsiteX65" fmla="*/ 118364 w 2451773"/>
                  <a:gd name="connsiteY65" fmla="*/ 1545860 h 2116847"/>
                  <a:gd name="connsiteX66" fmla="*/ 108519 w 2451773"/>
                  <a:gd name="connsiteY66" fmla="*/ 1614772 h 2116847"/>
                  <a:gd name="connsiteX67" fmla="*/ 98673 w 2451773"/>
                  <a:gd name="connsiteY67" fmla="*/ 1644306 h 2116847"/>
                  <a:gd name="connsiteX68" fmla="*/ 78982 w 2451773"/>
                  <a:gd name="connsiteY68" fmla="*/ 1732908 h 2116847"/>
                  <a:gd name="connsiteX69" fmla="*/ 69137 w 2451773"/>
                  <a:gd name="connsiteY69" fmla="*/ 1762442 h 2116847"/>
                  <a:gd name="connsiteX70" fmla="*/ 59291 w 2451773"/>
                  <a:gd name="connsiteY70" fmla="*/ 1801820 h 2116847"/>
                  <a:gd name="connsiteX71" fmla="*/ 49446 w 2451773"/>
                  <a:gd name="connsiteY71" fmla="*/ 1831354 h 2116847"/>
                  <a:gd name="connsiteX72" fmla="*/ 10064 w 2451773"/>
                  <a:gd name="connsiteY72" fmla="*/ 1939645 h 2116847"/>
                  <a:gd name="connsiteX73" fmla="*/ 10064 w 2451773"/>
                  <a:gd name="connsiteY73" fmla="*/ 2038091 h 2116847"/>
                  <a:gd name="connsiteX74" fmla="*/ 29755 w 2451773"/>
                  <a:gd name="connsiteY74" fmla="*/ 2067624 h 2116847"/>
                  <a:gd name="connsiteX75" fmla="*/ 39600 w 2451773"/>
                  <a:gd name="connsiteY75" fmla="*/ 2097158 h 2116847"/>
                  <a:gd name="connsiteX76" fmla="*/ 98673 w 2451773"/>
                  <a:gd name="connsiteY76" fmla="*/ 2116847 h 2116847"/>
                  <a:gd name="connsiteX77" fmla="*/ 226665 w 2451773"/>
                  <a:gd name="connsiteY77" fmla="*/ 2107003 h 2116847"/>
                  <a:gd name="connsiteX78" fmla="*/ 256201 w 2451773"/>
                  <a:gd name="connsiteY78" fmla="*/ 2097158 h 2116847"/>
                  <a:gd name="connsiteX79" fmla="*/ 295583 w 2451773"/>
                  <a:gd name="connsiteY79" fmla="*/ 2038091 h 2116847"/>
                  <a:gd name="connsiteX80" fmla="*/ 315274 w 2451773"/>
                  <a:gd name="connsiteY80" fmla="*/ 2018401 h 2116847"/>
                  <a:gd name="connsiteX81" fmla="*/ 394038 w 2451773"/>
                  <a:gd name="connsiteY81" fmla="*/ 1910111 h 2116847"/>
                  <a:gd name="connsiteX82" fmla="*/ 384193 w 2451773"/>
                  <a:gd name="connsiteY82" fmla="*/ 1693529 h 2116847"/>
                  <a:gd name="connsiteX83" fmla="*/ 305429 w 2451773"/>
                  <a:gd name="connsiteY83" fmla="*/ 1545860 h 2116847"/>
                  <a:gd name="connsiteX84" fmla="*/ 433420 w 2451773"/>
                  <a:gd name="connsiteY84" fmla="*/ 1575394 h 2116847"/>
                  <a:gd name="connsiteX85" fmla="*/ 512184 w 2451773"/>
                  <a:gd name="connsiteY85" fmla="*/ 1604928 h 2116847"/>
                  <a:gd name="connsiteX86" fmla="*/ 610639 w 2451773"/>
                  <a:gd name="connsiteY86" fmla="*/ 1595083 h 2116847"/>
                  <a:gd name="connsiteX87" fmla="*/ 640175 w 2451773"/>
                  <a:gd name="connsiteY87" fmla="*/ 1585239 h 2116847"/>
                  <a:gd name="connsiteX88" fmla="*/ 659866 w 2451773"/>
                  <a:gd name="connsiteY88" fmla="*/ 1555705 h 2116847"/>
                  <a:gd name="connsiteX89" fmla="*/ 689403 w 2451773"/>
                  <a:gd name="connsiteY89" fmla="*/ 1536016 h 2116847"/>
                  <a:gd name="connsiteX90" fmla="*/ 709094 w 2451773"/>
                  <a:gd name="connsiteY90" fmla="*/ 1516326 h 2116847"/>
                  <a:gd name="connsiteX91" fmla="*/ 758321 w 2451773"/>
                  <a:gd name="connsiteY91" fmla="*/ 1506482 h 2116847"/>
                  <a:gd name="connsiteX92" fmla="*/ 945386 w 2451773"/>
                  <a:gd name="connsiteY92" fmla="*/ 1516326 h 2116847"/>
                  <a:gd name="connsiteX93" fmla="*/ 1004459 w 2451773"/>
                  <a:gd name="connsiteY93" fmla="*/ 1536016 h 2116847"/>
                  <a:gd name="connsiteX94" fmla="*/ 1033995 w 2451773"/>
                  <a:gd name="connsiteY94" fmla="*/ 1565549 h 2116847"/>
                  <a:gd name="connsiteX95" fmla="*/ 1063532 w 2451773"/>
                  <a:gd name="connsiteY95" fmla="*/ 1575394 h 2116847"/>
                  <a:gd name="connsiteX96" fmla="*/ 1083222 w 2451773"/>
                  <a:gd name="connsiteY96" fmla="*/ 1604928 h 2116847"/>
                  <a:gd name="connsiteX97" fmla="*/ 1122604 w 2451773"/>
                  <a:gd name="connsiteY97" fmla="*/ 1614772 h 2116847"/>
                  <a:gd name="connsiteX98" fmla="*/ 1171832 w 2451773"/>
                  <a:gd name="connsiteY98" fmla="*/ 1624617 h 2116847"/>
                  <a:gd name="connsiteX99" fmla="*/ 1240750 w 2451773"/>
                  <a:gd name="connsiteY99" fmla="*/ 1644306 h 2116847"/>
                  <a:gd name="connsiteX100" fmla="*/ 1398278 w 2451773"/>
                  <a:gd name="connsiteY100" fmla="*/ 1614772 h 2116847"/>
                  <a:gd name="connsiteX101" fmla="*/ 1417969 w 2451773"/>
                  <a:gd name="connsiteY101" fmla="*/ 1585239 h 2116847"/>
                  <a:gd name="connsiteX102" fmla="*/ 1437660 w 2451773"/>
                  <a:gd name="connsiteY102" fmla="*/ 1526171 h 2116847"/>
                  <a:gd name="connsiteX103" fmla="*/ 1408124 w 2451773"/>
                  <a:gd name="connsiteY103" fmla="*/ 1339123 h 2116847"/>
                  <a:gd name="connsiteX104" fmla="*/ 1388433 w 2451773"/>
                  <a:gd name="connsiteY104" fmla="*/ 1270211 h 2116847"/>
                  <a:gd name="connsiteX105" fmla="*/ 1358896 w 2451773"/>
                  <a:gd name="connsiteY105" fmla="*/ 1240677 h 2116847"/>
                  <a:gd name="connsiteX106" fmla="*/ 1319514 w 2451773"/>
                  <a:gd name="connsiteY106" fmla="*/ 1181610 h 2116847"/>
                  <a:gd name="connsiteX107" fmla="*/ 1260441 w 2451773"/>
                  <a:gd name="connsiteY107" fmla="*/ 1142231 h 2116847"/>
                  <a:gd name="connsiteX108" fmla="*/ 1191523 w 2451773"/>
                  <a:gd name="connsiteY108" fmla="*/ 1083164 h 2116847"/>
                  <a:gd name="connsiteX109" fmla="*/ 1181677 w 2451773"/>
                  <a:gd name="connsiteY109" fmla="*/ 1053630 h 2116847"/>
                  <a:gd name="connsiteX110" fmla="*/ 1122604 w 2451773"/>
                  <a:gd name="connsiteY110" fmla="*/ 1024096 h 2116847"/>
                  <a:gd name="connsiteX111" fmla="*/ 1102913 w 2451773"/>
                  <a:gd name="connsiteY111" fmla="*/ 994562 h 2116847"/>
                  <a:gd name="connsiteX112" fmla="*/ 1043841 w 2451773"/>
                  <a:gd name="connsiteY112" fmla="*/ 965028 h 2116847"/>
                  <a:gd name="connsiteX113" fmla="*/ 1033995 w 2451773"/>
                  <a:gd name="connsiteY113" fmla="*/ 935495 h 2116847"/>
                  <a:gd name="connsiteX114" fmla="*/ 1014304 w 2451773"/>
                  <a:gd name="connsiteY114" fmla="*/ 915805 h 2116847"/>
                  <a:gd name="connsiteX115" fmla="*/ 994613 w 2451773"/>
                  <a:gd name="connsiteY115" fmla="*/ 886271 h 2116847"/>
                  <a:gd name="connsiteX116" fmla="*/ 984768 w 2451773"/>
                  <a:gd name="connsiteY116" fmla="*/ 856738 h 2116847"/>
                  <a:gd name="connsiteX117" fmla="*/ 994613 w 2451773"/>
                  <a:gd name="connsiteY117" fmla="*/ 728758 h 2116847"/>
                  <a:gd name="connsiteX118" fmla="*/ 1014304 w 2451773"/>
                  <a:gd name="connsiteY118" fmla="*/ 699224 h 2116847"/>
                  <a:gd name="connsiteX119" fmla="*/ 1053686 w 2451773"/>
                  <a:gd name="connsiteY119" fmla="*/ 679535 h 2116847"/>
                  <a:gd name="connsiteX120" fmla="*/ 1201368 w 2451773"/>
                  <a:gd name="connsiteY120" fmla="*/ 650001 h 2116847"/>
                  <a:gd name="connsiteX121" fmla="*/ 1516424 w 2451773"/>
                  <a:gd name="connsiteY121" fmla="*/ 659846 h 2116847"/>
                  <a:gd name="connsiteX122" fmla="*/ 1516424 w 2451773"/>
                  <a:gd name="connsiteY122" fmla="*/ 659846 h 2116847"/>
                  <a:gd name="connsiteX123" fmla="*/ 1516424 w 2451773"/>
                  <a:gd name="connsiteY123" fmla="*/ 659846 h 2116847"/>
                  <a:gd name="connsiteX124" fmla="*/ 1516424 w 2451773"/>
                  <a:gd name="connsiteY124" fmla="*/ 659846 h 2116847"/>
                  <a:gd name="connsiteX0" fmla="*/ 1417969 w 2727440"/>
                  <a:gd name="connsiteY0" fmla="*/ 758234 h 2225080"/>
                  <a:gd name="connsiteX1" fmla="*/ 1417969 w 2727440"/>
                  <a:gd name="connsiteY1" fmla="*/ 758234 h 2225080"/>
                  <a:gd name="connsiteX2" fmla="*/ 1565652 w 2727440"/>
                  <a:gd name="connsiteY2" fmla="*/ 728700 h 2225080"/>
                  <a:gd name="connsiteX3" fmla="*/ 1595188 w 2727440"/>
                  <a:gd name="connsiteY3" fmla="*/ 718855 h 2225080"/>
                  <a:gd name="connsiteX4" fmla="*/ 2097308 w 2727440"/>
                  <a:gd name="connsiteY4" fmla="*/ 876370 h 2225080"/>
                  <a:gd name="connsiteX5" fmla="*/ 1634570 w 2727440"/>
                  <a:gd name="connsiteY5" fmla="*/ 620409 h 2225080"/>
                  <a:gd name="connsiteX6" fmla="*/ 2727421 w 2727440"/>
                  <a:gd name="connsiteY6" fmla="*/ 200 h 2225080"/>
                  <a:gd name="connsiteX7" fmla="*/ 1614879 w 2727440"/>
                  <a:gd name="connsiteY7" fmla="*/ 453051 h 2225080"/>
                  <a:gd name="connsiteX8" fmla="*/ 1585343 w 2727440"/>
                  <a:gd name="connsiteY8" fmla="*/ 433362 h 2225080"/>
                  <a:gd name="connsiteX9" fmla="*/ 1545961 w 2727440"/>
                  <a:gd name="connsiteY9" fmla="*/ 423517 h 2225080"/>
                  <a:gd name="connsiteX10" fmla="*/ 1457351 w 2727440"/>
                  <a:gd name="connsiteY10" fmla="*/ 413673 h 2225080"/>
                  <a:gd name="connsiteX11" fmla="*/ 1191523 w 2727440"/>
                  <a:gd name="connsiteY11" fmla="*/ 443206 h 2225080"/>
                  <a:gd name="connsiteX12" fmla="*/ 1161986 w 2727440"/>
                  <a:gd name="connsiteY12" fmla="*/ 453051 h 2225080"/>
                  <a:gd name="connsiteX13" fmla="*/ 1083222 w 2727440"/>
                  <a:gd name="connsiteY13" fmla="*/ 502274 h 2225080"/>
                  <a:gd name="connsiteX14" fmla="*/ 1024150 w 2727440"/>
                  <a:gd name="connsiteY14" fmla="*/ 541653 h 2225080"/>
                  <a:gd name="connsiteX15" fmla="*/ 994613 w 2727440"/>
                  <a:gd name="connsiteY15" fmla="*/ 561342 h 2225080"/>
                  <a:gd name="connsiteX16" fmla="*/ 935540 w 2727440"/>
                  <a:gd name="connsiteY16" fmla="*/ 581031 h 2225080"/>
                  <a:gd name="connsiteX17" fmla="*/ 906004 w 2727440"/>
                  <a:gd name="connsiteY17" fmla="*/ 590876 h 2225080"/>
                  <a:gd name="connsiteX18" fmla="*/ 886313 w 2727440"/>
                  <a:gd name="connsiteY18" fmla="*/ 620409 h 2225080"/>
                  <a:gd name="connsiteX19" fmla="*/ 827240 w 2727440"/>
                  <a:gd name="connsiteY19" fmla="*/ 649943 h 2225080"/>
                  <a:gd name="connsiteX20" fmla="*/ 758321 w 2727440"/>
                  <a:gd name="connsiteY20" fmla="*/ 728700 h 2225080"/>
                  <a:gd name="connsiteX21" fmla="*/ 738630 w 2727440"/>
                  <a:gd name="connsiteY21" fmla="*/ 758234 h 2225080"/>
                  <a:gd name="connsiteX22" fmla="*/ 679557 w 2727440"/>
                  <a:gd name="connsiteY22" fmla="*/ 787768 h 2225080"/>
                  <a:gd name="connsiteX23" fmla="*/ 659866 w 2727440"/>
                  <a:gd name="connsiteY23" fmla="*/ 817302 h 2225080"/>
                  <a:gd name="connsiteX24" fmla="*/ 650021 w 2727440"/>
                  <a:gd name="connsiteY24" fmla="*/ 846835 h 2225080"/>
                  <a:gd name="connsiteX25" fmla="*/ 620484 w 2727440"/>
                  <a:gd name="connsiteY25" fmla="*/ 856680 h 2225080"/>
                  <a:gd name="connsiteX26" fmla="*/ 610639 w 2727440"/>
                  <a:gd name="connsiteY26" fmla="*/ 886214 h 2225080"/>
                  <a:gd name="connsiteX27" fmla="*/ 590948 w 2727440"/>
                  <a:gd name="connsiteY27" fmla="*/ 915748 h 2225080"/>
                  <a:gd name="connsiteX28" fmla="*/ 581102 w 2727440"/>
                  <a:gd name="connsiteY28" fmla="*/ 955126 h 2225080"/>
                  <a:gd name="connsiteX29" fmla="*/ 541720 w 2727440"/>
                  <a:gd name="connsiteY29" fmla="*/ 1043728 h 2225080"/>
                  <a:gd name="connsiteX30" fmla="*/ 531875 w 2727440"/>
                  <a:gd name="connsiteY30" fmla="*/ 1073261 h 2225080"/>
                  <a:gd name="connsiteX31" fmla="*/ 512184 w 2727440"/>
                  <a:gd name="connsiteY31" fmla="*/ 1102795 h 2225080"/>
                  <a:gd name="connsiteX32" fmla="*/ 522029 w 2727440"/>
                  <a:gd name="connsiteY32" fmla="*/ 1211086 h 2225080"/>
                  <a:gd name="connsiteX33" fmla="*/ 571257 w 2727440"/>
                  <a:gd name="connsiteY33" fmla="*/ 1250464 h 2225080"/>
                  <a:gd name="connsiteX34" fmla="*/ 610639 w 2727440"/>
                  <a:gd name="connsiteY34" fmla="*/ 1270154 h 2225080"/>
                  <a:gd name="connsiteX35" fmla="*/ 669712 w 2727440"/>
                  <a:gd name="connsiteY35" fmla="*/ 1289843 h 2225080"/>
                  <a:gd name="connsiteX36" fmla="*/ 699248 w 2727440"/>
                  <a:gd name="connsiteY36" fmla="*/ 1309532 h 2225080"/>
                  <a:gd name="connsiteX37" fmla="*/ 846931 w 2727440"/>
                  <a:gd name="connsiteY37" fmla="*/ 1329221 h 2225080"/>
                  <a:gd name="connsiteX38" fmla="*/ 906004 w 2727440"/>
                  <a:gd name="connsiteY38" fmla="*/ 1358755 h 2225080"/>
                  <a:gd name="connsiteX39" fmla="*/ 935540 w 2727440"/>
                  <a:gd name="connsiteY39" fmla="*/ 1378444 h 2225080"/>
                  <a:gd name="connsiteX40" fmla="*/ 974922 w 2727440"/>
                  <a:gd name="connsiteY40" fmla="*/ 1388289 h 2225080"/>
                  <a:gd name="connsiteX41" fmla="*/ 1014304 w 2727440"/>
                  <a:gd name="connsiteY41" fmla="*/ 1407978 h 2225080"/>
                  <a:gd name="connsiteX42" fmla="*/ 1024150 w 2727440"/>
                  <a:gd name="connsiteY42" fmla="*/ 1437512 h 2225080"/>
                  <a:gd name="connsiteX43" fmla="*/ 974922 w 2727440"/>
                  <a:gd name="connsiteY43" fmla="*/ 1427667 h 2225080"/>
                  <a:gd name="connsiteX44" fmla="*/ 935540 w 2727440"/>
                  <a:gd name="connsiteY44" fmla="*/ 1417823 h 2225080"/>
                  <a:gd name="connsiteX45" fmla="*/ 837085 w 2727440"/>
                  <a:gd name="connsiteY45" fmla="*/ 1398133 h 2225080"/>
                  <a:gd name="connsiteX46" fmla="*/ 600793 w 2727440"/>
                  <a:gd name="connsiteY46" fmla="*/ 1417823 h 2225080"/>
                  <a:gd name="connsiteX47" fmla="*/ 571257 w 2727440"/>
                  <a:gd name="connsiteY47" fmla="*/ 1427667 h 2225080"/>
                  <a:gd name="connsiteX48" fmla="*/ 561411 w 2727440"/>
                  <a:gd name="connsiteY48" fmla="*/ 1457201 h 2225080"/>
                  <a:gd name="connsiteX49" fmla="*/ 502339 w 2727440"/>
                  <a:gd name="connsiteY49" fmla="*/ 1476890 h 2225080"/>
                  <a:gd name="connsiteX50" fmla="*/ 541720 w 2727440"/>
                  <a:gd name="connsiteY50" fmla="*/ 1427667 h 2225080"/>
                  <a:gd name="connsiteX51" fmla="*/ 571257 w 2727440"/>
                  <a:gd name="connsiteY51" fmla="*/ 1407978 h 2225080"/>
                  <a:gd name="connsiteX52" fmla="*/ 610639 w 2727440"/>
                  <a:gd name="connsiteY52" fmla="*/ 1358755 h 2225080"/>
                  <a:gd name="connsiteX53" fmla="*/ 620484 w 2727440"/>
                  <a:gd name="connsiteY53" fmla="*/ 1319377 h 2225080"/>
                  <a:gd name="connsiteX54" fmla="*/ 610639 w 2727440"/>
                  <a:gd name="connsiteY54" fmla="*/ 1289843 h 2225080"/>
                  <a:gd name="connsiteX55" fmla="*/ 315274 w 2727440"/>
                  <a:gd name="connsiteY55" fmla="*/ 1279998 h 2225080"/>
                  <a:gd name="connsiteX56" fmla="*/ 285738 w 2727440"/>
                  <a:gd name="connsiteY56" fmla="*/ 1289843 h 2225080"/>
                  <a:gd name="connsiteX57" fmla="*/ 275892 w 2727440"/>
                  <a:gd name="connsiteY57" fmla="*/ 1319377 h 2225080"/>
                  <a:gd name="connsiteX58" fmla="*/ 256201 w 2727440"/>
                  <a:gd name="connsiteY58" fmla="*/ 1348910 h 2225080"/>
                  <a:gd name="connsiteX59" fmla="*/ 206974 w 2727440"/>
                  <a:gd name="connsiteY59" fmla="*/ 1437512 h 2225080"/>
                  <a:gd name="connsiteX60" fmla="*/ 187283 w 2727440"/>
                  <a:gd name="connsiteY60" fmla="*/ 1467046 h 2225080"/>
                  <a:gd name="connsiteX61" fmla="*/ 177437 w 2727440"/>
                  <a:gd name="connsiteY61" fmla="*/ 1496579 h 2225080"/>
                  <a:gd name="connsiteX62" fmla="*/ 167592 w 2727440"/>
                  <a:gd name="connsiteY62" fmla="*/ 1535958 h 2225080"/>
                  <a:gd name="connsiteX63" fmla="*/ 147901 w 2727440"/>
                  <a:gd name="connsiteY63" fmla="*/ 1565492 h 2225080"/>
                  <a:gd name="connsiteX64" fmla="*/ 128210 w 2727440"/>
                  <a:gd name="connsiteY64" fmla="*/ 1624559 h 2225080"/>
                  <a:gd name="connsiteX65" fmla="*/ 118364 w 2727440"/>
                  <a:gd name="connsiteY65" fmla="*/ 1654093 h 2225080"/>
                  <a:gd name="connsiteX66" fmla="*/ 108519 w 2727440"/>
                  <a:gd name="connsiteY66" fmla="*/ 1723005 h 2225080"/>
                  <a:gd name="connsiteX67" fmla="*/ 98673 w 2727440"/>
                  <a:gd name="connsiteY67" fmla="*/ 1752539 h 2225080"/>
                  <a:gd name="connsiteX68" fmla="*/ 78982 w 2727440"/>
                  <a:gd name="connsiteY68" fmla="*/ 1841141 h 2225080"/>
                  <a:gd name="connsiteX69" fmla="*/ 69137 w 2727440"/>
                  <a:gd name="connsiteY69" fmla="*/ 1870675 h 2225080"/>
                  <a:gd name="connsiteX70" fmla="*/ 59291 w 2727440"/>
                  <a:gd name="connsiteY70" fmla="*/ 1910053 h 2225080"/>
                  <a:gd name="connsiteX71" fmla="*/ 49446 w 2727440"/>
                  <a:gd name="connsiteY71" fmla="*/ 1939587 h 2225080"/>
                  <a:gd name="connsiteX72" fmla="*/ 10064 w 2727440"/>
                  <a:gd name="connsiteY72" fmla="*/ 2047878 h 2225080"/>
                  <a:gd name="connsiteX73" fmla="*/ 10064 w 2727440"/>
                  <a:gd name="connsiteY73" fmla="*/ 2146324 h 2225080"/>
                  <a:gd name="connsiteX74" fmla="*/ 29755 w 2727440"/>
                  <a:gd name="connsiteY74" fmla="*/ 2175857 h 2225080"/>
                  <a:gd name="connsiteX75" fmla="*/ 39600 w 2727440"/>
                  <a:gd name="connsiteY75" fmla="*/ 2205391 h 2225080"/>
                  <a:gd name="connsiteX76" fmla="*/ 98673 w 2727440"/>
                  <a:gd name="connsiteY76" fmla="*/ 2225080 h 2225080"/>
                  <a:gd name="connsiteX77" fmla="*/ 226665 w 2727440"/>
                  <a:gd name="connsiteY77" fmla="*/ 2215236 h 2225080"/>
                  <a:gd name="connsiteX78" fmla="*/ 256201 w 2727440"/>
                  <a:gd name="connsiteY78" fmla="*/ 2205391 h 2225080"/>
                  <a:gd name="connsiteX79" fmla="*/ 295583 w 2727440"/>
                  <a:gd name="connsiteY79" fmla="*/ 2146324 h 2225080"/>
                  <a:gd name="connsiteX80" fmla="*/ 315274 w 2727440"/>
                  <a:gd name="connsiteY80" fmla="*/ 2126634 h 2225080"/>
                  <a:gd name="connsiteX81" fmla="*/ 394038 w 2727440"/>
                  <a:gd name="connsiteY81" fmla="*/ 2018344 h 2225080"/>
                  <a:gd name="connsiteX82" fmla="*/ 384193 w 2727440"/>
                  <a:gd name="connsiteY82" fmla="*/ 1801762 h 2225080"/>
                  <a:gd name="connsiteX83" fmla="*/ 305429 w 2727440"/>
                  <a:gd name="connsiteY83" fmla="*/ 1654093 h 2225080"/>
                  <a:gd name="connsiteX84" fmla="*/ 433420 w 2727440"/>
                  <a:gd name="connsiteY84" fmla="*/ 1683627 h 2225080"/>
                  <a:gd name="connsiteX85" fmla="*/ 512184 w 2727440"/>
                  <a:gd name="connsiteY85" fmla="*/ 1713161 h 2225080"/>
                  <a:gd name="connsiteX86" fmla="*/ 610639 w 2727440"/>
                  <a:gd name="connsiteY86" fmla="*/ 1703316 h 2225080"/>
                  <a:gd name="connsiteX87" fmla="*/ 640175 w 2727440"/>
                  <a:gd name="connsiteY87" fmla="*/ 1693472 h 2225080"/>
                  <a:gd name="connsiteX88" fmla="*/ 659866 w 2727440"/>
                  <a:gd name="connsiteY88" fmla="*/ 1663938 h 2225080"/>
                  <a:gd name="connsiteX89" fmla="*/ 689403 w 2727440"/>
                  <a:gd name="connsiteY89" fmla="*/ 1644249 h 2225080"/>
                  <a:gd name="connsiteX90" fmla="*/ 709094 w 2727440"/>
                  <a:gd name="connsiteY90" fmla="*/ 1624559 h 2225080"/>
                  <a:gd name="connsiteX91" fmla="*/ 758321 w 2727440"/>
                  <a:gd name="connsiteY91" fmla="*/ 1614715 h 2225080"/>
                  <a:gd name="connsiteX92" fmla="*/ 945386 w 2727440"/>
                  <a:gd name="connsiteY92" fmla="*/ 1624559 h 2225080"/>
                  <a:gd name="connsiteX93" fmla="*/ 1004459 w 2727440"/>
                  <a:gd name="connsiteY93" fmla="*/ 1644249 h 2225080"/>
                  <a:gd name="connsiteX94" fmla="*/ 1033995 w 2727440"/>
                  <a:gd name="connsiteY94" fmla="*/ 1673782 h 2225080"/>
                  <a:gd name="connsiteX95" fmla="*/ 1063532 w 2727440"/>
                  <a:gd name="connsiteY95" fmla="*/ 1683627 h 2225080"/>
                  <a:gd name="connsiteX96" fmla="*/ 1083222 w 2727440"/>
                  <a:gd name="connsiteY96" fmla="*/ 1713161 h 2225080"/>
                  <a:gd name="connsiteX97" fmla="*/ 1122604 w 2727440"/>
                  <a:gd name="connsiteY97" fmla="*/ 1723005 h 2225080"/>
                  <a:gd name="connsiteX98" fmla="*/ 1171832 w 2727440"/>
                  <a:gd name="connsiteY98" fmla="*/ 1732850 h 2225080"/>
                  <a:gd name="connsiteX99" fmla="*/ 1240750 w 2727440"/>
                  <a:gd name="connsiteY99" fmla="*/ 1752539 h 2225080"/>
                  <a:gd name="connsiteX100" fmla="*/ 1398278 w 2727440"/>
                  <a:gd name="connsiteY100" fmla="*/ 1723005 h 2225080"/>
                  <a:gd name="connsiteX101" fmla="*/ 1417969 w 2727440"/>
                  <a:gd name="connsiteY101" fmla="*/ 1693472 h 2225080"/>
                  <a:gd name="connsiteX102" fmla="*/ 1437660 w 2727440"/>
                  <a:gd name="connsiteY102" fmla="*/ 1634404 h 2225080"/>
                  <a:gd name="connsiteX103" fmla="*/ 1408124 w 2727440"/>
                  <a:gd name="connsiteY103" fmla="*/ 1447356 h 2225080"/>
                  <a:gd name="connsiteX104" fmla="*/ 1388433 w 2727440"/>
                  <a:gd name="connsiteY104" fmla="*/ 1378444 h 2225080"/>
                  <a:gd name="connsiteX105" fmla="*/ 1358896 w 2727440"/>
                  <a:gd name="connsiteY105" fmla="*/ 1348910 h 2225080"/>
                  <a:gd name="connsiteX106" fmla="*/ 1319514 w 2727440"/>
                  <a:gd name="connsiteY106" fmla="*/ 1289843 h 2225080"/>
                  <a:gd name="connsiteX107" fmla="*/ 1260441 w 2727440"/>
                  <a:gd name="connsiteY107" fmla="*/ 1250464 h 2225080"/>
                  <a:gd name="connsiteX108" fmla="*/ 1191523 w 2727440"/>
                  <a:gd name="connsiteY108" fmla="*/ 1191397 h 2225080"/>
                  <a:gd name="connsiteX109" fmla="*/ 1181677 w 2727440"/>
                  <a:gd name="connsiteY109" fmla="*/ 1161863 h 2225080"/>
                  <a:gd name="connsiteX110" fmla="*/ 1122604 w 2727440"/>
                  <a:gd name="connsiteY110" fmla="*/ 1132329 h 2225080"/>
                  <a:gd name="connsiteX111" fmla="*/ 1102913 w 2727440"/>
                  <a:gd name="connsiteY111" fmla="*/ 1102795 h 2225080"/>
                  <a:gd name="connsiteX112" fmla="*/ 1043841 w 2727440"/>
                  <a:gd name="connsiteY112" fmla="*/ 1073261 h 2225080"/>
                  <a:gd name="connsiteX113" fmla="*/ 1033995 w 2727440"/>
                  <a:gd name="connsiteY113" fmla="*/ 1043728 h 2225080"/>
                  <a:gd name="connsiteX114" fmla="*/ 1014304 w 2727440"/>
                  <a:gd name="connsiteY114" fmla="*/ 1024038 h 2225080"/>
                  <a:gd name="connsiteX115" fmla="*/ 994613 w 2727440"/>
                  <a:gd name="connsiteY115" fmla="*/ 994504 h 2225080"/>
                  <a:gd name="connsiteX116" fmla="*/ 984768 w 2727440"/>
                  <a:gd name="connsiteY116" fmla="*/ 964971 h 2225080"/>
                  <a:gd name="connsiteX117" fmla="*/ 994613 w 2727440"/>
                  <a:gd name="connsiteY117" fmla="*/ 836991 h 2225080"/>
                  <a:gd name="connsiteX118" fmla="*/ 1014304 w 2727440"/>
                  <a:gd name="connsiteY118" fmla="*/ 807457 h 2225080"/>
                  <a:gd name="connsiteX119" fmla="*/ 1053686 w 2727440"/>
                  <a:gd name="connsiteY119" fmla="*/ 787768 h 2225080"/>
                  <a:gd name="connsiteX120" fmla="*/ 1201368 w 2727440"/>
                  <a:gd name="connsiteY120" fmla="*/ 758234 h 2225080"/>
                  <a:gd name="connsiteX121" fmla="*/ 1516424 w 2727440"/>
                  <a:gd name="connsiteY121" fmla="*/ 768079 h 2225080"/>
                  <a:gd name="connsiteX122" fmla="*/ 1516424 w 2727440"/>
                  <a:gd name="connsiteY122" fmla="*/ 768079 h 2225080"/>
                  <a:gd name="connsiteX123" fmla="*/ 1516424 w 2727440"/>
                  <a:gd name="connsiteY123" fmla="*/ 768079 h 2225080"/>
                  <a:gd name="connsiteX124" fmla="*/ 1516424 w 2727440"/>
                  <a:gd name="connsiteY124" fmla="*/ 768079 h 2225080"/>
                  <a:gd name="connsiteX0" fmla="*/ 1417969 w 2732268"/>
                  <a:gd name="connsiteY0" fmla="*/ 768516 h 2235362"/>
                  <a:gd name="connsiteX1" fmla="*/ 1417969 w 2732268"/>
                  <a:gd name="connsiteY1" fmla="*/ 768516 h 2235362"/>
                  <a:gd name="connsiteX2" fmla="*/ 1565652 w 2732268"/>
                  <a:gd name="connsiteY2" fmla="*/ 738982 h 2235362"/>
                  <a:gd name="connsiteX3" fmla="*/ 1595188 w 2732268"/>
                  <a:gd name="connsiteY3" fmla="*/ 729137 h 2235362"/>
                  <a:gd name="connsiteX4" fmla="*/ 2097308 w 2732268"/>
                  <a:gd name="connsiteY4" fmla="*/ 886652 h 2235362"/>
                  <a:gd name="connsiteX5" fmla="*/ 1634570 w 2732268"/>
                  <a:gd name="connsiteY5" fmla="*/ 630691 h 2235362"/>
                  <a:gd name="connsiteX6" fmla="*/ 2727421 w 2732268"/>
                  <a:gd name="connsiteY6" fmla="*/ 10482 h 2235362"/>
                  <a:gd name="connsiteX7" fmla="*/ 2018542 w 2732268"/>
                  <a:gd name="connsiteY7" fmla="*/ 256597 h 2235362"/>
                  <a:gd name="connsiteX8" fmla="*/ 1614879 w 2732268"/>
                  <a:gd name="connsiteY8" fmla="*/ 463333 h 2235362"/>
                  <a:gd name="connsiteX9" fmla="*/ 1585343 w 2732268"/>
                  <a:gd name="connsiteY9" fmla="*/ 443644 h 2235362"/>
                  <a:gd name="connsiteX10" fmla="*/ 1545961 w 2732268"/>
                  <a:gd name="connsiteY10" fmla="*/ 433799 h 2235362"/>
                  <a:gd name="connsiteX11" fmla="*/ 1457351 w 2732268"/>
                  <a:gd name="connsiteY11" fmla="*/ 423955 h 2235362"/>
                  <a:gd name="connsiteX12" fmla="*/ 1191523 w 2732268"/>
                  <a:gd name="connsiteY12" fmla="*/ 453488 h 2235362"/>
                  <a:gd name="connsiteX13" fmla="*/ 1161986 w 2732268"/>
                  <a:gd name="connsiteY13" fmla="*/ 463333 h 2235362"/>
                  <a:gd name="connsiteX14" fmla="*/ 1083222 w 2732268"/>
                  <a:gd name="connsiteY14" fmla="*/ 512556 h 2235362"/>
                  <a:gd name="connsiteX15" fmla="*/ 1024150 w 2732268"/>
                  <a:gd name="connsiteY15" fmla="*/ 551935 h 2235362"/>
                  <a:gd name="connsiteX16" fmla="*/ 994613 w 2732268"/>
                  <a:gd name="connsiteY16" fmla="*/ 571624 h 2235362"/>
                  <a:gd name="connsiteX17" fmla="*/ 935540 w 2732268"/>
                  <a:gd name="connsiteY17" fmla="*/ 591313 h 2235362"/>
                  <a:gd name="connsiteX18" fmla="*/ 906004 w 2732268"/>
                  <a:gd name="connsiteY18" fmla="*/ 601158 h 2235362"/>
                  <a:gd name="connsiteX19" fmla="*/ 886313 w 2732268"/>
                  <a:gd name="connsiteY19" fmla="*/ 630691 h 2235362"/>
                  <a:gd name="connsiteX20" fmla="*/ 827240 w 2732268"/>
                  <a:gd name="connsiteY20" fmla="*/ 660225 h 2235362"/>
                  <a:gd name="connsiteX21" fmla="*/ 758321 w 2732268"/>
                  <a:gd name="connsiteY21" fmla="*/ 738982 h 2235362"/>
                  <a:gd name="connsiteX22" fmla="*/ 738630 w 2732268"/>
                  <a:gd name="connsiteY22" fmla="*/ 768516 h 2235362"/>
                  <a:gd name="connsiteX23" fmla="*/ 679557 w 2732268"/>
                  <a:gd name="connsiteY23" fmla="*/ 798050 h 2235362"/>
                  <a:gd name="connsiteX24" fmla="*/ 659866 w 2732268"/>
                  <a:gd name="connsiteY24" fmla="*/ 827584 h 2235362"/>
                  <a:gd name="connsiteX25" fmla="*/ 650021 w 2732268"/>
                  <a:gd name="connsiteY25" fmla="*/ 857117 h 2235362"/>
                  <a:gd name="connsiteX26" fmla="*/ 620484 w 2732268"/>
                  <a:gd name="connsiteY26" fmla="*/ 866962 h 2235362"/>
                  <a:gd name="connsiteX27" fmla="*/ 610639 w 2732268"/>
                  <a:gd name="connsiteY27" fmla="*/ 896496 h 2235362"/>
                  <a:gd name="connsiteX28" fmla="*/ 590948 w 2732268"/>
                  <a:gd name="connsiteY28" fmla="*/ 926030 h 2235362"/>
                  <a:gd name="connsiteX29" fmla="*/ 581102 w 2732268"/>
                  <a:gd name="connsiteY29" fmla="*/ 965408 h 2235362"/>
                  <a:gd name="connsiteX30" fmla="*/ 541720 w 2732268"/>
                  <a:gd name="connsiteY30" fmla="*/ 1054010 h 2235362"/>
                  <a:gd name="connsiteX31" fmla="*/ 531875 w 2732268"/>
                  <a:gd name="connsiteY31" fmla="*/ 1083543 h 2235362"/>
                  <a:gd name="connsiteX32" fmla="*/ 512184 w 2732268"/>
                  <a:gd name="connsiteY32" fmla="*/ 1113077 h 2235362"/>
                  <a:gd name="connsiteX33" fmla="*/ 522029 w 2732268"/>
                  <a:gd name="connsiteY33" fmla="*/ 1221368 h 2235362"/>
                  <a:gd name="connsiteX34" fmla="*/ 571257 w 2732268"/>
                  <a:gd name="connsiteY34" fmla="*/ 1260746 h 2235362"/>
                  <a:gd name="connsiteX35" fmla="*/ 610639 w 2732268"/>
                  <a:gd name="connsiteY35" fmla="*/ 1280436 h 2235362"/>
                  <a:gd name="connsiteX36" fmla="*/ 669712 w 2732268"/>
                  <a:gd name="connsiteY36" fmla="*/ 1300125 h 2235362"/>
                  <a:gd name="connsiteX37" fmla="*/ 699248 w 2732268"/>
                  <a:gd name="connsiteY37" fmla="*/ 1319814 h 2235362"/>
                  <a:gd name="connsiteX38" fmla="*/ 846931 w 2732268"/>
                  <a:gd name="connsiteY38" fmla="*/ 1339503 h 2235362"/>
                  <a:gd name="connsiteX39" fmla="*/ 906004 w 2732268"/>
                  <a:gd name="connsiteY39" fmla="*/ 1369037 h 2235362"/>
                  <a:gd name="connsiteX40" fmla="*/ 935540 w 2732268"/>
                  <a:gd name="connsiteY40" fmla="*/ 1388726 h 2235362"/>
                  <a:gd name="connsiteX41" fmla="*/ 974922 w 2732268"/>
                  <a:gd name="connsiteY41" fmla="*/ 1398571 h 2235362"/>
                  <a:gd name="connsiteX42" fmla="*/ 1014304 w 2732268"/>
                  <a:gd name="connsiteY42" fmla="*/ 1418260 h 2235362"/>
                  <a:gd name="connsiteX43" fmla="*/ 1024150 w 2732268"/>
                  <a:gd name="connsiteY43" fmla="*/ 1447794 h 2235362"/>
                  <a:gd name="connsiteX44" fmla="*/ 974922 w 2732268"/>
                  <a:gd name="connsiteY44" fmla="*/ 1437949 h 2235362"/>
                  <a:gd name="connsiteX45" fmla="*/ 935540 w 2732268"/>
                  <a:gd name="connsiteY45" fmla="*/ 1428105 h 2235362"/>
                  <a:gd name="connsiteX46" fmla="*/ 837085 w 2732268"/>
                  <a:gd name="connsiteY46" fmla="*/ 1408415 h 2235362"/>
                  <a:gd name="connsiteX47" fmla="*/ 600793 w 2732268"/>
                  <a:gd name="connsiteY47" fmla="*/ 1428105 h 2235362"/>
                  <a:gd name="connsiteX48" fmla="*/ 571257 w 2732268"/>
                  <a:gd name="connsiteY48" fmla="*/ 1437949 h 2235362"/>
                  <a:gd name="connsiteX49" fmla="*/ 561411 w 2732268"/>
                  <a:gd name="connsiteY49" fmla="*/ 1467483 h 2235362"/>
                  <a:gd name="connsiteX50" fmla="*/ 502339 w 2732268"/>
                  <a:gd name="connsiteY50" fmla="*/ 1487172 h 2235362"/>
                  <a:gd name="connsiteX51" fmla="*/ 541720 w 2732268"/>
                  <a:gd name="connsiteY51" fmla="*/ 1437949 h 2235362"/>
                  <a:gd name="connsiteX52" fmla="*/ 571257 w 2732268"/>
                  <a:gd name="connsiteY52" fmla="*/ 1418260 h 2235362"/>
                  <a:gd name="connsiteX53" fmla="*/ 610639 w 2732268"/>
                  <a:gd name="connsiteY53" fmla="*/ 1369037 h 2235362"/>
                  <a:gd name="connsiteX54" fmla="*/ 620484 w 2732268"/>
                  <a:gd name="connsiteY54" fmla="*/ 1329659 h 2235362"/>
                  <a:gd name="connsiteX55" fmla="*/ 610639 w 2732268"/>
                  <a:gd name="connsiteY55" fmla="*/ 1300125 h 2235362"/>
                  <a:gd name="connsiteX56" fmla="*/ 315274 w 2732268"/>
                  <a:gd name="connsiteY56" fmla="*/ 1290280 h 2235362"/>
                  <a:gd name="connsiteX57" fmla="*/ 285738 w 2732268"/>
                  <a:gd name="connsiteY57" fmla="*/ 1300125 h 2235362"/>
                  <a:gd name="connsiteX58" fmla="*/ 275892 w 2732268"/>
                  <a:gd name="connsiteY58" fmla="*/ 1329659 h 2235362"/>
                  <a:gd name="connsiteX59" fmla="*/ 256201 w 2732268"/>
                  <a:gd name="connsiteY59" fmla="*/ 1359192 h 2235362"/>
                  <a:gd name="connsiteX60" fmla="*/ 206974 w 2732268"/>
                  <a:gd name="connsiteY60" fmla="*/ 1447794 h 2235362"/>
                  <a:gd name="connsiteX61" fmla="*/ 187283 w 2732268"/>
                  <a:gd name="connsiteY61" fmla="*/ 1477328 h 2235362"/>
                  <a:gd name="connsiteX62" fmla="*/ 177437 w 2732268"/>
                  <a:gd name="connsiteY62" fmla="*/ 1506861 h 2235362"/>
                  <a:gd name="connsiteX63" fmla="*/ 167592 w 2732268"/>
                  <a:gd name="connsiteY63" fmla="*/ 1546240 h 2235362"/>
                  <a:gd name="connsiteX64" fmla="*/ 147901 w 2732268"/>
                  <a:gd name="connsiteY64" fmla="*/ 1575774 h 2235362"/>
                  <a:gd name="connsiteX65" fmla="*/ 128210 w 2732268"/>
                  <a:gd name="connsiteY65" fmla="*/ 1634841 h 2235362"/>
                  <a:gd name="connsiteX66" fmla="*/ 118364 w 2732268"/>
                  <a:gd name="connsiteY66" fmla="*/ 1664375 h 2235362"/>
                  <a:gd name="connsiteX67" fmla="*/ 108519 w 2732268"/>
                  <a:gd name="connsiteY67" fmla="*/ 1733287 h 2235362"/>
                  <a:gd name="connsiteX68" fmla="*/ 98673 w 2732268"/>
                  <a:gd name="connsiteY68" fmla="*/ 1762821 h 2235362"/>
                  <a:gd name="connsiteX69" fmla="*/ 78982 w 2732268"/>
                  <a:gd name="connsiteY69" fmla="*/ 1851423 h 2235362"/>
                  <a:gd name="connsiteX70" fmla="*/ 69137 w 2732268"/>
                  <a:gd name="connsiteY70" fmla="*/ 1880957 h 2235362"/>
                  <a:gd name="connsiteX71" fmla="*/ 59291 w 2732268"/>
                  <a:gd name="connsiteY71" fmla="*/ 1920335 h 2235362"/>
                  <a:gd name="connsiteX72" fmla="*/ 49446 w 2732268"/>
                  <a:gd name="connsiteY72" fmla="*/ 1949869 h 2235362"/>
                  <a:gd name="connsiteX73" fmla="*/ 10064 w 2732268"/>
                  <a:gd name="connsiteY73" fmla="*/ 2058160 h 2235362"/>
                  <a:gd name="connsiteX74" fmla="*/ 10064 w 2732268"/>
                  <a:gd name="connsiteY74" fmla="*/ 2156606 h 2235362"/>
                  <a:gd name="connsiteX75" fmla="*/ 29755 w 2732268"/>
                  <a:gd name="connsiteY75" fmla="*/ 2186139 h 2235362"/>
                  <a:gd name="connsiteX76" fmla="*/ 39600 w 2732268"/>
                  <a:gd name="connsiteY76" fmla="*/ 2215673 h 2235362"/>
                  <a:gd name="connsiteX77" fmla="*/ 98673 w 2732268"/>
                  <a:gd name="connsiteY77" fmla="*/ 2235362 h 2235362"/>
                  <a:gd name="connsiteX78" fmla="*/ 226665 w 2732268"/>
                  <a:gd name="connsiteY78" fmla="*/ 2225518 h 2235362"/>
                  <a:gd name="connsiteX79" fmla="*/ 256201 w 2732268"/>
                  <a:gd name="connsiteY79" fmla="*/ 2215673 h 2235362"/>
                  <a:gd name="connsiteX80" fmla="*/ 295583 w 2732268"/>
                  <a:gd name="connsiteY80" fmla="*/ 2156606 h 2235362"/>
                  <a:gd name="connsiteX81" fmla="*/ 315274 w 2732268"/>
                  <a:gd name="connsiteY81" fmla="*/ 2136916 h 2235362"/>
                  <a:gd name="connsiteX82" fmla="*/ 394038 w 2732268"/>
                  <a:gd name="connsiteY82" fmla="*/ 2028626 h 2235362"/>
                  <a:gd name="connsiteX83" fmla="*/ 384193 w 2732268"/>
                  <a:gd name="connsiteY83" fmla="*/ 1812044 h 2235362"/>
                  <a:gd name="connsiteX84" fmla="*/ 305429 w 2732268"/>
                  <a:gd name="connsiteY84" fmla="*/ 1664375 h 2235362"/>
                  <a:gd name="connsiteX85" fmla="*/ 433420 w 2732268"/>
                  <a:gd name="connsiteY85" fmla="*/ 1693909 h 2235362"/>
                  <a:gd name="connsiteX86" fmla="*/ 512184 w 2732268"/>
                  <a:gd name="connsiteY86" fmla="*/ 1723443 h 2235362"/>
                  <a:gd name="connsiteX87" fmla="*/ 610639 w 2732268"/>
                  <a:gd name="connsiteY87" fmla="*/ 1713598 h 2235362"/>
                  <a:gd name="connsiteX88" fmla="*/ 640175 w 2732268"/>
                  <a:gd name="connsiteY88" fmla="*/ 1703754 h 2235362"/>
                  <a:gd name="connsiteX89" fmla="*/ 659866 w 2732268"/>
                  <a:gd name="connsiteY89" fmla="*/ 1674220 h 2235362"/>
                  <a:gd name="connsiteX90" fmla="*/ 689403 w 2732268"/>
                  <a:gd name="connsiteY90" fmla="*/ 1654531 h 2235362"/>
                  <a:gd name="connsiteX91" fmla="*/ 709094 w 2732268"/>
                  <a:gd name="connsiteY91" fmla="*/ 1634841 h 2235362"/>
                  <a:gd name="connsiteX92" fmla="*/ 758321 w 2732268"/>
                  <a:gd name="connsiteY92" fmla="*/ 1624997 h 2235362"/>
                  <a:gd name="connsiteX93" fmla="*/ 945386 w 2732268"/>
                  <a:gd name="connsiteY93" fmla="*/ 1634841 h 2235362"/>
                  <a:gd name="connsiteX94" fmla="*/ 1004459 w 2732268"/>
                  <a:gd name="connsiteY94" fmla="*/ 1654531 h 2235362"/>
                  <a:gd name="connsiteX95" fmla="*/ 1033995 w 2732268"/>
                  <a:gd name="connsiteY95" fmla="*/ 1684064 h 2235362"/>
                  <a:gd name="connsiteX96" fmla="*/ 1063532 w 2732268"/>
                  <a:gd name="connsiteY96" fmla="*/ 1693909 h 2235362"/>
                  <a:gd name="connsiteX97" fmla="*/ 1083222 w 2732268"/>
                  <a:gd name="connsiteY97" fmla="*/ 1723443 h 2235362"/>
                  <a:gd name="connsiteX98" fmla="*/ 1122604 w 2732268"/>
                  <a:gd name="connsiteY98" fmla="*/ 1733287 h 2235362"/>
                  <a:gd name="connsiteX99" fmla="*/ 1171832 w 2732268"/>
                  <a:gd name="connsiteY99" fmla="*/ 1743132 h 2235362"/>
                  <a:gd name="connsiteX100" fmla="*/ 1240750 w 2732268"/>
                  <a:gd name="connsiteY100" fmla="*/ 1762821 h 2235362"/>
                  <a:gd name="connsiteX101" fmla="*/ 1398278 w 2732268"/>
                  <a:gd name="connsiteY101" fmla="*/ 1733287 h 2235362"/>
                  <a:gd name="connsiteX102" fmla="*/ 1417969 w 2732268"/>
                  <a:gd name="connsiteY102" fmla="*/ 1703754 h 2235362"/>
                  <a:gd name="connsiteX103" fmla="*/ 1437660 w 2732268"/>
                  <a:gd name="connsiteY103" fmla="*/ 1644686 h 2235362"/>
                  <a:gd name="connsiteX104" fmla="*/ 1408124 w 2732268"/>
                  <a:gd name="connsiteY104" fmla="*/ 1457638 h 2235362"/>
                  <a:gd name="connsiteX105" fmla="*/ 1388433 w 2732268"/>
                  <a:gd name="connsiteY105" fmla="*/ 1388726 h 2235362"/>
                  <a:gd name="connsiteX106" fmla="*/ 1358896 w 2732268"/>
                  <a:gd name="connsiteY106" fmla="*/ 1359192 h 2235362"/>
                  <a:gd name="connsiteX107" fmla="*/ 1319514 w 2732268"/>
                  <a:gd name="connsiteY107" fmla="*/ 1300125 h 2235362"/>
                  <a:gd name="connsiteX108" fmla="*/ 1260441 w 2732268"/>
                  <a:gd name="connsiteY108" fmla="*/ 1260746 h 2235362"/>
                  <a:gd name="connsiteX109" fmla="*/ 1191523 w 2732268"/>
                  <a:gd name="connsiteY109" fmla="*/ 1201679 h 2235362"/>
                  <a:gd name="connsiteX110" fmla="*/ 1181677 w 2732268"/>
                  <a:gd name="connsiteY110" fmla="*/ 1172145 h 2235362"/>
                  <a:gd name="connsiteX111" fmla="*/ 1122604 w 2732268"/>
                  <a:gd name="connsiteY111" fmla="*/ 1142611 h 2235362"/>
                  <a:gd name="connsiteX112" fmla="*/ 1102913 w 2732268"/>
                  <a:gd name="connsiteY112" fmla="*/ 1113077 h 2235362"/>
                  <a:gd name="connsiteX113" fmla="*/ 1043841 w 2732268"/>
                  <a:gd name="connsiteY113" fmla="*/ 1083543 h 2235362"/>
                  <a:gd name="connsiteX114" fmla="*/ 1033995 w 2732268"/>
                  <a:gd name="connsiteY114" fmla="*/ 1054010 h 2235362"/>
                  <a:gd name="connsiteX115" fmla="*/ 1014304 w 2732268"/>
                  <a:gd name="connsiteY115" fmla="*/ 1034320 h 2235362"/>
                  <a:gd name="connsiteX116" fmla="*/ 994613 w 2732268"/>
                  <a:gd name="connsiteY116" fmla="*/ 1004786 h 2235362"/>
                  <a:gd name="connsiteX117" fmla="*/ 984768 w 2732268"/>
                  <a:gd name="connsiteY117" fmla="*/ 975253 h 2235362"/>
                  <a:gd name="connsiteX118" fmla="*/ 994613 w 2732268"/>
                  <a:gd name="connsiteY118" fmla="*/ 847273 h 2235362"/>
                  <a:gd name="connsiteX119" fmla="*/ 1014304 w 2732268"/>
                  <a:gd name="connsiteY119" fmla="*/ 817739 h 2235362"/>
                  <a:gd name="connsiteX120" fmla="*/ 1053686 w 2732268"/>
                  <a:gd name="connsiteY120" fmla="*/ 798050 h 2235362"/>
                  <a:gd name="connsiteX121" fmla="*/ 1201368 w 2732268"/>
                  <a:gd name="connsiteY121" fmla="*/ 768516 h 2235362"/>
                  <a:gd name="connsiteX122" fmla="*/ 1516424 w 2732268"/>
                  <a:gd name="connsiteY122" fmla="*/ 778361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0" fmla="*/ 1417969 w 2732268"/>
                  <a:gd name="connsiteY0" fmla="*/ 768516 h 2235362"/>
                  <a:gd name="connsiteX1" fmla="*/ 1417969 w 2732268"/>
                  <a:gd name="connsiteY1" fmla="*/ 768516 h 2235362"/>
                  <a:gd name="connsiteX2" fmla="*/ 1565652 w 2732268"/>
                  <a:gd name="connsiteY2" fmla="*/ 738982 h 2235362"/>
                  <a:gd name="connsiteX3" fmla="*/ 1595188 w 2732268"/>
                  <a:gd name="connsiteY3" fmla="*/ 729137 h 2235362"/>
                  <a:gd name="connsiteX4" fmla="*/ 2097308 w 2732268"/>
                  <a:gd name="connsiteY4" fmla="*/ 886652 h 2235362"/>
                  <a:gd name="connsiteX5" fmla="*/ 1634570 w 2732268"/>
                  <a:gd name="connsiteY5" fmla="*/ 630691 h 2235362"/>
                  <a:gd name="connsiteX6" fmla="*/ 2727421 w 2732268"/>
                  <a:gd name="connsiteY6" fmla="*/ 10482 h 2235362"/>
                  <a:gd name="connsiteX7" fmla="*/ 2018542 w 2732268"/>
                  <a:gd name="connsiteY7" fmla="*/ 256597 h 2235362"/>
                  <a:gd name="connsiteX8" fmla="*/ 1614879 w 2732268"/>
                  <a:gd name="connsiteY8" fmla="*/ 463333 h 2235362"/>
                  <a:gd name="connsiteX9" fmla="*/ 1585343 w 2732268"/>
                  <a:gd name="connsiteY9" fmla="*/ 443644 h 2235362"/>
                  <a:gd name="connsiteX10" fmla="*/ 1545961 w 2732268"/>
                  <a:gd name="connsiteY10" fmla="*/ 433799 h 2235362"/>
                  <a:gd name="connsiteX11" fmla="*/ 1457351 w 2732268"/>
                  <a:gd name="connsiteY11" fmla="*/ 423955 h 2235362"/>
                  <a:gd name="connsiteX12" fmla="*/ 1191523 w 2732268"/>
                  <a:gd name="connsiteY12" fmla="*/ 453488 h 2235362"/>
                  <a:gd name="connsiteX13" fmla="*/ 1161986 w 2732268"/>
                  <a:gd name="connsiteY13" fmla="*/ 463333 h 2235362"/>
                  <a:gd name="connsiteX14" fmla="*/ 1083222 w 2732268"/>
                  <a:gd name="connsiteY14" fmla="*/ 512556 h 2235362"/>
                  <a:gd name="connsiteX15" fmla="*/ 1024150 w 2732268"/>
                  <a:gd name="connsiteY15" fmla="*/ 551935 h 2235362"/>
                  <a:gd name="connsiteX16" fmla="*/ 994613 w 2732268"/>
                  <a:gd name="connsiteY16" fmla="*/ 571624 h 2235362"/>
                  <a:gd name="connsiteX17" fmla="*/ 935540 w 2732268"/>
                  <a:gd name="connsiteY17" fmla="*/ 591313 h 2235362"/>
                  <a:gd name="connsiteX18" fmla="*/ 906004 w 2732268"/>
                  <a:gd name="connsiteY18" fmla="*/ 601158 h 2235362"/>
                  <a:gd name="connsiteX19" fmla="*/ 886313 w 2732268"/>
                  <a:gd name="connsiteY19" fmla="*/ 630691 h 2235362"/>
                  <a:gd name="connsiteX20" fmla="*/ 827240 w 2732268"/>
                  <a:gd name="connsiteY20" fmla="*/ 660225 h 2235362"/>
                  <a:gd name="connsiteX21" fmla="*/ 758321 w 2732268"/>
                  <a:gd name="connsiteY21" fmla="*/ 738982 h 2235362"/>
                  <a:gd name="connsiteX22" fmla="*/ 738630 w 2732268"/>
                  <a:gd name="connsiteY22" fmla="*/ 768516 h 2235362"/>
                  <a:gd name="connsiteX23" fmla="*/ 679557 w 2732268"/>
                  <a:gd name="connsiteY23" fmla="*/ 798050 h 2235362"/>
                  <a:gd name="connsiteX24" fmla="*/ 659866 w 2732268"/>
                  <a:gd name="connsiteY24" fmla="*/ 827584 h 2235362"/>
                  <a:gd name="connsiteX25" fmla="*/ 650021 w 2732268"/>
                  <a:gd name="connsiteY25" fmla="*/ 857117 h 2235362"/>
                  <a:gd name="connsiteX26" fmla="*/ 620484 w 2732268"/>
                  <a:gd name="connsiteY26" fmla="*/ 866962 h 2235362"/>
                  <a:gd name="connsiteX27" fmla="*/ 610639 w 2732268"/>
                  <a:gd name="connsiteY27" fmla="*/ 896496 h 2235362"/>
                  <a:gd name="connsiteX28" fmla="*/ 590948 w 2732268"/>
                  <a:gd name="connsiteY28" fmla="*/ 926030 h 2235362"/>
                  <a:gd name="connsiteX29" fmla="*/ 581102 w 2732268"/>
                  <a:gd name="connsiteY29" fmla="*/ 965408 h 2235362"/>
                  <a:gd name="connsiteX30" fmla="*/ 541720 w 2732268"/>
                  <a:gd name="connsiteY30" fmla="*/ 1054010 h 2235362"/>
                  <a:gd name="connsiteX31" fmla="*/ 531875 w 2732268"/>
                  <a:gd name="connsiteY31" fmla="*/ 1083543 h 2235362"/>
                  <a:gd name="connsiteX32" fmla="*/ 512184 w 2732268"/>
                  <a:gd name="connsiteY32" fmla="*/ 1113077 h 2235362"/>
                  <a:gd name="connsiteX33" fmla="*/ 522029 w 2732268"/>
                  <a:gd name="connsiteY33" fmla="*/ 1221368 h 2235362"/>
                  <a:gd name="connsiteX34" fmla="*/ 571257 w 2732268"/>
                  <a:gd name="connsiteY34" fmla="*/ 1260746 h 2235362"/>
                  <a:gd name="connsiteX35" fmla="*/ 610639 w 2732268"/>
                  <a:gd name="connsiteY35" fmla="*/ 1280436 h 2235362"/>
                  <a:gd name="connsiteX36" fmla="*/ 669712 w 2732268"/>
                  <a:gd name="connsiteY36" fmla="*/ 1300125 h 2235362"/>
                  <a:gd name="connsiteX37" fmla="*/ 699248 w 2732268"/>
                  <a:gd name="connsiteY37" fmla="*/ 1319814 h 2235362"/>
                  <a:gd name="connsiteX38" fmla="*/ 846931 w 2732268"/>
                  <a:gd name="connsiteY38" fmla="*/ 1339503 h 2235362"/>
                  <a:gd name="connsiteX39" fmla="*/ 906004 w 2732268"/>
                  <a:gd name="connsiteY39" fmla="*/ 1369037 h 2235362"/>
                  <a:gd name="connsiteX40" fmla="*/ 935540 w 2732268"/>
                  <a:gd name="connsiteY40" fmla="*/ 1388726 h 2235362"/>
                  <a:gd name="connsiteX41" fmla="*/ 974922 w 2732268"/>
                  <a:gd name="connsiteY41" fmla="*/ 1398571 h 2235362"/>
                  <a:gd name="connsiteX42" fmla="*/ 1014304 w 2732268"/>
                  <a:gd name="connsiteY42" fmla="*/ 1418260 h 2235362"/>
                  <a:gd name="connsiteX43" fmla="*/ 1024150 w 2732268"/>
                  <a:gd name="connsiteY43" fmla="*/ 1447794 h 2235362"/>
                  <a:gd name="connsiteX44" fmla="*/ 974922 w 2732268"/>
                  <a:gd name="connsiteY44" fmla="*/ 1437949 h 2235362"/>
                  <a:gd name="connsiteX45" fmla="*/ 935540 w 2732268"/>
                  <a:gd name="connsiteY45" fmla="*/ 1428105 h 2235362"/>
                  <a:gd name="connsiteX46" fmla="*/ 837085 w 2732268"/>
                  <a:gd name="connsiteY46" fmla="*/ 1408415 h 2235362"/>
                  <a:gd name="connsiteX47" fmla="*/ 600793 w 2732268"/>
                  <a:gd name="connsiteY47" fmla="*/ 1428105 h 2235362"/>
                  <a:gd name="connsiteX48" fmla="*/ 571257 w 2732268"/>
                  <a:gd name="connsiteY48" fmla="*/ 1437949 h 2235362"/>
                  <a:gd name="connsiteX49" fmla="*/ 561411 w 2732268"/>
                  <a:gd name="connsiteY49" fmla="*/ 1467483 h 2235362"/>
                  <a:gd name="connsiteX50" fmla="*/ 502339 w 2732268"/>
                  <a:gd name="connsiteY50" fmla="*/ 1487172 h 2235362"/>
                  <a:gd name="connsiteX51" fmla="*/ 541720 w 2732268"/>
                  <a:gd name="connsiteY51" fmla="*/ 1437949 h 2235362"/>
                  <a:gd name="connsiteX52" fmla="*/ 571257 w 2732268"/>
                  <a:gd name="connsiteY52" fmla="*/ 1418260 h 2235362"/>
                  <a:gd name="connsiteX53" fmla="*/ 610639 w 2732268"/>
                  <a:gd name="connsiteY53" fmla="*/ 1369037 h 2235362"/>
                  <a:gd name="connsiteX54" fmla="*/ 620484 w 2732268"/>
                  <a:gd name="connsiteY54" fmla="*/ 1329659 h 2235362"/>
                  <a:gd name="connsiteX55" fmla="*/ 610639 w 2732268"/>
                  <a:gd name="connsiteY55" fmla="*/ 1300125 h 2235362"/>
                  <a:gd name="connsiteX56" fmla="*/ 315274 w 2732268"/>
                  <a:gd name="connsiteY56" fmla="*/ 1290280 h 2235362"/>
                  <a:gd name="connsiteX57" fmla="*/ 285738 w 2732268"/>
                  <a:gd name="connsiteY57" fmla="*/ 1300125 h 2235362"/>
                  <a:gd name="connsiteX58" fmla="*/ 275892 w 2732268"/>
                  <a:gd name="connsiteY58" fmla="*/ 1329659 h 2235362"/>
                  <a:gd name="connsiteX59" fmla="*/ 256201 w 2732268"/>
                  <a:gd name="connsiteY59" fmla="*/ 1359192 h 2235362"/>
                  <a:gd name="connsiteX60" fmla="*/ 206974 w 2732268"/>
                  <a:gd name="connsiteY60" fmla="*/ 1447794 h 2235362"/>
                  <a:gd name="connsiteX61" fmla="*/ 187283 w 2732268"/>
                  <a:gd name="connsiteY61" fmla="*/ 1477328 h 2235362"/>
                  <a:gd name="connsiteX62" fmla="*/ 177437 w 2732268"/>
                  <a:gd name="connsiteY62" fmla="*/ 1506861 h 2235362"/>
                  <a:gd name="connsiteX63" fmla="*/ 167592 w 2732268"/>
                  <a:gd name="connsiteY63" fmla="*/ 1546240 h 2235362"/>
                  <a:gd name="connsiteX64" fmla="*/ 147901 w 2732268"/>
                  <a:gd name="connsiteY64" fmla="*/ 1575774 h 2235362"/>
                  <a:gd name="connsiteX65" fmla="*/ 128210 w 2732268"/>
                  <a:gd name="connsiteY65" fmla="*/ 1634841 h 2235362"/>
                  <a:gd name="connsiteX66" fmla="*/ 118364 w 2732268"/>
                  <a:gd name="connsiteY66" fmla="*/ 1664375 h 2235362"/>
                  <a:gd name="connsiteX67" fmla="*/ 108519 w 2732268"/>
                  <a:gd name="connsiteY67" fmla="*/ 1733287 h 2235362"/>
                  <a:gd name="connsiteX68" fmla="*/ 98673 w 2732268"/>
                  <a:gd name="connsiteY68" fmla="*/ 1762821 h 2235362"/>
                  <a:gd name="connsiteX69" fmla="*/ 78982 w 2732268"/>
                  <a:gd name="connsiteY69" fmla="*/ 1851423 h 2235362"/>
                  <a:gd name="connsiteX70" fmla="*/ 69137 w 2732268"/>
                  <a:gd name="connsiteY70" fmla="*/ 1880957 h 2235362"/>
                  <a:gd name="connsiteX71" fmla="*/ 59291 w 2732268"/>
                  <a:gd name="connsiteY71" fmla="*/ 1920335 h 2235362"/>
                  <a:gd name="connsiteX72" fmla="*/ 49446 w 2732268"/>
                  <a:gd name="connsiteY72" fmla="*/ 1949869 h 2235362"/>
                  <a:gd name="connsiteX73" fmla="*/ 10064 w 2732268"/>
                  <a:gd name="connsiteY73" fmla="*/ 2058160 h 2235362"/>
                  <a:gd name="connsiteX74" fmla="*/ 10064 w 2732268"/>
                  <a:gd name="connsiteY74" fmla="*/ 2156606 h 2235362"/>
                  <a:gd name="connsiteX75" fmla="*/ 29755 w 2732268"/>
                  <a:gd name="connsiteY75" fmla="*/ 2186139 h 2235362"/>
                  <a:gd name="connsiteX76" fmla="*/ 39600 w 2732268"/>
                  <a:gd name="connsiteY76" fmla="*/ 2215673 h 2235362"/>
                  <a:gd name="connsiteX77" fmla="*/ 98673 w 2732268"/>
                  <a:gd name="connsiteY77" fmla="*/ 2235362 h 2235362"/>
                  <a:gd name="connsiteX78" fmla="*/ 226665 w 2732268"/>
                  <a:gd name="connsiteY78" fmla="*/ 2225518 h 2235362"/>
                  <a:gd name="connsiteX79" fmla="*/ 256201 w 2732268"/>
                  <a:gd name="connsiteY79" fmla="*/ 2215673 h 2235362"/>
                  <a:gd name="connsiteX80" fmla="*/ 295583 w 2732268"/>
                  <a:gd name="connsiteY80" fmla="*/ 2156606 h 2235362"/>
                  <a:gd name="connsiteX81" fmla="*/ 315274 w 2732268"/>
                  <a:gd name="connsiteY81" fmla="*/ 2136916 h 2235362"/>
                  <a:gd name="connsiteX82" fmla="*/ 394038 w 2732268"/>
                  <a:gd name="connsiteY82" fmla="*/ 2028626 h 2235362"/>
                  <a:gd name="connsiteX83" fmla="*/ 384193 w 2732268"/>
                  <a:gd name="connsiteY83" fmla="*/ 1812044 h 2235362"/>
                  <a:gd name="connsiteX84" fmla="*/ 305429 w 2732268"/>
                  <a:gd name="connsiteY84" fmla="*/ 1664375 h 2235362"/>
                  <a:gd name="connsiteX85" fmla="*/ 433420 w 2732268"/>
                  <a:gd name="connsiteY85" fmla="*/ 1693909 h 2235362"/>
                  <a:gd name="connsiteX86" fmla="*/ 512184 w 2732268"/>
                  <a:gd name="connsiteY86" fmla="*/ 1723443 h 2235362"/>
                  <a:gd name="connsiteX87" fmla="*/ 610639 w 2732268"/>
                  <a:gd name="connsiteY87" fmla="*/ 1713598 h 2235362"/>
                  <a:gd name="connsiteX88" fmla="*/ 640175 w 2732268"/>
                  <a:gd name="connsiteY88" fmla="*/ 1703754 h 2235362"/>
                  <a:gd name="connsiteX89" fmla="*/ 659866 w 2732268"/>
                  <a:gd name="connsiteY89" fmla="*/ 1674220 h 2235362"/>
                  <a:gd name="connsiteX90" fmla="*/ 689403 w 2732268"/>
                  <a:gd name="connsiteY90" fmla="*/ 1654531 h 2235362"/>
                  <a:gd name="connsiteX91" fmla="*/ 709094 w 2732268"/>
                  <a:gd name="connsiteY91" fmla="*/ 1634841 h 2235362"/>
                  <a:gd name="connsiteX92" fmla="*/ 758321 w 2732268"/>
                  <a:gd name="connsiteY92" fmla="*/ 1624997 h 2235362"/>
                  <a:gd name="connsiteX93" fmla="*/ 945386 w 2732268"/>
                  <a:gd name="connsiteY93" fmla="*/ 1634841 h 2235362"/>
                  <a:gd name="connsiteX94" fmla="*/ 1004459 w 2732268"/>
                  <a:gd name="connsiteY94" fmla="*/ 1654531 h 2235362"/>
                  <a:gd name="connsiteX95" fmla="*/ 1033995 w 2732268"/>
                  <a:gd name="connsiteY95" fmla="*/ 1684064 h 2235362"/>
                  <a:gd name="connsiteX96" fmla="*/ 1063532 w 2732268"/>
                  <a:gd name="connsiteY96" fmla="*/ 1693909 h 2235362"/>
                  <a:gd name="connsiteX97" fmla="*/ 1083222 w 2732268"/>
                  <a:gd name="connsiteY97" fmla="*/ 1723443 h 2235362"/>
                  <a:gd name="connsiteX98" fmla="*/ 1122604 w 2732268"/>
                  <a:gd name="connsiteY98" fmla="*/ 1733287 h 2235362"/>
                  <a:gd name="connsiteX99" fmla="*/ 1171832 w 2732268"/>
                  <a:gd name="connsiteY99" fmla="*/ 1743132 h 2235362"/>
                  <a:gd name="connsiteX100" fmla="*/ 1240750 w 2732268"/>
                  <a:gd name="connsiteY100" fmla="*/ 1762821 h 2235362"/>
                  <a:gd name="connsiteX101" fmla="*/ 1398278 w 2732268"/>
                  <a:gd name="connsiteY101" fmla="*/ 1733287 h 2235362"/>
                  <a:gd name="connsiteX102" fmla="*/ 1417969 w 2732268"/>
                  <a:gd name="connsiteY102" fmla="*/ 1703754 h 2235362"/>
                  <a:gd name="connsiteX103" fmla="*/ 1437660 w 2732268"/>
                  <a:gd name="connsiteY103" fmla="*/ 1644686 h 2235362"/>
                  <a:gd name="connsiteX104" fmla="*/ 1664106 w 2732268"/>
                  <a:gd name="connsiteY104" fmla="*/ 1546239 h 2235362"/>
                  <a:gd name="connsiteX105" fmla="*/ 1388433 w 2732268"/>
                  <a:gd name="connsiteY105" fmla="*/ 1388726 h 2235362"/>
                  <a:gd name="connsiteX106" fmla="*/ 1358896 w 2732268"/>
                  <a:gd name="connsiteY106" fmla="*/ 1359192 h 2235362"/>
                  <a:gd name="connsiteX107" fmla="*/ 1319514 w 2732268"/>
                  <a:gd name="connsiteY107" fmla="*/ 1300125 h 2235362"/>
                  <a:gd name="connsiteX108" fmla="*/ 1260441 w 2732268"/>
                  <a:gd name="connsiteY108" fmla="*/ 1260746 h 2235362"/>
                  <a:gd name="connsiteX109" fmla="*/ 1191523 w 2732268"/>
                  <a:gd name="connsiteY109" fmla="*/ 1201679 h 2235362"/>
                  <a:gd name="connsiteX110" fmla="*/ 1181677 w 2732268"/>
                  <a:gd name="connsiteY110" fmla="*/ 1172145 h 2235362"/>
                  <a:gd name="connsiteX111" fmla="*/ 1122604 w 2732268"/>
                  <a:gd name="connsiteY111" fmla="*/ 1142611 h 2235362"/>
                  <a:gd name="connsiteX112" fmla="*/ 1102913 w 2732268"/>
                  <a:gd name="connsiteY112" fmla="*/ 1113077 h 2235362"/>
                  <a:gd name="connsiteX113" fmla="*/ 1043841 w 2732268"/>
                  <a:gd name="connsiteY113" fmla="*/ 1083543 h 2235362"/>
                  <a:gd name="connsiteX114" fmla="*/ 1033995 w 2732268"/>
                  <a:gd name="connsiteY114" fmla="*/ 1054010 h 2235362"/>
                  <a:gd name="connsiteX115" fmla="*/ 1014304 w 2732268"/>
                  <a:gd name="connsiteY115" fmla="*/ 1034320 h 2235362"/>
                  <a:gd name="connsiteX116" fmla="*/ 994613 w 2732268"/>
                  <a:gd name="connsiteY116" fmla="*/ 1004786 h 2235362"/>
                  <a:gd name="connsiteX117" fmla="*/ 984768 w 2732268"/>
                  <a:gd name="connsiteY117" fmla="*/ 975253 h 2235362"/>
                  <a:gd name="connsiteX118" fmla="*/ 994613 w 2732268"/>
                  <a:gd name="connsiteY118" fmla="*/ 847273 h 2235362"/>
                  <a:gd name="connsiteX119" fmla="*/ 1014304 w 2732268"/>
                  <a:gd name="connsiteY119" fmla="*/ 817739 h 2235362"/>
                  <a:gd name="connsiteX120" fmla="*/ 1053686 w 2732268"/>
                  <a:gd name="connsiteY120" fmla="*/ 798050 h 2235362"/>
                  <a:gd name="connsiteX121" fmla="*/ 1201368 w 2732268"/>
                  <a:gd name="connsiteY121" fmla="*/ 768516 h 2235362"/>
                  <a:gd name="connsiteX122" fmla="*/ 1516424 w 2732268"/>
                  <a:gd name="connsiteY122" fmla="*/ 778361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0" fmla="*/ 1417969 w 2732268"/>
                  <a:gd name="connsiteY0" fmla="*/ 768516 h 2235362"/>
                  <a:gd name="connsiteX1" fmla="*/ 1417969 w 2732268"/>
                  <a:gd name="connsiteY1" fmla="*/ 768516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97308 w 2732268"/>
                  <a:gd name="connsiteY4" fmla="*/ 886652 h 2235362"/>
                  <a:gd name="connsiteX5" fmla="*/ 1634570 w 2732268"/>
                  <a:gd name="connsiteY5" fmla="*/ 630691 h 2235362"/>
                  <a:gd name="connsiteX6" fmla="*/ 2727421 w 2732268"/>
                  <a:gd name="connsiteY6" fmla="*/ 10482 h 2235362"/>
                  <a:gd name="connsiteX7" fmla="*/ 2018542 w 2732268"/>
                  <a:gd name="connsiteY7" fmla="*/ 256597 h 2235362"/>
                  <a:gd name="connsiteX8" fmla="*/ 1614879 w 2732268"/>
                  <a:gd name="connsiteY8" fmla="*/ 463333 h 2235362"/>
                  <a:gd name="connsiteX9" fmla="*/ 1585343 w 2732268"/>
                  <a:gd name="connsiteY9" fmla="*/ 443644 h 2235362"/>
                  <a:gd name="connsiteX10" fmla="*/ 1545961 w 2732268"/>
                  <a:gd name="connsiteY10" fmla="*/ 433799 h 2235362"/>
                  <a:gd name="connsiteX11" fmla="*/ 1457351 w 2732268"/>
                  <a:gd name="connsiteY11" fmla="*/ 423955 h 2235362"/>
                  <a:gd name="connsiteX12" fmla="*/ 1191523 w 2732268"/>
                  <a:gd name="connsiteY12" fmla="*/ 453488 h 2235362"/>
                  <a:gd name="connsiteX13" fmla="*/ 1161986 w 2732268"/>
                  <a:gd name="connsiteY13" fmla="*/ 463333 h 2235362"/>
                  <a:gd name="connsiteX14" fmla="*/ 1083222 w 2732268"/>
                  <a:gd name="connsiteY14" fmla="*/ 512556 h 2235362"/>
                  <a:gd name="connsiteX15" fmla="*/ 1024150 w 2732268"/>
                  <a:gd name="connsiteY15" fmla="*/ 551935 h 2235362"/>
                  <a:gd name="connsiteX16" fmla="*/ 994613 w 2732268"/>
                  <a:gd name="connsiteY16" fmla="*/ 571624 h 2235362"/>
                  <a:gd name="connsiteX17" fmla="*/ 935540 w 2732268"/>
                  <a:gd name="connsiteY17" fmla="*/ 591313 h 2235362"/>
                  <a:gd name="connsiteX18" fmla="*/ 906004 w 2732268"/>
                  <a:gd name="connsiteY18" fmla="*/ 601158 h 2235362"/>
                  <a:gd name="connsiteX19" fmla="*/ 886313 w 2732268"/>
                  <a:gd name="connsiteY19" fmla="*/ 630691 h 2235362"/>
                  <a:gd name="connsiteX20" fmla="*/ 827240 w 2732268"/>
                  <a:gd name="connsiteY20" fmla="*/ 660225 h 2235362"/>
                  <a:gd name="connsiteX21" fmla="*/ 758321 w 2732268"/>
                  <a:gd name="connsiteY21" fmla="*/ 738982 h 2235362"/>
                  <a:gd name="connsiteX22" fmla="*/ 738630 w 2732268"/>
                  <a:gd name="connsiteY22" fmla="*/ 768516 h 2235362"/>
                  <a:gd name="connsiteX23" fmla="*/ 679557 w 2732268"/>
                  <a:gd name="connsiteY23" fmla="*/ 798050 h 2235362"/>
                  <a:gd name="connsiteX24" fmla="*/ 659866 w 2732268"/>
                  <a:gd name="connsiteY24" fmla="*/ 827584 h 2235362"/>
                  <a:gd name="connsiteX25" fmla="*/ 650021 w 2732268"/>
                  <a:gd name="connsiteY25" fmla="*/ 857117 h 2235362"/>
                  <a:gd name="connsiteX26" fmla="*/ 620484 w 2732268"/>
                  <a:gd name="connsiteY26" fmla="*/ 866962 h 2235362"/>
                  <a:gd name="connsiteX27" fmla="*/ 610639 w 2732268"/>
                  <a:gd name="connsiteY27" fmla="*/ 896496 h 2235362"/>
                  <a:gd name="connsiteX28" fmla="*/ 590948 w 2732268"/>
                  <a:gd name="connsiteY28" fmla="*/ 926030 h 2235362"/>
                  <a:gd name="connsiteX29" fmla="*/ 581102 w 2732268"/>
                  <a:gd name="connsiteY29" fmla="*/ 965408 h 2235362"/>
                  <a:gd name="connsiteX30" fmla="*/ 541720 w 2732268"/>
                  <a:gd name="connsiteY30" fmla="*/ 1054010 h 2235362"/>
                  <a:gd name="connsiteX31" fmla="*/ 531875 w 2732268"/>
                  <a:gd name="connsiteY31" fmla="*/ 1083543 h 2235362"/>
                  <a:gd name="connsiteX32" fmla="*/ 512184 w 2732268"/>
                  <a:gd name="connsiteY32" fmla="*/ 1113077 h 2235362"/>
                  <a:gd name="connsiteX33" fmla="*/ 522029 w 2732268"/>
                  <a:gd name="connsiteY33" fmla="*/ 1221368 h 2235362"/>
                  <a:gd name="connsiteX34" fmla="*/ 571257 w 2732268"/>
                  <a:gd name="connsiteY34" fmla="*/ 1260746 h 2235362"/>
                  <a:gd name="connsiteX35" fmla="*/ 610639 w 2732268"/>
                  <a:gd name="connsiteY35" fmla="*/ 1280436 h 2235362"/>
                  <a:gd name="connsiteX36" fmla="*/ 669712 w 2732268"/>
                  <a:gd name="connsiteY36" fmla="*/ 1300125 h 2235362"/>
                  <a:gd name="connsiteX37" fmla="*/ 699248 w 2732268"/>
                  <a:gd name="connsiteY37" fmla="*/ 1319814 h 2235362"/>
                  <a:gd name="connsiteX38" fmla="*/ 846931 w 2732268"/>
                  <a:gd name="connsiteY38" fmla="*/ 1339503 h 2235362"/>
                  <a:gd name="connsiteX39" fmla="*/ 906004 w 2732268"/>
                  <a:gd name="connsiteY39" fmla="*/ 1369037 h 2235362"/>
                  <a:gd name="connsiteX40" fmla="*/ 935540 w 2732268"/>
                  <a:gd name="connsiteY40" fmla="*/ 1388726 h 2235362"/>
                  <a:gd name="connsiteX41" fmla="*/ 974922 w 2732268"/>
                  <a:gd name="connsiteY41" fmla="*/ 1398571 h 2235362"/>
                  <a:gd name="connsiteX42" fmla="*/ 1014304 w 2732268"/>
                  <a:gd name="connsiteY42" fmla="*/ 1418260 h 2235362"/>
                  <a:gd name="connsiteX43" fmla="*/ 1024150 w 2732268"/>
                  <a:gd name="connsiteY43" fmla="*/ 1447794 h 2235362"/>
                  <a:gd name="connsiteX44" fmla="*/ 974922 w 2732268"/>
                  <a:gd name="connsiteY44" fmla="*/ 1437949 h 2235362"/>
                  <a:gd name="connsiteX45" fmla="*/ 935540 w 2732268"/>
                  <a:gd name="connsiteY45" fmla="*/ 1428105 h 2235362"/>
                  <a:gd name="connsiteX46" fmla="*/ 837085 w 2732268"/>
                  <a:gd name="connsiteY46" fmla="*/ 1408415 h 2235362"/>
                  <a:gd name="connsiteX47" fmla="*/ 600793 w 2732268"/>
                  <a:gd name="connsiteY47" fmla="*/ 1428105 h 2235362"/>
                  <a:gd name="connsiteX48" fmla="*/ 571257 w 2732268"/>
                  <a:gd name="connsiteY48" fmla="*/ 1437949 h 2235362"/>
                  <a:gd name="connsiteX49" fmla="*/ 561411 w 2732268"/>
                  <a:gd name="connsiteY49" fmla="*/ 1467483 h 2235362"/>
                  <a:gd name="connsiteX50" fmla="*/ 502339 w 2732268"/>
                  <a:gd name="connsiteY50" fmla="*/ 1487172 h 2235362"/>
                  <a:gd name="connsiteX51" fmla="*/ 541720 w 2732268"/>
                  <a:gd name="connsiteY51" fmla="*/ 1437949 h 2235362"/>
                  <a:gd name="connsiteX52" fmla="*/ 571257 w 2732268"/>
                  <a:gd name="connsiteY52" fmla="*/ 1418260 h 2235362"/>
                  <a:gd name="connsiteX53" fmla="*/ 610639 w 2732268"/>
                  <a:gd name="connsiteY53" fmla="*/ 1369037 h 2235362"/>
                  <a:gd name="connsiteX54" fmla="*/ 620484 w 2732268"/>
                  <a:gd name="connsiteY54" fmla="*/ 1329659 h 2235362"/>
                  <a:gd name="connsiteX55" fmla="*/ 610639 w 2732268"/>
                  <a:gd name="connsiteY55" fmla="*/ 1300125 h 2235362"/>
                  <a:gd name="connsiteX56" fmla="*/ 315274 w 2732268"/>
                  <a:gd name="connsiteY56" fmla="*/ 1290280 h 2235362"/>
                  <a:gd name="connsiteX57" fmla="*/ 285738 w 2732268"/>
                  <a:gd name="connsiteY57" fmla="*/ 1300125 h 2235362"/>
                  <a:gd name="connsiteX58" fmla="*/ 275892 w 2732268"/>
                  <a:gd name="connsiteY58" fmla="*/ 1329659 h 2235362"/>
                  <a:gd name="connsiteX59" fmla="*/ 256201 w 2732268"/>
                  <a:gd name="connsiteY59" fmla="*/ 1359192 h 2235362"/>
                  <a:gd name="connsiteX60" fmla="*/ 206974 w 2732268"/>
                  <a:gd name="connsiteY60" fmla="*/ 1447794 h 2235362"/>
                  <a:gd name="connsiteX61" fmla="*/ 187283 w 2732268"/>
                  <a:gd name="connsiteY61" fmla="*/ 1477328 h 2235362"/>
                  <a:gd name="connsiteX62" fmla="*/ 177437 w 2732268"/>
                  <a:gd name="connsiteY62" fmla="*/ 1506861 h 2235362"/>
                  <a:gd name="connsiteX63" fmla="*/ 167592 w 2732268"/>
                  <a:gd name="connsiteY63" fmla="*/ 1546240 h 2235362"/>
                  <a:gd name="connsiteX64" fmla="*/ 147901 w 2732268"/>
                  <a:gd name="connsiteY64" fmla="*/ 1575774 h 2235362"/>
                  <a:gd name="connsiteX65" fmla="*/ 128210 w 2732268"/>
                  <a:gd name="connsiteY65" fmla="*/ 1634841 h 2235362"/>
                  <a:gd name="connsiteX66" fmla="*/ 118364 w 2732268"/>
                  <a:gd name="connsiteY66" fmla="*/ 1664375 h 2235362"/>
                  <a:gd name="connsiteX67" fmla="*/ 108519 w 2732268"/>
                  <a:gd name="connsiteY67" fmla="*/ 1733287 h 2235362"/>
                  <a:gd name="connsiteX68" fmla="*/ 98673 w 2732268"/>
                  <a:gd name="connsiteY68" fmla="*/ 1762821 h 2235362"/>
                  <a:gd name="connsiteX69" fmla="*/ 78982 w 2732268"/>
                  <a:gd name="connsiteY69" fmla="*/ 1851423 h 2235362"/>
                  <a:gd name="connsiteX70" fmla="*/ 69137 w 2732268"/>
                  <a:gd name="connsiteY70" fmla="*/ 1880957 h 2235362"/>
                  <a:gd name="connsiteX71" fmla="*/ 59291 w 2732268"/>
                  <a:gd name="connsiteY71" fmla="*/ 1920335 h 2235362"/>
                  <a:gd name="connsiteX72" fmla="*/ 49446 w 2732268"/>
                  <a:gd name="connsiteY72" fmla="*/ 1949869 h 2235362"/>
                  <a:gd name="connsiteX73" fmla="*/ 10064 w 2732268"/>
                  <a:gd name="connsiteY73" fmla="*/ 2058160 h 2235362"/>
                  <a:gd name="connsiteX74" fmla="*/ 10064 w 2732268"/>
                  <a:gd name="connsiteY74" fmla="*/ 2156606 h 2235362"/>
                  <a:gd name="connsiteX75" fmla="*/ 29755 w 2732268"/>
                  <a:gd name="connsiteY75" fmla="*/ 2186139 h 2235362"/>
                  <a:gd name="connsiteX76" fmla="*/ 39600 w 2732268"/>
                  <a:gd name="connsiteY76" fmla="*/ 2215673 h 2235362"/>
                  <a:gd name="connsiteX77" fmla="*/ 98673 w 2732268"/>
                  <a:gd name="connsiteY77" fmla="*/ 2235362 h 2235362"/>
                  <a:gd name="connsiteX78" fmla="*/ 226665 w 2732268"/>
                  <a:gd name="connsiteY78" fmla="*/ 2225518 h 2235362"/>
                  <a:gd name="connsiteX79" fmla="*/ 256201 w 2732268"/>
                  <a:gd name="connsiteY79" fmla="*/ 2215673 h 2235362"/>
                  <a:gd name="connsiteX80" fmla="*/ 295583 w 2732268"/>
                  <a:gd name="connsiteY80" fmla="*/ 2156606 h 2235362"/>
                  <a:gd name="connsiteX81" fmla="*/ 315274 w 2732268"/>
                  <a:gd name="connsiteY81" fmla="*/ 2136916 h 2235362"/>
                  <a:gd name="connsiteX82" fmla="*/ 394038 w 2732268"/>
                  <a:gd name="connsiteY82" fmla="*/ 2028626 h 2235362"/>
                  <a:gd name="connsiteX83" fmla="*/ 384193 w 2732268"/>
                  <a:gd name="connsiteY83" fmla="*/ 1812044 h 2235362"/>
                  <a:gd name="connsiteX84" fmla="*/ 305429 w 2732268"/>
                  <a:gd name="connsiteY84" fmla="*/ 1664375 h 2235362"/>
                  <a:gd name="connsiteX85" fmla="*/ 433420 w 2732268"/>
                  <a:gd name="connsiteY85" fmla="*/ 1693909 h 2235362"/>
                  <a:gd name="connsiteX86" fmla="*/ 512184 w 2732268"/>
                  <a:gd name="connsiteY86" fmla="*/ 1723443 h 2235362"/>
                  <a:gd name="connsiteX87" fmla="*/ 610639 w 2732268"/>
                  <a:gd name="connsiteY87" fmla="*/ 1713598 h 2235362"/>
                  <a:gd name="connsiteX88" fmla="*/ 640175 w 2732268"/>
                  <a:gd name="connsiteY88" fmla="*/ 1703754 h 2235362"/>
                  <a:gd name="connsiteX89" fmla="*/ 659866 w 2732268"/>
                  <a:gd name="connsiteY89" fmla="*/ 1674220 h 2235362"/>
                  <a:gd name="connsiteX90" fmla="*/ 689403 w 2732268"/>
                  <a:gd name="connsiteY90" fmla="*/ 1654531 h 2235362"/>
                  <a:gd name="connsiteX91" fmla="*/ 709094 w 2732268"/>
                  <a:gd name="connsiteY91" fmla="*/ 1634841 h 2235362"/>
                  <a:gd name="connsiteX92" fmla="*/ 758321 w 2732268"/>
                  <a:gd name="connsiteY92" fmla="*/ 1624997 h 2235362"/>
                  <a:gd name="connsiteX93" fmla="*/ 945386 w 2732268"/>
                  <a:gd name="connsiteY93" fmla="*/ 1634841 h 2235362"/>
                  <a:gd name="connsiteX94" fmla="*/ 1004459 w 2732268"/>
                  <a:gd name="connsiteY94" fmla="*/ 1654531 h 2235362"/>
                  <a:gd name="connsiteX95" fmla="*/ 1033995 w 2732268"/>
                  <a:gd name="connsiteY95" fmla="*/ 1684064 h 2235362"/>
                  <a:gd name="connsiteX96" fmla="*/ 1063532 w 2732268"/>
                  <a:gd name="connsiteY96" fmla="*/ 1693909 h 2235362"/>
                  <a:gd name="connsiteX97" fmla="*/ 1083222 w 2732268"/>
                  <a:gd name="connsiteY97" fmla="*/ 1723443 h 2235362"/>
                  <a:gd name="connsiteX98" fmla="*/ 1122604 w 2732268"/>
                  <a:gd name="connsiteY98" fmla="*/ 1733287 h 2235362"/>
                  <a:gd name="connsiteX99" fmla="*/ 1171832 w 2732268"/>
                  <a:gd name="connsiteY99" fmla="*/ 1743132 h 2235362"/>
                  <a:gd name="connsiteX100" fmla="*/ 1240750 w 2732268"/>
                  <a:gd name="connsiteY100" fmla="*/ 1762821 h 2235362"/>
                  <a:gd name="connsiteX101" fmla="*/ 1398278 w 2732268"/>
                  <a:gd name="connsiteY101" fmla="*/ 1733287 h 2235362"/>
                  <a:gd name="connsiteX102" fmla="*/ 1417969 w 2732268"/>
                  <a:gd name="connsiteY102" fmla="*/ 1703754 h 2235362"/>
                  <a:gd name="connsiteX103" fmla="*/ 1437660 w 2732268"/>
                  <a:gd name="connsiteY103" fmla="*/ 1644686 h 2235362"/>
                  <a:gd name="connsiteX104" fmla="*/ 1664106 w 2732268"/>
                  <a:gd name="connsiteY104" fmla="*/ 1546239 h 2235362"/>
                  <a:gd name="connsiteX105" fmla="*/ 1388433 w 2732268"/>
                  <a:gd name="connsiteY105" fmla="*/ 1388726 h 2235362"/>
                  <a:gd name="connsiteX106" fmla="*/ 1358896 w 2732268"/>
                  <a:gd name="connsiteY106" fmla="*/ 1359192 h 2235362"/>
                  <a:gd name="connsiteX107" fmla="*/ 1319514 w 2732268"/>
                  <a:gd name="connsiteY107" fmla="*/ 1300125 h 2235362"/>
                  <a:gd name="connsiteX108" fmla="*/ 1260441 w 2732268"/>
                  <a:gd name="connsiteY108" fmla="*/ 1260746 h 2235362"/>
                  <a:gd name="connsiteX109" fmla="*/ 1191523 w 2732268"/>
                  <a:gd name="connsiteY109" fmla="*/ 1201679 h 2235362"/>
                  <a:gd name="connsiteX110" fmla="*/ 1181677 w 2732268"/>
                  <a:gd name="connsiteY110" fmla="*/ 1172145 h 2235362"/>
                  <a:gd name="connsiteX111" fmla="*/ 1122604 w 2732268"/>
                  <a:gd name="connsiteY111" fmla="*/ 1142611 h 2235362"/>
                  <a:gd name="connsiteX112" fmla="*/ 1102913 w 2732268"/>
                  <a:gd name="connsiteY112" fmla="*/ 1113077 h 2235362"/>
                  <a:gd name="connsiteX113" fmla="*/ 1043841 w 2732268"/>
                  <a:gd name="connsiteY113" fmla="*/ 1083543 h 2235362"/>
                  <a:gd name="connsiteX114" fmla="*/ 1033995 w 2732268"/>
                  <a:gd name="connsiteY114" fmla="*/ 1054010 h 2235362"/>
                  <a:gd name="connsiteX115" fmla="*/ 1014304 w 2732268"/>
                  <a:gd name="connsiteY115" fmla="*/ 1034320 h 2235362"/>
                  <a:gd name="connsiteX116" fmla="*/ 994613 w 2732268"/>
                  <a:gd name="connsiteY116" fmla="*/ 1004786 h 2235362"/>
                  <a:gd name="connsiteX117" fmla="*/ 984768 w 2732268"/>
                  <a:gd name="connsiteY117" fmla="*/ 975253 h 2235362"/>
                  <a:gd name="connsiteX118" fmla="*/ 994613 w 2732268"/>
                  <a:gd name="connsiteY118" fmla="*/ 847273 h 2235362"/>
                  <a:gd name="connsiteX119" fmla="*/ 1014304 w 2732268"/>
                  <a:gd name="connsiteY119" fmla="*/ 817739 h 2235362"/>
                  <a:gd name="connsiteX120" fmla="*/ 1053686 w 2732268"/>
                  <a:gd name="connsiteY120" fmla="*/ 798050 h 2235362"/>
                  <a:gd name="connsiteX121" fmla="*/ 1201368 w 2732268"/>
                  <a:gd name="connsiteY121" fmla="*/ 768516 h 2235362"/>
                  <a:gd name="connsiteX122" fmla="*/ 1516424 w 2732268"/>
                  <a:gd name="connsiteY122" fmla="*/ 778361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0" fmla="*/ 1417969 w 2732268"/>
                  <a:gd name="connsiteY0" fmla="*/ 768516 h 2235362"/>
                  <a:gd name="connsiteX1" fmla="*/ 1417969 w 2732268"/>
                  <a:gd name="connsiteY1" fmla="*/ 768516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97308 w 2732268"/>
                  <a:gd name="connsiteY4" fmla="*/ 886652 h 2235362"/>
                  <a:gd name="connsiteX5" fmla="*/ 1634570 w 2732268"/>
                  <a:gd name="connsiteY5" fmla="*/ 630691 h 2235362"/>
                  <a:gd name="connsiteX6" fmla="*/ 2727421 w 2732268"/>
                  <a:gd name="connsiteY6" fmla="*/ 10482 h 2235362"/>
                  <a:gd name="connsiteX7" fmla="*/ 2018542 w 2732268"/>
                  <a:gd name="connsiteY7" fmla="*/ 256597 h 2235362"/>
                  <a:gd name="connsiteX8" fmla="*/ 1614879 w 2732268"/>
                  <a:gd name="connsiteY8" fmla="*/ 463333 h 2235362"/>
                  <a:gd name="connsiteX9" fmla="*/ 1585343 w 2732268"/>
                  <a:gd name="connsiteY9" fmla="*/ 443644 h 2235362"/>
                  <a:gd name="connsiteX10" fmla="*/ 1545961 w 2732268"/>
                  <a:gd name="connsiteY10" fmla="*/ 433799 h 2235362"/>
                  <a:gd name="connsiteX11" fmla="*/ 1457351 w 2732268"/>
                  <a:gd name="connsiteY11" fmla="*/ 423955 h 2235362"/>
                  <a:gd name="connsiteX12" fmla="*/ 1191523 w 2732268"/>
                  <a:gd name="connsiteY12" fmla="*/ 453488 h 2235362"/>
                  <a:gd name="connsiteX13" fmla="*/ 1161986 w 2732268"/>
                  <a:gd name="connsiteY13" fmla="*/ 463333 h 2235362"/>
                  <a:gd name="connsiteX14" fmla="*/ 1083222 w 2732268"/>
                  <a:gd name="connsiteY14" fmla="*/ 512556 h 2235362"/>
                  <a:gd name="connsiteX15" fmla="*/ 1024150 w 2732268"/>
                  <a:gd name="connsiteY15" fmla="*/ 551935 h 2235362"/>
                  <a:gd name="connsiteX16" fmla="*/ 994613 w 2732268"/>
                  <a:gd name="connsiteY16" fmla="*/ 571624 h 2235362"/>
                  <a:gd name="connsiteX17" fmla="*/ 935540 w 2732268"/>
                  <a:gd name="connsiteY17" fmla="*/ 591313 h 2235362"/>
                  <a:gd name="connsiteX18" fmla="*/ 906004 w 2732268"/>
                  <a:gd name="connsiteY18" fmla="*/ 601158 h 2235362"/>
                  <a:gd name="connsiteX19" fmla="*/ 886313 w 2732268"/>
                  <a:gd name="connsiteY19" fmla="*/ 630691 h 2235362"/>
                  <a:gd name="connsiteX20" fmla="*/ 827240 w 2732268"/>
                  <a:gd name="connsiteY20" fmla="*/ 660225 h 2235362"/>
                  <a:gd name="connsiteX21" fmla="*/ 758321 w 2732268"/>
                  <a:gd name="connsiteY21" fmla="*/ 738982 h 2235362"/>
                  <a:gd name="connsiteX22" fmla="*/ 738630 w 2732268"/>
                  <a:gd name="connsiteY22" fmla="*/ 768516 h 2235362"/>
                  <a:gd name="connsiteX23" fmla="*/ 679557 w 2732268"/>
                  <a:gd name="connsiteY23" fmla="*/ 798050 h 2235362"/>
                  <a:gd name="connsiteX24" fmla="*/ 659866 w 2732268"/>
                  <a:gd name="connsiteY24" fmla="*/ 827584 h 2235362"/>
                  <a:gd name="connsiteX25" fmla="*/ 650021 w 2732268"/>
                  <a:gd name="connsiteY25" fmla="*/ 857117 h 2235362"/>
                  <a:gd name="connsiteX26" fmla="*/ 620484 w 2732268"/>
                  <a:gd name="connsiteY26" fmla="*/ 866962 h 2235362"/>
                  <a:gd name="connsiteX27" fmla="*/ 610639 w 2732268"/>
                  <a:gd name="connsiteY27" fmla="*/ 896496 h 2235362"/>
                  <a:gd name="connsiteX28" fmla="*/ 590948 w 2732268"/>
                  <a:gd name="connsiteY28" fmla="*/ 926030 h 2235362"/>
                  <a:gd name="connsiteX29" fmla="*/ 581102 w 2732268"/>
                  <a:gd name="connsiteY29" fmla="*/ 965408 h 2235362"/>
                  <a:gd name="connsiteX30" fmla="*/ 541720 w 2732268"/>
                  <a:gd name="connsiteY30" fmla="*/ 1054010 h 2235362"/>
                  <a:gd name="connsiteX31" fmla="*/ 531875 w 2732268"/>
                  <a:gd name="connsiteY31" fmla="*/ 1083543 h 2235362"/>
                  <a:gd name="connsiteX32" fmla="*/ 512184 w 2732268"/>
                  <a:gd name="connsiteY32" fmla="*/ 1113077 h 2235362"/>
                  <a:gd name="connsiteX33" fmla="*/ 522029 w 2732268"/>
                  <a:gd name="connsiteY33" fmla="*/ 1221368 h 2235362"/>
                  <a:gd name="connsiteX34" fmla="*/ 571257 w 2732268"/>
                  <a:gd name="connsiteY34" fmla="*/ 1260746 h 2235362"/>
                  <a:gd name="connsiteX35" fmla="*/ 610639 w 2732268"/>
                  <a:gd name="connsiteY35" fmla="*/ 1280436 h 2235362"/>
                  <a:gd name="connsiteX36" fmla="*/ 669712 w 2732268"/>
                  <a:gd name="connsiteY36" fmla="*/ 1300125 h 2235362"/>
                  <a:gd name="connsiteX37" fmla="*/ 699248 w 2732268"/>
                  <a:gd name="connsiteY37" fmla="*/ 1319814 h 2235362"/>
                  <a:gd name="connsiteX38" fmla="*/ 846931 w 2732268"/>
                  <a:gd name="connsiteY38" fmla="*/ 1339503 h 2235362"/>
                  <a:gd name="connsiteX39" fmla="*/ 906004 w 2732268"/>
                  <a:gd name="connsiteY39" fmla="*/ 1369037 h 2235362"/>
                  <a:gd name="connsiteX40" fmla="*/ 935540 w 2732268"/>
                  <a:gd name="connsiteY40" fmla="*/ 1388726 h 2235362"/>
                  <a:gd name="connsiteX41" fmla="*/ 974922 w 2732268"/>
                  <a:gd name="connsiteY41" fmla="*/ 1398571 h 2235362"/>
                  <a:gd name="connsiteX42" fmla="*/ 1014304 w 2732268"/>
                  <a:gd name="connsiteY42" fmla="*/ 1418260 h 2235362"/>
                  <a:gd name="connsiteX43" fmla="*/ 1024150 w 2732268"/>
                  <a:gd name="connsiteY43" fmla="*/ 1447794 h 2235362"/>
                  <a:gd name="connsiteX44" fmla="*/ 974922 w 2732268"/>
                  <a:gd name="connsiteY44" fmla="*/ 1437949 h 2235362"/>
                  <a:gd name="connsiteX45" fmla="*/ 935540 w 2732268"/>
                  <a:gd name="connsiteY45" fmla="*/ 1428105 h 2235362"/>
                  <a:gd name="connsiteX46" fmla="*/ 837085 w 2732268"/>
                  <a:gd name="connsiteY46" fmla="*/ 1408415 h 2235362"/>
                  <a:gd name="connsiteX47" fmla="*/ 600793 w 2732268"/>
                  <a:gd name="connsiteY47" fmla="*/ 1428105 h 2235362"/>
                  <a:gd name="connsiteX48" fmla="*/ 571257 w 2732268"/>
                  <a:gd name="connsiteY48" fmla="*/ 1437949 h 2235362"/>
                  <a:gd name="connsiteX49" fmla="*/ 561411 w 2732268"/>
                  <a:gd name="connsiteY49" fmla="*/ 1467483 h 2235362"/>
                  <a:gd name="connsiteX50" fmla="*/ 502339 w 2732268"/>
                  <a:gd name="connsiteY50" fmla="*/ 1487172 h 2235362"/>
                  <a:gd name="connsiteX51" fmla="*/ 541720 w 2732268"/>
                  <a:gd name="connsiteY51" fmla="*/ 1437949 h 2235362"/>
                  <a:gd name="connsiteX52" fmla="*/ 571257 w 2732268"/>
                  <a:gd name="connsiteY52" fmla="*/ 1418260 h 2235362"/>
                  <a:gd name="connsiteX53" fmla="*/ 610639 w 2732268"/>
                  <a:gd name="connsiteY53" fmla="*/ 1369037 h 2235362"/>
                  <a:gd name="connsiteX54" fmla="*/ 620484 w 2732268"/>
                  <a:gd name="connsiteY54" fmla="*/ 1329659 h 2235362"/>
                  <a:gd name="connsiteX55" fmla="*/ 610639 w 2732268"/>
                  <a:gd name="connsiteY55" fmla="*/ 1300125 h 2235362"/>
                  <a:gd name="connsiteX56" fmla="*/ 315274 w 2732268"/>
                  <a:gd name="connsiteY56" fmla="*/ 1290280 h 2235362"/>
                  <a:gd name="connsiteX57" fmla="*/ 285738 w 2732268"/>
                  <a:gd name="connsiteY57" fmla="*/ 1300125 h 2235362"/>
                  <a:gd name="connsiteX58" fmla="*/ 275892 w 2732268"/>
                  <a:gd name="connsiteY58" fmla="*/ 1329659 h 2235362"/>
                  <a:gd name="connsiteX59" fmla="*/ 256201 w 2732268"/>
                  <a:gd name="connsiteY59" fmla="*/ 1359192 h 2235362"/>
                  <a:gd name="connsiteX60" fmla="*/ 206974 w 2732268"/>
                  <a:gd name="connsiteY60" fmla="*/ 1447794 h 2235362"/>
                  <a:gd name="connsiteX61" fmla="*/ 187283 w 2732268"/>
                  <a:gd name="connsiteY61" fmla="*/ 1477328 h 2235362"/>
                  <a:gd name="connsiteX62" fmla="*/ 177437 w 2732268"/>
                  <a:gd name="connsiteY62" fmla="*/ 1506861 h 2235362"/>
                  <a:gd name="connsiteX63" fmla="*/ 167592 w 2732268"/>
                  <a:gd name="connsiteY63" fmla="*/ 1546240 h 2235362"/>
                  <a:gd name="connsiteX64" fmla="*/ 147901 w 2732268"/>
                  <a:gd name="connsiteY64" fmla="*/ 1575774 h 2235362"/>
                  <a:gd name="connsiteX65" fmla="*/ 128210 w 2732268"/>
                  <a:gd name="connsiteY65" fmla="*/ 1634841 h 2235362"/>
                  <a:gd name="connsiteX66" fmla="*/ 118364 w 2732268"/>
                  <a:gd name="connsiteY66" fmla="*/ 1664375 h 2235362"/>
                  <a:gd name="connsiteX67" fmla="*/ 108519 w 2732268"/>
                  <a:gd name="connsiteY67" fmla="*/ 1733287 h 2235362"/>
                  <a:gd name="connsiteX68" fmla="*/ 98673 w 2732268"/>
                  <a:gd name="connsiteY68" fmla="*/ 1762821 h 2235362"/>
                  <a:gd name="connsiteX69" fmla="*/ 78982 w 2732268"/>
                  <a:gd name="connsiteY69" fmla="*/ 1851423 h 2235362"/>
                  <a:gd name="connsiteX70" fmla="*/ 69137 w 2732268"/>
                  <a:gd name="connsiteY70" fmla="*/ 1880957 h 2235362"/>
                  <a:gd name="connsiteX71" fmla="*/ 59291 w 2732268"/>
                  <a:gd name="connsiteY71" fmla="*/ 1920335 h 2235362"/>
                  <a:gd name="connsiteX72" fmla="*/ 49446 w 2732268"/>
                  <a:gd name="connsiteY72" fmla="*/ 1949869 h 2235362"/>
                  <a:gd name="connsiteX73" fmla="*/ 10064 w 2732268"/>
                  <a:gd name="connsiteY73" fmla="*/ 2058160 h 2235362"/>
                  <a:gd name="connsiteX74" fmla="*/ 10064 w 2732268"/>
                  <a:gd name="connsiteY74" fmla="*/ 2156606 h 2235362"/>
                  <a:gd name="connsiteX75" fmla="*/ 29755 w 2732268"/>
                  <a:gd name="connsiteY75" fmla="*/ 2186139 h 2235362"/>
                  <a:gd name="connsiteX76" fmla="*/ 39600 w 2732268"/>
                  <a:gd name="connsiteY76" fmla="*/ 2215673 h 2235362"/>
                  <a:gd name="connsiteX77" fmla="*/ 98673 w 2732268"/>
                  <a:gd name="connsiteY77" fmla="*/ 2235362 h 2235362"/>
                  <a:gd name="connsiteX78" fmla="*/ 226665 w 2732268"/>
                  <a:gd name="connsiteY78" fmla="*/ 2225518 h 2235362"/>
                  <a:gd name="connsiteX79" fmla="*/ 256201 w 2732268"/>
                  <a:gd name="connsiteY79" fmla="*/ 2215673 h 2235362"/>
                  <a:gd name="connsiteX80" fmla="*/ 295583 w 2732268"/>
                  <a:gd name="connsiteY80" fmla="*/ 2156606 h 2235362"/>
                  <a:gd name="connsiteX81" fmla="*/ 315274 w 2732268"/>
                  <a:gd name="connsiteY81" fmla="*/ 2136916 h 2235362"/>
                  <a:gd name="connsiteX82" fmla="*/ 394038 w 2732268"/>
                  <a:gd name="connsiteY82" fmla="*/ 2028626 h 2235362"/>
                  <a:gd name="connsiteX83" fmla="*/ 384193 w 2732268"/>
                  <a:gd name="connsiteY83" fmla="*/ 1812044 h 2235362"/>
                  <a:gd name="connsiteX84" fmla="*/ 305429 w 2732268"/>
                  <a:gd name="connsiteY84" fmla="*/ 1664375 h 2235362"/>
                  <a:gd name="connsiteX85" fmla="*/ 433420 w 2732268"/>
                  <a:gd name="connsiteY85" fmla="*/ 1693909 h 2235362"/>
                  <a:gd name="connsiteX86" fmla="*/ 512184 w 2732268"/>
                  <a:gd name="connsiteY86" fmla="*/ 1723443 h 2235362"/>
                  <a:gd name="connsiteX87" fmla="*/ 610639 w 2732268"/>
                  <a:gd name="connsiteY87" fmla="*/ 1713598 h 2235362"/>
                  <a:gd name="connsiteX88" fmla="*/ 640175 w 2732268"/>
                  <a:gd name="connsiteY88" fmla="*/ 1703754 h 2235362"/>
                  <a:gd name="connsiteX89" fmla="*/ 659866 w 2732268"/>
                  <a:gd name="connsiteY89" fmla="*/ 1674220 h 2235362"/>
                  <a:gd name="connsiteX90" fmla="*/ 689403 w 2732268"/>
                  <a:gd name="connsiteY90" fmla="*/ 1654531 h 2235362"/>
                  <a:gd name="connsiteX91" fmla="*/ 709094 w 2732268"/>
                  <a:gd name="connsiteY91" fmla="*/ 1634841 h 2235362"/>
                  <a:gd name="connsiteX92" fmla="*/ 758321 w 2732268"/>
                  <a:gd name="connsiteY92" fmla="*/ 1624997 h 2235362"/>
                  <a:gd name="connsiteX93" fmla="*/ 945386 w 2732268"/>
                  <a:gd name="connsiteY93" fmla="*/ 1634841 h 2235362"/>
                  <a:gd name="connsiteX94" fmla="*/ 1004459 w 2732268"/>
                  <a:gd name="connsiteY94" fmla="*/ 1654531 h 2235362"/>
                  <a:gd name="connsiteX95" fmla="*/ 1033995 w 2732268"/>
                  <a:gd name="connsiteY95" fmla="*/ 1684064 h 2235362"/>
                  <a:gd name="connsiteX96" fmla="*/ 1063532 w 2732268"/>
                  <a:gd name="connsiteY96" fmla="*/ 1693909 h 2235362"/>
                  <a:gd name="connsiteX97" fmla="*/ 1083222 w 2732268"/>
                  <a:gd name="connsiteY97" fmla="*/ 1723443 h 2235362"/>
                  <a:gd name="connsiteX98" fmla="*/ 1122604 w 2732268"/>
                  <a:gd name="connsiteY98" fmla="*/ 1733287 h 2235362"/>
                  <a:gd name="connsiteX99" fmla="*/ 1171832 w 2732268"/>
                  <a:gd name="connsiteY99" fmla="*/ 1743132 h 2235362"/>
                  <a:gd name="connsiteX100" fmla="*/ 1240750 w 2732268"/>
                  <a:gd name="connsiteY100" fmla="*/ 1762821 h 2235362"/>
                  <a:gd name="connsiteX101" fmla="*/ 1398278 w 2732268"/>
                  <a:gd name="connsiteY101" fmla="*/ 1733287 h 2235362"/>
                  <a:gd name="connsiteX102" fmla="*/ 1417969 w 2732268"/>
                  <a:gd name="connsiteY102" fmla="*/ 1703754 h 2235362"/>
                  <a:gd name="connsiteX103" fmla="*/ 1437660 w 2732268"/>
                  <a:gd name="connsiteY103" fmla="*/ 1644686 h 2235362"/>
                  <a:gd name="connsiteX104" fmla="*/ 1664106 w 2732268"/>
                  <a:gd name="connsiteY104" fmla="*/ 1546239 h 2235362"/>
                  <a:gd name="connsiteX105" fmla="*/ 1388433 w 2732268"/>
                  <a:gd name="connsiteY105" fmla="*/ 1388726 h 2235362"/>
                  <a:gd name="connsiteX106" fmla="*/ 1358896 w 2732268"/>
                  <a:gd name="connsiteY106" fmla="*/ 1359192 h 2235362"/>
                  <a:gd name="connsiteX107" fmla="*/ 1319514 w 2732268"/>
                  <a:gd name="connsiteY107" fmla="*/ 1300125 h 2235362"/>
                  <a:gd name="connsiteX108" fmla="*/ 1260441 w 2732268"/>
                  <a:gd name="connsiteY108" fmla="*/ 1260746 h 2235362"/>
                  <a:gd name="connsiteX109" fmla="*/ 1191523 w 2732268"/>
                  <a:gd name="connsiteY109" fmla="*/ 1201679 h 2235362"/>
                  <a:gd name="connsiteX110" fmla="*/ 1181677 w 2732268"/>
                  <a:gd name="connsiteY110" fmla="*/ 1172145 h 2235362"/>
                  <a:gd name="connsiteX111" fmla="*/ 1122604 w 2732268"/>
                  <a:gd name="connsiteY111" fmla="*/ 1142611 h 2235362"/>
                  <a:gd name="connsiteX112" fmla="*/ 1102913 w 2732268"/>
                  <a:gd name="connsiteY112" fmla="*/ 1113077 h 2235362"/>
                  <a:gd name="connsiteX113" fmla="*/ 1043841 w 2732268"/>
                  <a:gd name="connsiteY113" fmla="*/ 1083543 h 2235362"/>
                  <a:gd name="connsiteX114" fmla="*/ 1033995 w 2732268"/>
                  <a:gd name="connsiteY114" fmla="*/ 1054010 h 2235362"/>
                  <a:gd name="connsiteX115" fmla="*/ 1014304 w 2732268"/>
                  <a:gd name="connsiteY115" fmla="*/ 1034320 h 2235362"/>
                  <a:gd name="connsiteX116" fmla="*/ 994613 w 2732268"/>
                  <a:gd name="connsiteY116" fmla="*/ 1004786 h 2235362"/>
                  <a:gd name="connsiteX117" fmla="*/ 984768 w 2732268"/>
                  <a:gd name="connsiteY117" fmla="*/ 975253 h 2235362"/>
                  <a:gd name="connsiteX118" fmla="*/ 994613 w 2732268"/>
                  <a:gd name="connsiteY118" fmla="*/ 847273 h 2235362"/>
                  <a:gd name="connsiteX119" fmla="*/ 1014304 w 2732268"/>
                  <a:gd name="connsiteY119" fmla="*/ 817739 h 2235362"/>
                  <a:gd name="connsiteX120" fmla="*/ 1053686 w 2732268"/>
                  <a:gd name="connsiteY120" fmla="*/ 798050 h 2235362"/>
                  <a:gd name="connsiteX121" fmla="*/ 1201368 w 2732268"/>
                  <a:gd name="connsiteY121" fmla="*/ 768516 h 2235362"/>
                  <a:gd name="connsiteX122" fmla="*/ 1516424 w 2732268"/>
                  <a:gd name="connsiteY122" fmla="*/ 778361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0" fmla="*/ 1417969 w 2732268"/>
                  <a:gd name="connsiteY0" fmla="*/ 768516 h 2235362"/>
                  <a:gd name="connsiteX1" fmla="*/ 1417969 w 2732268"/>
                  <a:gd name="connsiteY1" fmla="*/ 768516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57924 w 2732268"/>
                  <a:gd name="connsiteY4" fmla="*/ 1536396 h 2235362"/>
                  <a:gd name="connsiteX5" fmla="*/ 2097308 w 2732268"/>
                  <a:gd name="connsiteY5" fmla="*/ 886652 h 2235362"/>
                  <a:gd name="connsiteX6" fmla="*/ 1634570 w 2732268"/>
                  <a:gd name="connsiteY6" fmla="*/ 630691 h 2235362"/>
                  <a:gd name="connsiteX7" fmla="*/ 2727421 w 2732268"/>
                  <a:gd name="connsiteY7" fmla="*/ 10482 h 2235362"/>
                  <a:gd name="connsiteX8" fmla="*/ 2018542 w 2732268"/>
                  <a:gd name="connsiteY8" fmla="*/ 256597 h 2235362"/>
                  <a:gd name="connsiteX9" fmla="*/ 1614879 w 2732268"/>
                  <a:gd name="connsiteY9" fmla="*/ 463333 h 2235362"/>
                  <a:gd name="connsiteX10" fmla="*/ 1585343 w 2732268"/>
                  <a:gd name="connsiteY10" fmla="*/ 443644 h 2235362"/>
                  <a:gd name="connsiteX11" fmla="*/ 1545961 w 2732268"/>
                  <a:gd name="connsiteY11" fmla="*/ 433799 h 2235362"/>
                  <a:gd name="connsiteX12" fmla="*/ 1457351 w 2732268"/>
                  <a:gd name="connsiteY12" fmla="*/ 423955 h 2235362"/>
                  <a:gd name="connsiteX13" fmla="*/ 1191523 w 2732268"/>
                  <a:gd name="connsiteY13" fmla="*/ 453488 h 2235362"/>
                  <a:gd name="connsiteX14" fmla="*/ 1161986 w 2732268"/>
                  <a:gd name="connsiteY14" fmla="*/ 463333 h 2235362"/>
                  <a:gd name="connsiteX15" fmla="*/ 1083222 w 2732268"/>
                  <a:gd name="connsiteY15" fmla="*/ 512556 h 2235362"/>
                  <a:gd name="connsiteX16" fmla="*/ 1024150 w 2732268"/>
                  <a:gd name="connsiteY16" fmla="*/ 551935 h 2235362"/>
                  <a:gd name="connsiteX17" fmla="*/ 994613 w 2732268"/>
                  <a:gd name="connsiteY17" fmla="*/ 571624 h 2235362"/>
                  <a:gd name="connsiteX18" fmla="*/ 935540 w 2732268"/>
                  <a:gd name="connsiteY18" fmla="*/ 591313 h 2235362"/>
                  <a:gd name="connsiteX19" fmla="*/ 906004 w 2732268"/>
                  <a:gd name="connsiteY19" fmla="*/ 601158 h 2235362"/>
                  <a:gd name="connsiteX20" fmla="*/ 886313 w 2732268"/>
                  <a:gd name="connsiteY20" fmla="*/ 630691 h 2235362"/>
                  <a:gd name="connsiteX21" fmla="*/ 827240 w 2732268"/>
                  <a:gd name="connsiteY21" fmla="*/ 660225 h 2235362"/>
                  <a:gd name="connsiteX22" fmla="*/ 758321 w 2732268"/>
                  <a:gd name="connsiteY22" fmla="*/ 738982 h 2235362"/>
                  <a:gd name="connsiteX23" fmla="*/ 738630 w 2732268"/>
                  <a:gd name="connsiteY23" fmla="*/ 768516 h 2235362"/>
                  <a:gd name="connsiteX24" fmla="*/ 679557 w 2732268"/>
                  <a:gd name="connsiteY24" fmla="*/ 798050 h 2235362"/>
                  <a:gd name="connsiteX25" fmla="*/ 659866 w 2732268"/>
                  <a:gd name="connsiteY25" fmla="*/ 827584 h 2235362"/>
                  <a:gd name="connsiteX26" fmla="*/ 650021 w 2732268"/>
                  <a:gd name="connsiteY26" fmla="*/ 857117 h 2235362"/>
                  <a:gd name="connsiteX27" fmla="*/ 620484 w 2732268"/>
                  <a:gd name="connsiteY27" fmla="*/ 866962 h 2235362"/>
                  <a:gd name="connsiteX28" fmla="*/ 610639 w 2732268"/>
                  <a:gd name="connsiteY28" fmla="*/ 896496 h 2235362"/>
                  <a:gd name="connsiteX29" fmla="*/ 590948 w 2732268"/>
                  <a:gd name="connsiteY29" fmla="*/ 926030 h 2235362"/>
                  <a:gd name="connsiteX30" fmla="*/ 581102 w 2732268"/>
                  <a:gd name="connsiteY30" fmla="*/ 965408 h 2235362"/>
                  <a:gd name="connsiteX31" fmla="*/ 541720 w 2732268"/>
                  <a:gd name="connsiteY31" fmla="*/ 1054010 h 2235362"/>
                  <a:gd name="connsiteX32" fmla="*/ 531875 w 2732268"/>
                  <a:gd name="connsiteY32" fmla="*/ 1083543 h 2235362"/>
                  <a:gd name="connsiteX33" fmla="*/ 512184 w 2732268"/>
                  <a:gd name="connsiteY33" fmla="*/ 1113077 h 2235362"/>
                  <a:gd name="connsiteX34" fmla="*/ 522029 w 2732268"/>
                  <a:gd name="connsiteY34" fmla="*/ 1221368 h 2235362"/>
                  <a:gd name="connsiteX35" fmla="*/ 571257 w 2732268"/>
                  <a:gd name="connsiteY35" fmla="*/ 1260746 h 2235362"/>
                  <a:gd name="connsiteX36" fmla="*/ 610639 w 2732268"/>
                  <a:gd name="connsiteY36" fmla="*/ 1280436 h 2235362"/>
                  <a:gd name="connsiteX37" fmla="*/ 669712 w 2732268"/>
                  <a:gd name="connsiteY37" fmla="*/ 1300125 h 2235362"/>
                  <a:gd name="connsiteX38" fmla="*/ 699248 w 2732268"/>
                  <a:gd name="connsiteY38" fmla="*/ 1319814 h 2235362"/>
                  <a:gd name="connsiteX39" fmla="*/ 846931 w 2732268"/>
                  <a:gd name="connsiteY39" fmla="*/ 1339503 h 2235362"/>
                  <a:gd name="connsiteX40" fmla="*/ 906004 w 2732268"/>
                  <a:gd name="connsiteY40" fmla="*/ 1369037 h 2235362"/>
                  <a:gd name="connsiteX41" fmla="*/ 935540 w 2732268"/>
                  <a:gd name="connsiteY41" fmla="*/ 1388726 h 2235362"/>
                  <a:gd name="connsiteX42" fmla="*/ 974922 w 2732268"/>
                  <a:gd name="connsiteY42" fmla="*/ 1398571 h 2235362"/>
                  <a:gd name="connsiteX43" fmla="*/ 1014304 w 2732268"/>
                  <a:gd name="connsiteY43" fmla="*/ 1418260 h 2235362"/>
                  <a:gd name="connsiteX44" fmla="*/ 1024150 w 2732268"/>
                  <a:gd name="connsiteY44" fmla="*/ 1447794 h 2235362"/>
                  <a:gd name="connsiteX45" fmla="*/ 974922 w 2732268"/>
                  <a:gd name="connsiteY45" fmla="*/ 1437949 h 2235362"/>
                  <a:gd name="connsiteX46" fmla="*/ 935540 w 2732268"/>
                  <a:gd name="connsiteY46" fmla="*/ 1428105 h 2235362"/>
                  <a:gd name="connsiteX47" fmla="*/ 837085 w 2732268"/>
                  <a:gd name="connsiteY47" fmla="*/ 1408415 h 2235362"/>
                  <a:gd name="connsiteX48" fmla="*/ 600793 w 2732268"/>
                  <a:gd name="connsiteY48" fmla="*/ 1428105 h 2235362"/>
                  <a:gd name="connsiteX49" fmla="*/ 571257 w 2732268"/>
                  <a:gd name="connsiteY49" fmla="*/ 1437949 h 2235362"/>
                  <a:gd name="connsiteX50" fmla="*/ 561411 w 2732268"/>
                  <a:gd name="connsiteY50" fmla="*/ 1467483 h 2235362"/>
                  <a:gd name="connsiteX51" fmla="*/ 502339 w 2732268"/>
                  <a:gd name="connsiteY51" fmla="*/ 1487172 h 2235362"/>
                  <a:gd name="connsiteX52" fmla="*/ 541720 w 2732268"/>
                  <a:gd name="connsiteY52" fmla="*/ 1437949 h 2235362"/>
                  <a:gd name="connsiteX53" fmla="*/ 571257 w 2732268"/>
                  <a:gd name="connsiteY53" fmla="*/ 1418260 h 2235362"/>
                  <a:gd name="connsiteX54" fmla="*/ 610639 w 2732268"/>
                  <a:gd name="connsiteY54" fmla="*/ 1369037 h 2235362"/>
                  <a:gd name="connsiteX55" fmla="*/ 620484 w 2732268"/>
                  <a:gd name="connsiteY55" fmla="*/ 1329659 h 2235362"/>
                  <a:gd name="connsiteX56" fmla="*/ 610639 w 2732268"/>
                  <a:gd name="connsiteY56" fmla="*/ 1300125 h 2235362"/>
                  <a:gd name="connsiteX57" fmla="*/ 315274 w 2732268"/>
                  <a:gd name="connsiteY57" fmla="*/ 1290280 h 2235362"/>
                  <a:gd name="connsiteX58" fmla="*/ 285738 w 2732268"/>
                  <a:gd name="connsiteY58" fmla="*/ 1300125 h 2235362"/>
                  <a:gd name="connsiteX59" fmla="*/ 275892 w 2732268"/>
                  <a:gd name="connsiteY59" fmla="*/ 1329659 h 2235362"/>
                  <a:gd name="connsiteX60" fmla="*/ 256201 w 2732268"/>
                  <a:gd name="connsiteY60" fmla="*/ 1359192 h 2235362"/>
                  <a:gd name="connsiteX61" fmla="*/ 206974 w 2732268"/>
                  <a:gd name="connsiteY61" fmla="*/ 1447794 h 2235362"/>
                  <a:gd name="connsiteX62" fmla="*/ 187283 w 2732268"/>
                  <a:gd name="connsiteY62" fmla="*/ 1477328 h 2235362"/>
                  <a:gd name="connsiteX63" fmla="*/ 177437 w 2732268"/>
                  <a:gd name="connsiteY63" fmla="*/ 1506861 h 2235362"/>
                  <a:gd name="connsiteX64" fmla="*/ 167592 w 2732268"/>
                  <a:gd name="connsiteY64" fmla="*/ 1546240 h 2235362"/>
                  <a:gd name="connsiteX65" fmla="*/ 147901 w 2732268"/>
                  <a:gd name="connsiteY65" fmla="*/ 1575774 h 2235362"/>
                  <a:gd name="connsiteX66" fmla="*/ 128210 w 2732268"/>
                  <a:gd name="connsiteY66" fmla="*/ 1634841 h 2235362"/>
                  <a:gd name="connsiteX67" fmla="*/ 118364 w 2732268"/>
                  <a:gd name="connsiteY67" fmla="*/ 1664375 h 2235362"/>
                  <a:gd name="connsiteX68" fmla="*/ 108519 w 2732268"/>
                  <a:gd name="connsiteY68" fmla="*/ 1733287 h 2235362"/>
                  <a:gd name="connsiteX69" fmla="*/ 98673 w 2732268"/>
                  <a:gd name="connsiteY69" fmla="*/ 1762821 h 2235362"/>
                  <a:gd name="connsiteX70" fmla="*/ 78982 w 2732268"/>
                  <a:gd name="connsiteY70" fmla="*/ 1851423 h 2235362"/>
                  <a:gd name="connsiteX71" fmla="*/ 69137 w 2732268"/>
                  <a:gd name="connsiteY71" fmla="*/ 1880957 h 2235362"/>
                  <a:gd name="connsiteX72" fmla="*/ 59291 w 2732268"/>
                  <a:gd name="connsiteY72" fmla="*/ 1920335 h 2235362"/>
                  <a:gd name="connsiteX73" fmla="*/ 49446 w 2732268"/>
                  <a:gd name="connsiteY73" fmla="*/ 1949869 h 2235362"/>
                  <a:gd name="connsiteX74" fmla="*/ 10064 w 2732268"/>
                  <a:gd name="connsiteY74" fmla="*/ 2058160 h 2235362"/>
                  <a:gd name="connsiteX75" fmla="*/ 10064 w 2732268"/>
                  <a:gd name="connsiteY75" fmla="*/ 2156606 h 2235362"/>
                  <a:gd name="connsiteX76" fmla="*/ 29755 w 2732268"/>
                  <a:gd name="connsiteY76" fmla="*/ 2186139 h 2235362"/>
                  <a:gd name="connsiteX77" fmla="*/ 39600 w 2732268"/>
                  <a:gd name="connsiteY77" fmla="*/ 2215673 h 2235362"/>
                  <a:gd name="connsiteX78" fmla="*/ 98673 w 2732268"/>
                  <a:gd name="connsiteY78" fmla="*/ 2235362 h 2235362"/>
                  <a:gd name="connsiteX79" fmla="*/ 226665 w 2732268"/>
                  <a:gd name="connsiteY79" fmla="*/ 2225518 h 2235362"/>
                  <a:gd name="connsiteX80" fmla="*/ 256201 w 2732268"/>
                  <a:gd name="connsiteY80" fmla="*/ 2215673 h 2235362"/>
                  <a:gd name="connsiteX81" fmla="*/ 295583 w 2732268"/>
                  <a:gd name="connsiteY81" fmla="*/ 2156606 h 2235362"/>
                  <a:gd name="connsiteX82" fmla="*/ 315274 w 2732268"/>
                  <a:gd name="connsiteY82" fmla="*/ 2136916 h 2235362"/>
                  <a:gd name="connsiteX83" fmla="*/ 394038 w 2732268"/>
                  <a:gd name="connsiteY83" fmla="*/ 2028626 h 2235362"/>
                  <a:gd name="connsiteX84" fmla="*/ 384193 w 2732268"/>
                  <a:gd name="connsiteY84" fmla="*/ 1812044 h 2235362"/>
                  <a:gd name="connsiteX85" fmla="*/ 305429 w 2732268"/>
                  <a:gd name="connsiteY85" fmla="*/ 1664375 h 2235362"/>
                  <a:gd name="connsiteX86" fmla="*/ 433420 w 2732268"/>
                  <a:gd name="connsiteY86" fmla="*/ 1693909 h 2235362"/>
                  <a:gd name="connsiteX87" fmla="*/ 512184 w 2732268"/>
                  <a:gd name="connsiteY87" fmla="*/ 1723443 h 2235362"/>
                  <a:gd name="connsiteX88" fmla="*/ 610639 w 2732268"/>
                  <a:gd name="connsiteY88" fmla="*/ 1713598 h 2235362"/>
                  <a:gd name="connsiteX89" fmla="*/ 640175 w 2732268"/>
                  <a:gd name="connsiteY89" fmla="*/ 1703754 h 2235362"/>
                  <a:gd name="connsiteX90" fmla="*/ 659866 w 2732268"/>
                  <a:gd name="connsiteY90" fmla="*/ 1674220 h 2235362"/>
                  <a:gd name="connsiteX91" fmla="*/ 689403 w 2732268"/>
                  <a:gd name="connsiteY91" fmla="*/ 1654531 h 2235362"/>
                  <a:gd name="connsiteX92" fmla="*/ 709094 w 2732268"/>
                  <a:gd name="connsiteY92" fmla="*/ 1634841 h 2235362"/>
                  <a:gd name="connsiteX93" fmla="*/ 758321 w 2732268"/>
                  <a:gd name="connsiteY93" fmla="*/ 1624997 h 2235362"/>
                  <a:gd name="connsiteX94" fmla="*/ 945386 w 2732268"/>
                  <a:gd name="connsiteY94" fmla="*/ 1634841 h 2235362"/>
                  <a:gd name="connsiteX95" fmla="*/ 1004459 w 2732268"/>
                  <a:gd name="connsiteY95" fmla="*/ 1654531 h 2235362"/>
                  <a:gd name="connsiteX96" fmla="*/ 1033995 w 2732268"/>
                  <a:gd name="connsiteY96" fmla="*/ 1684064 h 2235362"/>
                  <a:gd name="connsiteX97" fmla="*/ 1063532 w 2732268"/>
                  <a:gd name="connsiteY97" fmla="*/ 1693909 h 2235362"/>
                  <a:gd name="connsiteX98" fmla="*/ 1083222 w 2732268"/>
                  <a:gd name="connsiteY98" fmla="*/ 1723443 h 2235362"/>
                  <a:gd name="connsiteX99" fmla="*/ 1122604 w 2732268"/>
                  <a:gd name="connsiteY99" fmla="*/ 1733287 h 2235362"/>
                  <a:gd name="connsiteX100" fmla="*/ 1171832 w 2732268"/>
                  <a:gd name="connsiteY100" fmla="*/ 1743132 h 2235362"/>
                  <a:gd name="connsiteX101" fmla="*/ 1240750 w 2732268"/>
                  <a:gd name="connsiteY101" fmla="*/ 1762821 h 2235362"/>
                  <a:gd name="connsiteX102" fmla="*/ 1398278 w 2732268"/>
                  <a:gd name="connsiteY102" fmla="*/ 1733287 h 2235362"/>
                  <a:gd name="connsiteX103" fmla="*/ 1417969 w 2732268"/>
                  <a:gd name="connsiteY103" fmla="*/ 1703754 h 2235362"/>
                  <a:gd name="connsiteX104" fmla="*/ 1437660 w 2732268"/>
                  <a:gd name="connsiteY104" fmla="*/ 1644686 h 2235362"/>
                  <a:gd name="connsiteX105" fmla="*/ 1664106 w 2732268"/>
                  <a:gd name="connsiteY105" fmla="*/ 1546239 h 2235362"/>
                  <a:gd name="connsiteX106" fmla="*/ 1388433 w 2732268"/>
                  <a:gd name="connsiteY106" fmla="*/ 1388726 h 2235362"/>
                  <a:gd name="connsiteX107" fmla="*/ 1358896 w 2732268"/>
                  <a:gd name="connsiteY107" fmla="*/ 1359192 h 2235362"/>
                  <a:gd name="connsiteX108" fmla="*/ 1319514 w 2732268"/>
                  <a:gd name="connsiteY108" fmla="*/ 1300125 h 2235362"/>
                  <a:gd name="connsiteX109" fmla="*/ 1260441 w 2732268"/>
                  <a:gd name="connsiteY109" fmla="*/ 1260746 h 2235362"/>
                  <a:gd name="connsiteX110" fmla="*/ 1191523 w 2732268"/>
                  <a:gd name="connsiteY110" fmla="*/ 1201679 h 2235362"/>
                  <a:gd name="connsiteX111" fmla="*/ 1181677 w 2732268"/>
                  <a:gd name="connsiteY111" fmla="*/ 1172145 h 2235362"/>
                  <a:gd name="connsiteX112" fmla="*/ 1122604 w 2732268"/>
                  <a:gd name="connsiteY112" fmla="*/ 1142611 h 2235362"/>
                  <a:gd name="connsiteX113" fmla="*/ 1102913 w 2732268"/>
                  <a:gd name="connsiteY113" fmla="*/ 1113077 h 2235362"/>
                  <a:gd name="connsiteX114" fmla="*/ 1043841 w 2732268"/>
                  <a:gd name="connsiteY114" fmla="*/ 1083543 h 2235362"/>
                  <a:gd name="connsiteX115" fmla="*/ 1033995 w 2732268"/>
                  <a:gd name="connsiteY115" fmla="*/ 1054010 h 2235362"/>
                  <a:gd name="connsiteX116" fmla="*/ 1014304 w 2732268"/>
                  <a:gd name="connsiteY116" fmla="*/ 1034320 h 2235362"/>
                  <a:gd name="connsiteX117" fmla="*/ 994613 w 2732268"/>
                  <a:gd name="connsiteY117" fmla="*/ 1004786 h 2235362"/>
                  <a:gd name="connsiteX118" fmla="*/ 984768 w 2732268"/>
                  <a:gd name="connsiteY118" fmla="*/ 975253 h 2235362"/>
                  <a:gd name="connsiteX119" fmla="*/ 994613 w 2732268"/>
                  <a:gd name="connsiteY119" fmla="*/ 847273 h 2235362"/>
                  <a:gd name="connsiteX120" fmla="*/ 1014304 w 2732268"/>
                  <a:gd name="connsiteY120" fmla="*/ 817739 h 2235362"/>
                  <a:gd name="connsiteX121" fmla="*/ 1053686 w 2732268"/>
                  <a:gd name="connsiteY121" fmla="*/ 798050 h 2235362"/>
                  <a:gd name="connsiteX122" fmla="*/ 1201368 w 2732268"/>
                  <a:gd name="connsiteY122" fmla="*/ 768516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126" fmla="*/ 1516424 w 2732268"/>
                  <a:gd name="connsiteY126" fmla="*/ 778361 h 2235362"/>
                  <a:gd name="connsiteX0" fmla="*/ 1417969 w 2732268"/>
                  <a:gd name="connsiteY0" fmla="*/ 768516 h 2235362"/>
                  <a:gd name="connsiteX1" fmla="*/ 1309668 w 2732268"/>
                  <a:gd name="connsiteY1" fmla="*/ 1270591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57924 w 2732268"/>
                  <a:gd name="connsiteY4" fmla="*/ 1536396 h 2235362"/>
                  <a:gd name="connsiteX5" fmla="*/ 2097308 w 2732268"/>
                  <a:gd name="connsiteY5" fmla="*/ 886652 h 2235362"/>
                  <a:gd name="connsiteX6" fmla="*/ 1634570 w 2732268"/>
                  <a:gd name="connsiteY6" fmla="*/ 630691 h 2235362"/>
                  <a:gd name="connsiteX7" fmla="*/ 2727421 w 2732268"/>
                  <a:gd name="connsiteY7" fmla="*/ 10482 h 2235362"/>
                  <a:gd name="connsiteX8" fmla="*/ 2018542 w 2732268"/>
                  <a:gd name="connsiteY8" fmla="*/ 256597 h 2235362"/>
                  <a:gd name="connsiteX9" fmla="*/ 1614879 w 2732268"/>
                  <a:gd name="connsiteY9" fmla="*/ 463333 h 2235362"/>
                  <a:gd name="connsiteX10" fmla="*/ 1585343 w 2732268"/>
                  <a:gd name="connsiteY10" fmla="*/ 443644 h 2235362"/>
                  <a:gd name="connsiteX11" fmla="*/ 1545961 w 2732268"/>
                  <a:gd name="connsiteY11" fmla="*/ 433799 h 2235362"/>
                  <a:gd name="connsiteX12" fmla="*/ 1457351 w 2732268"/>
                  <a:gd name="connsiteY12" fmla="*/ 423955 h 2235362"/>
                  <a:gd name="connsiteX13" fmla="*/ 1191523 w 2732268"/>
                  <a:gd name="connsiteY13" fmla="*/ 453488 h 2235362"/>
                  <a:gd name="connsiteX14" fmla="*/ 1161986 w 2732268"/>
                  <a:gd name="connsiteY14" fmla="*/ 463333 h 2235362"/>
                  <a:gd name="connsiteX15" fmla="*/ 1083222 w 2732268"/>
                  <a:gd name="connsiteY15" fmla="*/ 512556 h 2235362"/>
                  <a:gd name="connsiteX16" fmla="*/ 1024150 w 2732268"/>
                  <a:gd name="connsiteY16" fmla="*/ 551935 h 2235362"/>
                  <a:gd name="connsiteX17" fmla="*/ 994613 w 2732268"/>
                  <a:gd name="connsiteY17" fmla="*/ 571624 h 2235362"/>
                  <a:gd name="connsiteX18" fmla="*/ 935540 w 2732268"/>
                  <a:gd name="connsiteY18" fmla="*/ 591313 h 2235362"/>
                  <a:gd name="connsiteX19" fmla="*/ 906004 w 2732268"/>
                  <a:gd name="connsiteY19" fmla="*/ 601158 h 2235362"/>
                  <a:gd name="connsiteX20" fmla="*/ 886313 w 2732268"/>
                  <a:gd name="connsiteY20" fmla="*/ 630691 h 2235362"/>
                  <a:gd name="connsiteX21" fmla="*/ 827240 w 2732268"/>
                  <a:gd name="connsiteY21" fmla="*/ 660225 h 2235362"/>
                  <a:gd name="connsiteX22" fmla="*/ 758321 w 2732268"/>
                  <a:gd name="connsiteY22" fmla="*/ 738982 h 2235362"/>
                  <a:gd name="connsiteX23" fmla="*/ 738630 w 2732268"/>
                  <a:gd name="connsiteY23" fmla="*/ 768516 h 2235362"/>
                  <a:gd name="connsiteX24" fmla="*/ 679557 w 2732268"/>
                  <a:gd name="connsiteY24" fmla="*/ 798050 h 2235362"/>
                  <a:gd name="connsiteX25" fmla="*/ 659866 w 2732268"/>
                  <a:gd name="connsiteY25" fmla="*/ 827584 h 2235362"/>
                  <a:gd name="connsiteX26" fmla="*/ 650021 w 2732268"/>
                  <a:gd name="connsiteY26" fmla="*/ 857117 h 2235362"/>
                  <a:gd name="connsiteX27" fmla="*/ 620484 w 2732268"/>
                  <a:gd name="connsiteY27" fmla="*/ 866962 h 2235362"/>
                  <a:gd name="connsiteX28" fmla="*/ 610639 w 2732268"/>
                  <a:gd name="connsiteY28" fmla="*/ 896496 h 2235362"/>
                  <a:gd name="connsiteX29" fmla="*/ 590948 w 2732268"/>
                  <a:gd name="connsiteY29" fmla="*/ 926030 h 2235362"/>
                  <a:gd name="connsiteX30" fmla="*/ 581102 w 2732268"/>
                  <a:gd name="connsiteY30" fmla="*/ 965408 h 2235362"/>
                  <a:gd name="connsiteX31" fmla="*/ 541720 w 2732268"/>
                  <a:gd name="connsiteY31" fmla="*/ 1054010 h 2235362"/>
                  <a:gd name="connsiteX32" fmla="*/ 531875 w 2732268"/>
                  <a:gd name="connsiteY32" fmla="*/ 1083543 h 2235362"/>
                  <a:gd name="connsiteX33" fmla="*/ 512184 w 2732268"/>
                  <a:gd name="connsiteY33" fmla="*/ 1113077 h 2235362"/>
                  <a:gd name="connsiteX34" fmla="*/ 522029 w 2732268"/>
                  <a:gd name="connsiteY34" fmla="*/ 1221368 h 2235362"/>
                  <a:gd name="connsiteX35" fmla="*/ 571257 w 2732268"/>
                  <a:gd name="connsiteY35" fmla="*/ 1260746 h 2235362"/>
                  <a:gd name="connsiteX36" fmla="*/ 610639 w 2732268"/>
                  <a:gd name="connsiteY36" fmla="*/ 1280436 h 2235362"/>
                  <a:gd name="connsiteX37" fmla="*/ 669712 w 2732268"/>
                  <a:gd name="connsiteY37" fmla="*/ 1300125 h 2235362"/>
                  <a:gd name="connsiteX38" fmla="*/ 699248 w 2732268"/>
                  <a:gd name="connsiteY38" fmla="*/ 1319814 h 2235362"/>
                  <a:gd name="connsiteX39" fmla="*/ 846931 w 2732268"/>
                  <a:gd name="connsiteY39" fmla="*/ 1339503 h 2235362"/>
                  <a:gd name="connsiteX40" fmla="*/ 906004 w 2732268"/>
                  <a:gd name="connsiteY40" fmla="*/ 1369037 h 2235362"/>
                  <a:gd name="connsiteX41" fmla="*/ 935540 w 2732268"/>
                  <a:gd name="connsiteY41" fmla="*/ 1388726 h 2235362"/>
                  <a:gd name="connsiteX42" fmla="*/ 974922 w 2732268"/>
                  <a:gd name="connsiteY42" fmla="*/ 1398571 h 2235362"/>
                  <a:gd name="connsiteX43" fmla="*/ 1014304 w 2732268"/>
                  <a:gd name="connsiteY43" fmla="*/ 1418260 h 2235362"/>
                  <a:gd name="connsiteX44" fmla="*/ 1024150 w 2732268"/>
                  <a:gd name="connsiteY44" fmla="*/ 1447794 h 2235362"/>
                  <a:gd name="connsiteX45" fmla="*/ 974922 w 2732268"/>
                  <a:gd name="connsiteY45" fmla="*/ 1437949 h 2235362"/>
                  <a:gd name="connsiteX46" fmla="*/ 935540 w 2732268"/>
                  <a:gd name="connsiteY46" fmla="*/ 1428105 h 2235362"/>
                  <a:gd name="connsiteX47" fmla="*/ 837085 w 2732268"/>
                  <a:gd name="connsiteY47" fmla="*/ 1408415 h 2235362"/>
                  <a:gd name="connsiteX48" fmla="*/ 600793 w 2732268"/>
                  <a:gd name="connsiteY48" fmla="*/ 1428105 h 2235362"/>
                  <a:gd name="connsiteX49" fmla="*/ 571257 w 2732268"/>
                  <a:gd name="connsiteY49" fmla="*/ 1437949 h 2235362"/>
                  <a:gd name="connsiteX50" fmla="*/ 561411 w 2732268"/>
                  <a:gd name="connsiteY50" fmla="*/ 1467483 h 2235362"/>
                  <a:gd name="connsiteX51" fmla="*/ 502339 w 2732268"/>
                  <a:gd name="connsiteY51" fmla="*/ 1487172 h 2235362"/>
                  <a:gd name="connsiteX52" fmla="*/ 541720 w 2732268"/>
                  <a:gd name="connsiteY52" fmla="*/ 1437949 h 2235362"/>
                  <a:gd name="connsiteX53" fmla="*/ 571257 w 2732268"/>
                  <a:gd name="connsiteY53" fmla="*/ 1418260 h 2235362"/>
                  <a:gd name="connsiteX54" fmla="*/ 610639 w 2732268"/>
                  <a:gd name="connsiteY54" fmla="*/ 1369037 h 2235362"/>
                  <a:gd name="connsiteX55" fmla="*/ 620484 w 2732268"/>
                  <a:gd name="connsiteY55" fmla="*/ 1329659 h 2235362"/>
                  <a:gd name="connsiteX56" fmla="*/ 610639 w 2732268"/>
                  <a:gd name="connsiteY56" fmla="*/ 1300125 h 2235362"/>
                  <a:gd name="connsiteX57" fmla="*/ 315274 w 2732268"/>
                  <a:gd name="connsiteY57" fmla="*/ 1290280 h 2235362"/>
                  <a:gd name="connsiteX58" fmla="*/ 285738 w 2732268"/>
                  <a:gd name="connsiteY58" fmla="*/ 1300125 h 2235362"/>
                  <a:gd name="connsiteX59" fmla="*/ 275892 w 2732268"/>
                  <a:gd name="connsiteY59" fmla="*/ 1329659 h 2235362"/>
                  <a:gd name="connsiteX60" fmla="*/ 256201 w 2732268"/>
                  <a:gd name="connsiteY60" fmla="*/ 1359192 h 2235362"/>
                  <a:gd name="connsiteX61" fmla="*/ 206974 w 2732268"/>
                  <a:gd name="connsiteY61" fmla="*/ 1447794 h 2235362"/>
                  <a:gd name="connsiteX62" fmla="*/ 187283 w 2732268"/>
                  <a:gd name="connsiteY62" fmla="*/ 1477328 h 2235362"/>
                  <a:gd name="connsiteX63" fmla="*/ 177437 w 2732268"/>
                  <a:gd name="connsiteY63" fmla="*/ 1506861 h 2235362"/>
                  <a:gd name="connsiteX64" fmla="*/ 167592 w 2732268"/>
                  <a:gd name="connsiteY64" fmla="*/ 1546240 h 2235362"/>
                  <a:gd name="connsiteX65" fmla="*/ 147901 w 2732268"/>
                  <a:gd name="connsiteY65" fmla="*/ 1575774 h 2235362"/>
                  <a:gd name="connsiteX66" fmla="*/ 128210 w 2732268"/>
                  <a:gd name="connsiteY66" fmla="*/ 1634841 h 2235362"/>
                  <a:gd name="connsiteX67" fmla="*/ 118364 w 2732268"/>
                  <a:gd name="connsiteY67" fmla="*/ 1664375 h 2235362"/>
                  <a:gd name="connsiteX68" fmla="*/ 108519 w 2732268"/>
                  <a:gd name="connsiteY68" fmla="*/ 1733287 h 2235362"/>
                  <a:gd name="connsiteX69" fmla="*/ 98673 w 2732268"/>
                  <a:gd name="connsiteY69" fmla="*/ 1762821 h 2235362"/>
                  <a:gd name="connsiteX70" fmla="*/ 78982 w 2732268"/>
                  <a:gd name="connsiteY70" fmla="*/ 1851423 h 2235362"/>
                  <a:gd name="connsiteX71" fmla="*/ 69137 w 2732268"/>
                  <a:gd name="connsiteY71" fmla="*/ 1880957 h 2235362"/>
                  <a:gd name="connsiteX72" fmla="*/ 59291 w 2732268"/>
                  <a:gd name="connsiteY72" fmla="*/ 1920335 h 2235362"/>
                  <a:gd name="connsiteX73" fmla="*/ 49446 w 2732268"/>
                  <a:gd name="connsiteY73" fmla="*/ 1949869 h 2235362"/>
                  <a:gd name="connsiteX74" fmla="*/ 10064 w 2732268"/>
                  <a:gd name="connsiteY74" fmla="*/ 2058160 h 2235362"/>
                  <a:gd name="connsiteX75" fmla="*/ 10064 w 2732268"/>
                  <a:gd name="connsiteY75" fmla="*/ 2156606 h 2235362"/>
                  <a:gd name="connsiteX76" fmla="*/ 29755 w 2732268"/>
                  <a:gd name="connsiteY76" fmla="*/ 2186139 h 2235362"/>
                  <a:gd name="connsiteX77" fmla="*/ 39600 w 2732268"/>
                  <a:gd name="connsiteY77" fmla="*/ 2215673 h 2235362"/>
                  <a:gd name="connsiteX78" fmla="*/ 98673 w 2732268"/>
                  <a:gd name="connsiteY78" fmla="*/ 2235362 h 2235362"/>
                  <a:gd name="connsiteX79" fmla="*/ 226665 w 2732268"/>
                  <a:gd name="connsiteY79" fmla="*/ 2225518 h 2235362"/>
                  <a:gd name="connsiteX80" fmla="*/ 256201 w 2732268"/>
                  <a:gd name="connsiteY80" fmla="*/ 2215673 h 2235362"/>
                  <a:gd name="connsiteX81" fmla="*/ 295583 w 2732268"/>
                  <a:gd name="connsiteY81" fmla="*/ 2156606 h 2235362"/>
                  <a:gd name="connsiteX82" fmla="*/ 315274 w 2732268"/>
                  <a:gd name="connsiteY82" fmla="*/ 2136916 h 2235362"/>
                  <a:gd name="connsiteX83" fmla="*/ 394038 w 2732268"/>
                  <a:gd name="connsiteY83" fmla="*/ 2028626 h 2235362"/>
                  <a:gd name="connsiteX84" fmla="*/ 384193 w 2732268"/>
                  <a:gd name="connsiteY84" fmla="*/ 1812044 h 2235362"/>
                  <a:gd name="connsiteX85" fmla="*/ 305429 w 2732268"/>
                  <a:gd name="connsiteY85" fmla="*/ 1664375 h 2235362"/>
                  <a:gd name="connsiteX86" fmla="*/ 433420 w 2732268"/>
                  <a:gd name="connsiteY86" fmla="*/ 1693909 h 2235362"/>
                  <a:gd name="connsiteX87" fmla="*/ 512184 w 2732268"/>
                  <a:gd name="connsiteY87" fmla="*/ 1723443 h 2235362"/>
                  <a:gd name="connsiteX88" fmla="*/ 610639 w 2732268"/>
                  <a:gd name="connsiteY88" fmla="*/ 1713598 h 2235362"/>
                  <a:gd name="connsiteX89" fmla="*/ 640175 w 2732268"/>
                  <a:gd name="connsiteY89" fmla="*/ 1703754 h 2235362"/>
                  <a:gd name="connsiteX90" fmla="*/ 659866 w 2732268"/>
                  <a:gd name="connsiteY90" fmla="*/ 1674220 h 2235362"/>
                  <a:gd name="connsiteX91" fmla="*/ 689403 w 2732268"/>
                  <a:gd name="connsiteY91" fmla="*/ 1654531 h 2235362"/>
                  <a:gd name="connsiteX92" fmla="*/ 709094 w 2732268"/>
                  <a:gd name="connsiteY92" fmla="*/ 1634841 h 2235362"/>
                  <a:gd name="connsiteX93" fmla="*/ 758321 w 2732268"/>
                  <a:gd name="connsiteY93" fmla="*/ 1624997 h 2235362"/>
                  <a:gd name="connsiteX94" fmla="*/ 945386 w 2732268"/>
                  <a:gd name="connsiteY94" fmla="*/ 1634841 h 2235362"/>
                  <a:gd name="connsiteX95" fmla="*/ 1004459 w 2732268"/>
                  <a:gd name="connsiteY95" fmla="*/ 1654531 h 2235362"/>
                  <a:gd name="connsiteX96" fmla="*/ 1033995 w 2732268"/>
                  <a:gd name="connsiteY96" fmla="*/ 1684064 h 2235362"/>
                  <a:gd name="connsiteX97" fmla="*/ 1063532 w 2732268"/>
                  <a:gd name="connsiteY97" fmla="*/ 1693909 h 2235362"/>
                  <a:gd name="connsiteX98" fmla="*/ 1083222 w 2732268"/>
                  <a:gd name="connsiteY98" fmla="*/ 1723443 h 2235362"/>
                  <a:gd name="connsiteX99" fmla="*/ 1122604 w 2732268"/>
                  <a:gd name="connsiteY99" fmla="*/ 1733287 h 2235362"/>
                  <a:gd name="connsiteX100" fmla="*/ 1171832 w 2732268"/>
                  <a:gd name="connsiteY100" fmla="*/ 1743132 h 2235362"/>
                  <a:gd name="connsiteX101" fmla="*/ 1240750 w 2732268"/>
                  <a:gd name="connsiteY101" fmla="*/ 1762821 h 2235362"/>
                  <a:gd name="connsiteX102" fmla="*/ 1398278 w 2732268"/>
                  <a:gd name="connsiteY102" fmla="*/ 1733287 h 2235362"/>
                  <a:gd name="connsiteX103" fmla="*/ 1417969 w 2732268"/>
                  <a:gd name="connsiteY103" fmla="*/ 1703754 h 2235362"/>
                  <a:gd name="connsiteX104" fmla="*/ 1437660 w 2732268"/>
                  <a:gd name="connsiteY104" fmla="*/ 1644686 h 2235362"/>
                  <a:gd name="connsiteX105" fmla="*/ 1664106 w 2732268"/>
                  <a:gd name="connsiteY105" fmla="*/ 1546239 h 2235362"/>
                  <a:gd name="connsiteX106" fmla="*/ 1388433 w 2732268"/>
                  <a:gd name="connsiteY106" fmla="*/ 1388726 h 2235362"/>
                  <a:gd name="connsiteX107" fmla="*/ 1358896 w 2732268"/>
                  <a:gd name="connsiteY107" fmla="*/ 1359192 h 2235362"/>
                  <a:gd name="connsiteX108" fmla="*/ 1319514 w 2732268"/>
                  <a:gd name="connsiteY108" fmla="*/ 1300125 h 2235362"/>
                  <a:gd name="connsiteX109" fmla="*/ 1260441 w 2732268"/>
                  <a:gd name="connsiteY109" fmla="*/ 1260746 h 2235362"/>
                  <a:gd name="connsiteX110" fmla="*/ 1191523 w 2732268"/>
                  <a:gd name="connsiteY110" fmla="*/ 1201679 h 2235362"/>
                  <a:gd name="connsiteX111" fmla="*/ 1181677 w 2732268"/>
                  <a:gd name="connsiteY111" fmla="*/ 1172145 h 2235362"/>
                  <a:gd name="connsiteX112" fmla="*/ 1122604 w 2732268"/>
                  <a:gd name="connsiteY112" fmla="*/ 1142611 h 2235362"/>
                  <a:gd name="connsiteX113" fmla="*/ 1102913 w 2732268"/>
                  <a:gd name="connsiteY113" fmla="*/ 1113077 h 2235362"/>
                  <a:gd name="connsiteX114" fmla="*/ 1043841 w 2732268"/>
                  <a:gd name="connsiteY114" fmla="*/ 1083543 h 2235362"/>
                  <a:gd name="connsiteX115" fmla="*/ 1033995 w 2732268"/>
                  <a:gd name="connsiteY115" fmla="*/ 1054010 h 2235362"/>
                  <a:gd name="connsiteX116" fmla="*/ 1014304 w 2732268"/>
                  <a:gd name="connsiteY116" fmla="*/ 1034320 h 2235362"/>
                  <a:gd name="connsiteX117" fmla="*/ 994613 w 2732268"/>
                  <a:gd name="connsiteY117" fmla="*/ 1004786 h 2235362"/>
                  <a:gd name="connsiteX118" fmla="*/ 984768 w 2732268"/>
                  <a:gd name="connsiteY118" fmla="*/ 975253 h 2235362"/>
                  <a:gd name="connsiteX119" fmla="*/ 994613 w 2732268"/>
                  <a:gd name="connsiteY119" fmla="*/ 847273 h 2235362"/>
                  <a:gd name="connsiteX120" fmla="*/ 1014304 w 2732268"/>
                  <a:gd name="connsiteY120" fmla="*/ 817739 h 2235362"/>
                  <a:gd name="connsiteX121" fmla="*/ 1053686 w 2732268"/>
                  <a:gd name="connsiteY121" fmla="*/ 798050 h 2235362"/>
                  <a:gd name="connsiteX122" fmla="*/ 1201368 w 2732268"/>
                  <a:gd name="connsiteY122" fmla="*/ 768516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126" fmla="*/ 1516424 w 2732268"/>
                  <a:gd name="connsiteY126" fmla="*/ 778361 h 2235362"/>
                  <a:gd name="connsiteX0" fmla="*/ 1417969 w 2732268"/>
                  <a:gd name="connsiteY0" fmla="*/ 768516 h 2235362"/>
                  <a:gd name="connsiteX1" fmla="*/ 1309668 w 2732268"/>
                  <a:gd name="connsiteY1" fmla="*/ 1270591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57924 w 2732268"/>
                  <a:gd name="connsiteY4" fmla="*/ 1536396 h 2235362"/>
                  <a:gd name="connsiteX5" fmla="*/ 2097308 w 2732268"/>
                  <a:gd name="connsiteY5" fmla="*/ 886652 h 2235362"/>
                  <a:gd name="connsiteX6" fmla="*/ 1634570 w 2732268"/>
                  <a:gd name="connsiteY6" fmla="*/ 630691 h 2235362"/>
                  <a:gd name="connsiteX7" fmla="*/ 2727421 w 2732268"/>
                  <a:gd name="connsiteY7" fmla="*/ 10482 h 2235362"/>
                  <a:gd name="connsiteX8" fmla="*/ 2018542 w 2732268"/>
                  <a:gd name="connsiteY8" fmla="*/ 256597 h 2235362"/>
                  <a:gd name="connsiteX9" fmla="*/ 1614879 w 2732268"/>
                  <a:gd name="connsiteY9" fmla="*/ 463333 h 2235362"/>
                  <a:gd name="connsiteX10" fmla="*/ 1585343 w 2732268"/>
                  <a:gd name="connsiteY10" fmla="*/ 443644 h 2235362"/>
                  <a:gd name="connsiteX11" fmla="*/ 1545961 w 2732268"/>
                  <a:gd name="connsiteY11" fmla="*/ 433799 h 2235362"/>
                  <a:gd name="connsiteX12" fmla="*/ 1457351 w 2732268"/>
                  <a:gd name="connsiteY12" fmla="*/ 423955 h 2235362"/>
                  <a:gd name="connsiteX13" fmla="*/ 1191523 w 2732268"/>
                  <a:gd name="connsiteY13" fmla="*/ 453488 h 2235362"/>
                  <a:gd name="connsiteX14" fmla="*/ 1161986 w 2732268"/>
                  <a:gd name="connsiteY14" fmla="*/ 463333 h 2235362"/>
                  <a:gd name="connsiteX15" fmla="*/ 1083222 w 2732268"/>
                  <a:gd name="connsiteY15" fmla="*/ 512556 h 2235362"/>
                  <a:gd name="connsiteX16" fmla="*/ 1024150 w 2732268"/>
                  <a:gd name="connsiteY16" fmla="*/ 551935 h 2235362"/>
                  <a:gd name="connsiteX17" fmla="*/ 994613 w 2732268"/>
                  <a:gd name="connsiteY17" fmla="*/ 571624 h 2235362"/>
                  <a:gd name="connsiteX18" fmla="*/ 935540 w 2732268"/>
                  <a:gd name="connsiteY18" fmla="*/ 591313 h 2235362"/>
                  <a:gd name="connsiteX19" fmla="*/ 906004 w 2732268"/>
                  <a:gd name="connsiteY19" fmla="*/ 601158 h 2235362"/>
                  <a:gd name="connsiteX20" fmla="*/ 886313 w 2732268"/>
                  <a:gd name="connsiteY20" fmla="*/ 630691 h 2235362"/>
                  <a:gd name="connsiteX21" fmla="*/ 827240 w 2732268"/>
                  <a:gd name="connsiteY21" fmla="*/ 660225 h 2235362"/>
                  <a:gd name="connsiteX22" fmla="*/ 758321 w 2732268"/>
                  <a:gd name="connsiteY22" fmla="*/ 738982 h 2235362"/>
                  <a:gd name="connsiteX23" fmla="*/ 738630 w 2732268"/>
                  <a:gd name="connsiteY23" fmla="*/ 768516 h 2235362"/>
                  <a:gd name="connsiteX24" fmla="*/ 679557 w 2732268"/>
                  <a:gd name="connsiteY24" fmla="*/ 798050 h 2235362"/>
                  <a:gd name="connsiteX25" fmla="*/ 659866 w 2732268"/>
                  <a:gd name="connsiteY25" fmla="*/ 827584 h 2235362"/>
                  <a:gd name="connsiteX26" fmla="*/ 650021 w 2732268"/>
                  <a:gd name="connsiteY26" fmla="*/ 857117 h 2235362"/>
                  <a:gd name="connsiteX27" fmla="*/ 620484 w 2732268"/>
                  <a:gd name="connsiteY27" fmla="*/ 866962 h 2235362"/>
                  <a:gd name="connsiteX28" fmla="*/ 610639 w 2732268"/>
                  <a:gd name="connsiteY28" fmla="*/ 896496 h 2235362"/>
                  <a:gd name="connsiteX29" fmla="*/ 590948 w 2732268"/>
                  <a:gd name="connsiteY29" fmla="*/ 926030 h 2235362"/>
                  <a:gd name="connsiteX30" fmla="*/ 581102 w 2732268"/>
                  <a:gd name="connsiteY30" fmla="*/ 965408 h 2235362"/>
                  <a:gd name="connsiteX31" fmla="*/ 541720 w 2732268"/>
                  <a:gd name="connsiteY31" fmla="*/ 1054010 h 2235362"/>
                  <a:gd name="connsiteX32" fmla="*/ 531875 w 2732268"/>
                  <a:gd name="connsiteY32" fmla="*/ 1083543 h 2235362"/>
                  <a:gd name="connsiteX33" fmla="*/ 512184 w 2732268"/>
                  <a:gd name="connsiteY33" fmla="*/ 1113077 h 2235362"/>
                  <a:gd name="connsiteX34" fmla="*/ 522029 w 2732268"/>
                  <a:gd name="connsiteY34" fmla="*/ 1221368 h 2235362"/>
                  <a:gd name="connsiteX35" fmla="*/ 571257 w 2732268"/>
                  <a:gd name="connsiteY35" fmla="*/ 1260746 h 2235362"/>
                  <a:gd name="connsiteX36" fmla="*/ 610639 w 2732268"/>
                  <a:gd name="connsiteY36" fmla="*/ 1280436 h 2235362"/>
                  <a:gd name="connsiteX37" fmla="*/ 669712 w 2732268"/>
                  <a:gd name="connsiteY37" fmla="*/ 1300125 h 2235362"/>
                  <a:gd name="connsiteX38" fmla="*/ 699248 w 2732268"/>
                  <a:gd name="connsiteY38" fmla="*/ 1319814 h 2235362"/>
                  <a:gd name="connsiteX39" fmla="*/ 846931 w 2732268"/>
                  <a:gd name="connsiteY39" fmla="*/ 1339503 h 2235362"/>
                  <a:gd name="connsiteX40" fmla="*/ 906004 w 2732268"/>
                  <a:gd name="connsiteY40" fmla="*/ 1369037 h 2235362"/>
                  <a:gd name="connsiteX41" fmla="*/ 935540 w 2732268"/>
                  <a:gd name="connsiteY41" fmla="*/ 1388726 h 2235362"/>
                  <a:gd name="connsiteX42" fmla="*/ 974922 w 2732268"/>
                  <a:gd name="connsiteY42" fmla="*/ 1398571 h 2235362"/>
                  <a:gd name="connsiteX43" fmla="*/ 1014304 w 2732268"/>
                  <a:gd name="connsiteY43" fmla="*/ 1418260 h 2235362"/>
                  <a:gd name="connsiteX44" fmla="*/ 1024150 w 2732268"/>
                  <a:gd name="connsiteY44" fmla="*/ 1447794 h 2235362"/>
                  <a:gd name="connsiteX45" fmla="*/ 974922 w 2732268"/>
                  <a:gd name="connsiteY45" fmla="*/ 1437949 h 2235362"/>
                  <a:gd name="connsiteX46" fmla="*/ 935540 w 2732268"/>
                  <a:gd name="connsiteY46" fmla="*/ 1428105 h 2235362"/>
                  <a:gd name="connsiteX47" fmla="*/ 837085 w 2732268"/>
                  <a:gd name="connsiteY47" fmla="*/ 1408415 h 2235362"/>
                  <a:gd name="connsiteX48" fmla="*/ 600793 w 2732268"/>
                  <a:gd name="connsiteY48" fmla="*/ 1428105 h 2235362"/>
                  <a:gd name="connsiteX49" fmla="*/ 571257 w 2732268"/>
                  <a:gd name="connsiteY49" fmla="*/ 1437949 h 2235362"/>
                  <a:gd name="connsiteX50" fmla="*/ 561411 w 2732268"/>
                  <a:gd name="connsiteY50" fmla="*/ 1467483 h 2235362"/>
                  <a:gd name="connsiteX51" fmla="*/ 502339 w 2732268"/>
                  <a:gd name="connsiteY51" fmla="*/ 1487172 h 2235362"/>
                  <a:gd name="connsiteX52" fmla="*/ 541720 w 2732268"/>
                  <a:gd name="connsiteY52" fmla="*/ 1437949 h 2235362"/>
                  <a:gd name="connsiteX53" fmla="*/ 571257 w 2732268"/>
                  <a:gd name="connsiteY53" fmla="*/ 1418260 h 2235362"/>
                  <a:gd name="connsiteX54" fmla="*/ 610639 w 2732268"/>
                  <a:gd name="connsiteY54" fmla="*/ 1369037 h 2235362"/>
                  <a:gd name="connsiteX55" fmla="*/ 620484 w 2732268"/>
                  <a:gd name="connsiteY55" fmla="*/ 1329659 h 2235362"/>
                  <a:gd name="connsiteX56" fmla="*/ 610639 w 2732268"/>
                  <a:gd name="connsiteY56" fmla="*/ 1300125 h 2235362"/>
                  <a:gd name="connsiteX57" fmla="*/ 315274 w 2732268"/>
                  <a:gd name="connsiteY57" fmla="*/ 1290280 h 2235362"/>
                  <a:gd name="connsiteX58" fmla="*/ 285738 w 2732268"/>
                  <a:gd name="connsiteY58" fmla="*/ 1300125 h 2235362"/>
                  <a:gd name="connsiteX59" fmla="*/ 275892 w 2732268"/>
                  <a:gd name="connsiteY59" fmla="*/ 1329659 h 2235362"/>
                  <a:gd name="connsiteX60" fmla="*/ 256201 w 2732268"/>
                  <a:gd name="connsiteY60" fmla="*/ 1359192 h 2235362"/>
                  <a:gd name="connsiteX61" fmla="*/ 206974 w 2732268"/>
                  <a:gd name="connsiteY61" fmla="*/ 1447794 h 2235362"/>
                  <a:gd name="connsiteX62" fmla="*/ 187283 w 2732268"/>
                  <a:gd name="connsiteY62" fmla="*/ 1477328 h 2235362"/>
                  <a:gd name="connsiteX63" fmla="*/ 177437 w 2732268"/>
                  <a:gd name="connsiteY63" fmla="*/ 1506861 h 2235362"/>
                  <a:gd name="connsiteX64" fmla="*/ 167592 w 2732268"/>
                  <a:gd name="connsiteY64" fmla="*/ 1546240 h 2235362"/>
                  <a:gd name="connsiteX65" fmla="*/ 147901 w 2732268"/>
                  <a:gd name="connsiteY65" fmla="*/ 1575774 h 2235362"/>
                  <a:gd name="connsiteX66" fmla="*/ 128210 w 2732268"/>
                  <a:gd name="connsiteY66" fmla="*/ 1634841 h 2235362"/>
                  <a:gd name="connsiteX67" fmla="*/ 118364 w 2732268"/>
                  <a:gd name="connsiteY67" fmla="*/ 1664375 h 2235362"/>
                  <a:gd name="connsiteX68" fmla="*/ 108519 w 2732268"/>
                  <a:gd name="connsiteY68" fmla="*/ 1733287 h 2235362"/>
                  <a:gd name="connsiteX69" fmla="*/ 98673 w 2732268"/>
                  <a:gd name="connsiteY69" fmla="*/ 1762821 h 2235362"/>
                  <a:gd name="connsiteX70" fmla="*/ 78982 w 2732268"/>
                  <a:gd name="connsiteY70" fmla="*/ 1851423 h 2235362"/>
                  <a:gd name="connsiteX71" fmla="*/ 69137 w 2732268"/>
                  <a:gd name="connsiteY71" fmla="*/ 1880957 h 2235362"/>
                  <a:gd name="connsiteX72" fmla="*/ 59291 w 2732268"/>
                  <a:gd name="connsiteY72" fmla="*/ 1920335 h 2235362"/>
                  <a:gd name="connsiteX73" fmla="*/ 49446 w 2732268"/>
                  <a:gd name="connsiteY73" fmla="*/ 1949869 h 2235362"/>
                  <a:gd name="connsiteX74" fmla="*/ 10064 w 2732268"/>
                  <a:gd name="connsiteY74" fmla="*/ 2058160 h 2235362"/>
                  <a:gd name="connsiteX75" fmla="*/ 10064 w 2732268"/>
                  <a:gd name="connsiteY75" fmla="*/ 2156606 h 2235362"/>
                  <a:gd name="connsiteX76" fmla="*/ 29755 w 2732268"/>
                  <a:gd name="connsiteY76" fmla="*/ 2186139 h 2235362"/>
                  <a:gd name="connsiteX77" fmla="*/ 39600 w 2732268"/>
                  <a:gd name="connsiteY77" fmla="*/ 2215673 h 2235362"/>
                  <a:gd name="connsiteX78" fmla="*/ 98673 w 2732268"/>
                  <a:gd name="connsiteY78" fmla="*/ 2235362 h 2235362"/>
                  <a:gd name="connsiteX79" fmla="*/ 226665 w 2732268"/>
                  <a:gd name="connsiteY79" fmla="*/ 2225518 h 2235362"/>
                  <a:gd name="connsiteX80" fmla="*/ 256201 w 2732268"/>
                  <a:gd name="connsiteY80" fmla="*/ 2215673 h 2235362"/>
                  <a:gd name="connsiteX81" fmla="*/ 295583 w 2732268"/>
                  <a:gd name="connsiteY81" fmla="*/ 2156606 h 2235362"/>
                  <a:gd name="connsiteX82" fmla="*/ 315274 w 2732268"/>
                  <a:gd name="connsiteY82" fmla="*/ 2136916 h 2235362"/>
                  <a:gd name="connsiteX83" fmla="*/ 394038 w 2732268"/>
                  <a:gd name="connsiteY83" fmla="*/ 2028626 h 2235362"/>
                  <a:gd name="connsiteX84" fmla="*/ 384193 w 2732268"/>
                  <a:gd name="connsiteY84" fmla="*/ 1812044 h 2235362"/>
                  <a:gd name="connsiteX85" fmla="*/ 305429 w 2732268"/>
                  <a:gd name="connsiteY85" fmla="*/ 1664375 h 2235362"/>
                  <a:gd name="connsiteX86" fmla="*/ 433420 w 2732268"/>
                  <a:gd name="connsiteY86" fmla="*/ 1693909 h 2235362"/>
                  <a:gd name="connsiteX87" fmla="*/ 512184 w 2732268"/>
                  <a:gd name="connsiteY87" fmla="*/ 1723443 h 2235362"/>
                  <a:gd name="connsiteX88" fmla="*/ 610639 w 2732268"/>
                  <a:gd name="connsiteY88" fmla="*/ 1713598 h 2235362"/>
                  <a:gd name="connsiteX89" fmla="*/ 640175 w 2732268"/>
                  <a:gd name="connsiteY89" fmla="*/ 1703754 h 2235362"/>
                  <a:gd name="connsiteX90" fmla="*/ 659866 w 2732268"/>
                  <a:gd name="connsiteY90" fmla="*/ 1674220 h 2235362"/>
                  <a:gd name="connsiteX91" fmla="*/ 689403 w 2732268"/>
                  <a:gd name="connsiteY91" fmla="*/ 1654531 h 2235362"/>
                  <a:gd name="connsiteX92" fmla="*/ 709094 w 2732268"/>
                  <a:gd name="connsiteY92" fmla="*/ 1634841 h 2235362"/>
                  <a:gd name="connsiteX93" fmla="*/ 758321 w 2732268"/>
                  <a:gd name="connsiteY93" fmla="*/ 1624997 h 2235362"/>
                  <a:gd name="connsiteX94" fmla="*/ 945386 w 2732268"/>
                  <a:gd name="connsiteY94" fmla="*/ 1634841 h 2235362"/>
                  <a:gd name="connsiteX95" fmla="*/ 1004459 w 2732268"/>
                  <a:gd name="connsiteY95" fmla="*/ 1654531 h 2235362"/>
                  <a:gd name="connsiteX96" fmla="*/ 1033995 w 2732268"/>
                  <a:gd name="connsiteY96" fmla="*/ 1684064 h 2235362"/>
                  <a:gd name="connsiteX97" fmla="*/ 1063532 w 2732268"/>
                  <a:gd name="connsiteY97" fmla="*/ 1693909 h 2235362"/>
                  <a:gd name="connsiteX98" fmla="*/ 1083222 w 2732268"/>
                  <a:gd name="connsiteY98" fmla="*/ 1723443 h 2235362"/>
                  <a:gd name="connsiteX99" fmla="*/ 1122604 w 2732268"/>
                  <a:gd name="connsiteY99" fmla="*/ 1733287 h 2235362"/>
                  <a:gd name="connsiteX100" fmla="*/ 1171832 w 2732268"/>
                  <a:gd name="connsiteY100" fmla="*/ 1743132 h 2235362"/>
                  <a:gd name="connsiteX101" fmla="*/ 1240750 w 2732268"/>
                  <a:gd name="connsiteY101" fmla="*/ 1762821 h 2235362"/>
                  <a:gd name="connsiteX102" fmla="*/ 1398278 w 2732268"/>
                  <a:gd name="connsiteY102" fmla="*/ 1733287 h 2235362"/>
                  <a:gd name="connsiteX103" fmla="*/ 1417969 w 2732268"/>
                  <a:gd name="connsiteY103" fmla="*/ 1703754 h 2235362"/>
                  <a:gd name="connsiteX104" fmla="*/ 1437660 w 2732268"/>
                  <a:gd name="connsiteY104" fmla="*/ 1644686 h 2235362"/>
                  <a:gd name="connsiteX105" fmla="*/ 1664106 w 2732268"/>
                  <a:gd name="connsiteY105" fmla="*/ 1546239 h 2235362"/>
                  <a:gd name="connsiteX106" fmla="*/ 1388433 w 2732268"/>
                  <a:gd name="connsiteY106" fmla="*/ 1388726 h 2235362"/>
                  <a:gd name="connsiteX107" fmla="*/ 1358896 w 2732268"/>
                  <a:gd name="connsiteY107" fmla="*/ 1359192 h 2235362"/>
                  <a:gd name="connsiteX108" fmla="*/ 1693642 w 2732268"/>
                  <a:gd name="connsiteY108" fmla="*/ 1487172 h 2235362"/>
                  <a:gd name="connsiteX109" fmla="*/ 1260441 w 2732268"/>
                  <a:gd name="connsiteY109" fmla="*/ 1260746 h 2235362"/>
                  <a:gd name="connsiteX110" fmla="*/ 1191523 w 2732268"/>
                  <a:gd name="connsiteY110" fmla="*/ 1201679 h 2235362"/>
                  <a:gd name="connsiteX111" fmla="*/ 1181677 w 2732268"/>
                  <a:gd name="connsiteY111" fmla="*/ 1172145 h 2235362"/>
                  <a:gd name="connsiteX112" fmla="*/ 1122604 w 2732268"/>
                  <a:gd name="connsiteY112" fmla="*/ 1142611 h 2235362"/>
                  <a:gd name="connsiteX113" fmla="*/ 1102913 w 2732268"/>
                  <a:gd name="connsiteY113" fmla="*/ 1113077 h 2235362"/>
                  <a:gd name="connsiteX114" fmla="*/ 1043841 w 2732268"/>
                  <a:gd name="connsiteY114" fmla="*/ 1083543 h 2235362"/>
                  <a:gd name="connsiteX115" fmla="*/ 1033995 w 2732268"/>
                  <a:gd name="connsiteY115" fmla="*/ 1054010 h 2235362"/>
                  <a:gd name="connsiteX116" fmla="*/ 1014304 w 2732268"/>
                  <a:gd name="connsiteY116" fmla="*/ 1034320 h 2235362"/>
                  <a:gd name="connsiteX117" fmla="*/ 994613 w 2732268"/>
                  <a:gd name="connsiteY117" fmla="*/ 1004786 h 2235362"/>
                  <a:gd name="connsiteX118" fmla="*/ 984768 w 2732268"/>
                  <a:gd name="connsiteY118" fmla="*/ 975253 h 2235362"/>
                  <a:gd name="connsiteX119" fmla="*/ 994613 w 2732268"/>
                  <a:gd name="connsiteY119" fmla="*/ 847273 h 2235362"/>
                  <a:gd name="connsiteX120" fmla="*/ 1014304 w 2732268"/>
                  <a:gd name="connsiteY120" fmla="*/ 817739 h 2235362"/>
                  <a:gd name="connsiteX121" fmla="*/ 1053686 w 2732268"/>
                  <a:gd name="connsiteY121" fmla="*/ 798050 h 2235362"/>
                  <a:gd name="connsiteX122" fmla="*/ 1201368 w 2732268"/>
                  <a:gd name="connsiteY122" fmla="*/ 768516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126" fmla="*/ 1516424 w 2732268"/>
                  <a:gd name="connsiteY126" fmla="*/ 778361 h 2235362"/>
                  <a:gd name="connsiteX0" fmla="*/ 1417969 w 2732268"/>
                  <a:gd name="connsiteY0" fmla="*/ 768516 h 2235362"/>
                  <a:gd name="connsiteX1" fmla="*/ 1309668 w 2732268"/>
                  <a:gd name="connsiteY1" fmla="*/ 1270591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57924 w 2732268"/>
                  <a:gd name="connsiteY4" fmla="*/ 1536396 h 2235362"/>
                  <a:gd name="connsiteX5" fmla="*/ 2097308 w 2732268"/>
                  <a:gd name="connsiteY5" fmla="*/ 886652 h 2235362"/>
                  <a:gd name="connsiteX6" fmla="*/ 1634570 w 2732268"/>
                  <a:gd name="connsiteY6" fmla="*/ 630691 h 2235362"/>
                  <a:gd name="connsiteX7" fmla="*/ 2727421 w 2732268"/>
                  <a:gd name="connsiteY7" fmla="*/ 10482 h 2235362"/>
                  <a:gd name="connsiteX8" fmla="*/ 2018542 w 2732268"/>
                  <a:gd name="connsiteY8" fmla="*/ 256597 h 2235362"/>
                  <a:gd name="connsiteX9" fmla="*/ 1614879 w 2732268"/>
                  <a:gd name="connsiteY9" fmla="*/ 463333 h 2235362"/>
                  <a:gd name="connsiteX10" fmla="*/ 1585343 w 2732268"/>
                  <a:gd name="connsiteY10" fmla="*/ 443644 h 2235362"/>
                  <a:gd name="connsiteX11" fmla="*/ 1545961 w 2732268"/>
                  <a:gd name="connsiteY11" fmla="*/ 433799 h 2235362"/>
                  <a:gd name="connsiteX12" fmla="*/ 1457351 w 2732268"/>
                  <a:gd name="connsiteY12" fmla="*/ 423955 h 2235362"/>
                  <a:gd name="connsiteX13" fmla="*/ 1191523 w 2732268"/>
                  <a:gd name="connsiteY13" fmla="*/ 453488 h 2235362"/>
                  <a:gd name="connsiteX14" fmla="*/ 1161986 w 2732268"/>
                  <a:gd name="connsiteY14" fmla="*/ 463333 h 2235362"/>
                  <a:gd name="connsiteX15" fmla="*/ 1083222 w 2732268"/>
                  <a:gd name="connsiteY15" fmla="*/ 512556 h 2235362"/>
                  <a:gd name="connsiteX16" fmla="*/ 1024150 w 2732268"/>
                  <a:gd name="connsiteY16" fmla="*/ 551935 h 2235362"/>
                  <a:gd name="connsiteX17" fmla="*/ 994613 w 2732268"/>
                  <a:gd name="connsiteY17" fmla="*/ 571624 h 2235362"/>
                  <a:gd name="connsiteX18" fmla="*/ 935540 w 2732268"/>
                  <a:gd name="connsiteY18" fmla="*/ 591313 h 2235362"/>
                  <a:gd name="connsiteX19" fmla="*/ 906004 w 2732268"/>
                  <a:gd name="connsiteY19" fmla="*/ 601158 h 2235362"/>
                  <a:gd name="connsiteX20" fmla="*/ 886313 w 2732268"/>
                  <a:gd name="connsiteY20" fmla="*/ 630691 h 2235362"/>
                  <a:gd name="connsiteX21" fmla="*/ 827240 w 2732268"/>
                  <a:gd name="connsiteY21" fmla="*/ 660225 h 2235362"/>
                  <a:gd name="connsiteX22" fmla="*/ 758321 w 2732268"/>
                  <a:gd name="connsiteY22" fmla="*/ 738982 h 2235362"/>
                  <a:gd name="connsiteX23" fmla="*/ 738630 w 2732268"/>
                  <a:gd name="connsiteY23" fmla="*/ 768516 h 2235362"/>
                  <a:gd name="connsiteX24" fmla="*/ 679557 w 2732268"/>
                  <a:gd name="connsiteY24" fmla="*/ 798050 h 2235362"/>
                  <a:gd name="connsiteX25" fmla="*/ 659866 w 2732268"/>
                  <a:gd name="connsiteY25" fmla="*/ 827584 h 2235362"/>
                  <a:gd name="connsiteX26" fmla="*/ 650021 w 2732268"/>
                  <a:gd name="connsiteY26" fmla="*/ 857117 h 2235362"/>
                  <a:gd name="connsiteX27" fmla="*/ 620484 w 2732268"/>
                  <a:gd name="connsiteY27" fmla="*/ 866962 h 2235362"/>
                  <a:gd name="connsiteX28" fmla="*/ 610639 w 2732268"/>
                  <a:gd name="connsiteY28" fmla="*/ 896496 h 2235362"/>
                  <a:gd name="connsiteX29" fmla="*/ 590948 w 2732268"/>
                  <a:gd name="connsiteY29" fmla="*/ 926030 h 2235362"/>
                  <a:gd name="connsiteX30" fmla="*/ 581102 w 2732268"/>
                  <a:gd name="connsiteY30" fmla="*/ 965408 h 2235362"/>
                  <a:gd name="connsiteX31" fmla="*/ 541720 w 2732268"/>
                  <a:gd name="connsiteY31" fmla="*/ 1054010 h 2235362"/>
                  <a:gd name="connsiteX32" fmla="*/ 531875 w 2732268"/>
                  <a:gd name="connsiteY32" fmla="*/ 1083543 h 2235362"/>
                  <a:gd name="connsiteX33" fmla="*/ 512184 w 2732268"/>
                  <a:gd name="connsiteY33" fmla="*/ 1113077 h 2235362"/>
                  <a:gd name="connsiteX34" fmla="*/ 522029 w 2732268"/>
                  <a:gd name="connsiteY34" fmla="*/ 1221368 h 2235362"/>
                  <a:gd name="connsiteX35" fmla="*/ 571257 w 2732268"/>
                  <a:gd name="connsiteY35" fmla="*/ 1260746 h 2235362"/>
                  <a:gd name="connsiteX36" fmla="*/ 610639 w 2732268"/>
                  <a:gd name="connsiteY36" fmla="*/ 1280436 h 2235362"/>
                  <a:gd name="connsiteX37" fmla="*/ 669712 w 2732268"/>
                  <a:gd name="connsiteY37" fmla="*/ 1300125 h 2235362"/>
                  <a:gd name="connsiteX38" fmla="*/ 699248 w 2732268"/>
                  <a:gd name="connsiteY38" fmla="*/ 1319814 h 2235362"/>
                  <a:gd name="connsiteX39" fmla="*/ 846931 w 2732268"/>
                  <a:gd name="connsiteY39" fmla="*/ 1339503 h 2235362"/>
                  <a:gd name="connsiteX40" fmla="*/ 906004 w 2732268"/>
                  <a:gd name="connsiteY40" fmla="*/ 1369037 h 2235362"/>
                  <a:gd name="connsiteX41" fmla="*/ 935540 w 2732268"/>
                  <a:gd name="connsiteY41" fmla="*/ 1388726 h 2235362"/>
                  <a:gd name="connsiteX42" fmla="*/ 974922 w 2732268"/>
                  <a:gd name="connsiteY42" fmla="*/ 1398571 h 2235362"/>
                  <a:gd name="connsiteX43" fmla="*/ 1014304 w 2732268"/>
                  <a:gd name="connsiteY43" fmla="*/ 1418260 h 2235362"/>
                  <a:gd name="connsiteX44" fmla="*/ 1024150 w 2732268"/>
                  <a:gd name="connsiteY44" fmla="*/ 1447794 h 2235362"/>
                  <a:gd name="connsiteX45" fmla="*/ 974922 w 2732268"/>
                  <a:gd name="connsiteY45" fmla="*/ 1437949 h 2235362"/>
                  <a:gd name="connsiteX46" fmla="*/ 935540 w 2732268"/>
                  <a:gd name="connsiteY46" fmla="*/ 1428105 h 2235362"/>
                  <a:gd name="connsiteX47" fmla="*/ 837085 w 2732268"/>
                  <a:gd name="connsiteY47" fmla="*/ 1408415 h 2235362"/>
                  <a:gd name="connsiteX48" fmla="*/ 600793 w 2732268"/>
                  <a:gd name="connsiteY48" fmla="*/ 1428105 h 2235362"/>
                  <a:gd name="connsiteX49" fmla="*/ 571257 w 2732268"/>
                  <a:gd name="connsiteY49" fmla="*/ 1437949 h 2235362"/>
                  <a:gd name="connsiteX50" fmla="*/ 561411 w 2732268"/>
                  <a:gd name="connsiteY50" fmla="*/ 1467483 h 2235362"/>
                  <a:gd name="connsiteX51" fmla="*/ 502339 w 2732268"/>
                  <a:gd name="connsiteY51" fmla="*/ 1487172 h 2235362"/>
                  <a:gd name="connsiteX52" fmla="*/ 541720 w 2732268"/>
                  <a:gd name="connsiteY52" fmla="*/ 1437949 h 2235362"/>
                  <a:gd name="connsiteX53" fmla="*/ 571257 w 2732268"/>
                  <a:gd name="connsiteY53" fmla="*/ 1418260 h 2235362"/>
                  <a:gd name="connsiteX54" fmla="*/ 610639 w 2732268"/>
                  <a:gd name="connsiteY54" fmla="*/ 1369037 h 2235362"/>
                  <a:gd name="connsiteX55" fmla="*/ 620484 w 2732268"/>
                  <a:gd name="connsiteY55" fmla="*/ 1329659 h 2235362"/>
                  <a:gd name="connsiteX56" fmla="*/ 610639 w 2732268"/>
                  <a:gd name="connsiteY56" fmla="*/ 1300125 h 2235362"/>
                  <a:gd name="connsiteX57" fmla="*/ 315274 w 2732268"/>
                  <a:gd name="connsiteY57" fmla="*/ 1290280 h 2235362"/>
                  <a:gd name="connsiteX58" fmla="*/ 285738 w 2732268"/>
                  <a:gd name="connsiteY58" fmla="*/ 1300125 h 2235362"/>
                  <a:gd name="connsiteX59" fmla="*/ 275892 w 2732268"/>
                  <a:gd name="connsiteY59" fmla="*/ 1329659 h 2235362"/>
                  <a:gd name="connsiteX60" fmla="*/ 256201 w 2732268"/>
                  <a:gd name="connsiteY60" fmla="*/ 1359192 h 2235362"/>
                  <a:gd name="connsiteX61" fmla="*/ 206974 w 2732268"/>
                  <a:gd name="connsiteY61" fmla="*/ 1447794 h 2235362"/>
                  <a:gd name="connsiteX62" fmla="*/ 187283 w 2732268"/>
                  <a:gd name="connsiteY62" fmla="*/ 1477328 h 2235362"/>
                  <a:gd name="connsiteX63" fmla="*/ 177437 w 2732268"/>
                  <a:gd name="connsiteY63" fmla="*/ 1506861 h 2235362"/>
                  <a:gd name="connsiteX64" fmla="*/ 167592 w 2732268"/>
                  <a:gd name="connsiteY64" fmla="*/ 1546240 h 2235362"/>
                  <a:gd name="connsiteX65" fmla="*/ 147901 w 2732268"/>
                  <a:gd name="connsiteY65" fmla="*/ 1575774 h 2235362"/>
                  <a:gd name="connsiteX66" fmla="*/ 128210 w 2732268"/>
                  <a:gd name="connsiteY66" fmla="*/ 1634841 h 2235362"/>
                  <a:gd name="connsiteX67" fmla="*/ 118364 w 2732268"/>
                  <a:gd name="connsiteY67" fmla="*/ 1664375 h 2235362"/>
                  <a:gd name="connsiteX68" fmla="*/ 108519 w 2732268"/>
                  <a:gd name="connsiteY68" fmla="*/ 1733287 h 2235362"/>
                  <a:gd name="connsiteX69" fmla="*/ 98673 w 2732268"/>
                  <a:gd name="connsiteY69" fmla="*/ 1762821 h 2235362"/>
                  <a:gd name="connsiteX70" fmla="*/ 78982 w 2732268"/>
                  <a:gd name="connsiteY70" fmla="*/ 1851423 h 2235362"/>
                  <a:gd name="connsiteX71" fmla="*/ 69137 w 2732268"/>
                  <a:gd name="connsiteY71" fmla="*/ 1880957 h 2235362"/>
                  <a:gd name="connsiteX72" fmla="*/ 59291 w 2732268"/>
                  <a:gd name="connsiteY72" fmla="*/ 1920335 h 2235362"/>
                  <a:gd name="connsiteX73" fmla="*/ 49446 w 2732268"/>
                  <a:gd name="connsiteY73" fmla="*/ 1949869 h 2235362"/>
                  <a:gd name="connsiteX74" fmla="*/ 10064 w 2732268"/>
                  <a:gd name="connsiteY74" fmla="*/ 2058160 h 2235362"/>
                  <a:gd name="connsiteX75" fmla="*/ 10064 w 2732268"/>
                  <a:gd name="connsiteY75" fmla="*/ 2156606 h 2235362"/>
                  <a:gd name="connsiteX76" fmla="*/ 29755 w 2732268"/>
                  <a:gd name="connsiteY76" fmla="*/ 2186139 h 2235362"/>
                  <a:gd name="connsiteX77" fmla="*/ 39600 w 2732268"/>
                  <a:gd name="connsiteY77" fmla="*/ 2215673 h 2235362"/>
                  <a:gd name="connsiteX78" fmla="*/ 98673 w 2732268"/>
                  <a:gd name="connsiteY78" fmla="*/ 2235362 h 2235362"/>
                  <a:gd name="connsiteX79" fmla="*/ 226665 w 2732268"/>
                  <a:gd name="connsiteY79" fmla="*/ 2225518 h 2235362"/>
                  <a:gd name="connsiteX80" fmla="*/ 256201 w 2732268"/>
                  <a:gd name="connsiteY80" fmla="*/ 2215673 h 2235362"/>
                  <a:gd name="connsiteX81" fmla="*/ 295583 w 2732268"/>
                  <a:gd name="connsiteY81" fmla="*/ 2156606 h 2235362"/>
                  <a:gd name="connsiteX82" fmla="*/ 315274 w 2732268"/>
                  <a:gd name="connsiteY82" fmla="*/ 2136916 h 2235362"/>
                  <a:gd name="connsiteX83" fmla="*/ 394038 w 2732268"/>
                  <a:gd name="connsiteY83" fmla="*/ 2028626 h 2235362"/>
                  <a:gd name="connsiteX84" fmla="*/ 384193 w 2732268"/>
                  <a:gd name="connsiteY84" fmla="*/ 1812044 h 2235362"/>
                  <a:gd name="connsiteX85" fmla="*/ 305429 w 2732268"/>
                  <a:gd name="connsiteY85" fmla="*/ 1664375 h 2235362"/>
                  <a:gd name="connsiteX86" fmla="*/ 433420 w 2732268"/>
                  <a:gd name="connsiteY86" fmla="*/ 1693909 h 2235362"/>
                  <a:gd name="connsiteX87" fmla="*/ 512184 w 2732268"/>
                  <a:gd name="connsiteY87" fmla="*/ 1723443 h 2235362"/>
                  <a:gd name="connsiteX88" fmla="*/ 610639 w 2732268"/>
                  <a:gd name="connsiteY88" fmla="*/ 1713598 h 2235362"/>
                  <a:gd name="connsiteX89" fmla="*/ 640175 w 2732268"/>
                  <a:gd name="connsiteY89" fmla="*/ 1703754 h 2235362"/>
                  <a:gd name="connsiteX90" fmla="*/ 659866 w 2732268"/>
                  <a:gd name="connsiteY90" fmla="*/ 1674220 h 2235362"/>
                  <a:gd name="connsiteX91" fmla="*/ 689403 w 2732268"/>
                  <a:gd name="connsiteY91" fmla="*/ 1654531 h 2235362"/>
                  <a:gd name="connsiteX92" fmla="*/ 709094 w 2732268"/>
                  <a:gd name="connsiteY92" fmla="*/ 1634841 h 2235362"/>
                  <a:gd name="connsiteX93" fmla="*/ 758321 w 2732268"/>
                  <a:gd name="connsiteY93" fmla="*/ 1624997 h 2235362"/>
                  <a:gd name="connsiteX94" fmla="*/ 945386 w 2732268"/>
                  <a:gd name="connsiteY94" fmla="*/ 1634841 h 2235362"/>
                  <a:gd name="connsiteX95" fmla="*/ 1004459 w 2732268"/>
                  <a:gd name="connsiteY95" fmla="*/ 1654531 h 2235362"/>
                  <a:gd name="connsiteX96" fmla="*/ 1033995 w 2732268"/>
                  <a:gd name="connsiteY96" fmla="*/ 1684064 h 2235362"/>
                  <a:gd name="connsiteX97" fmla="*/ 1063532 w 2732268"/>
                  <a:gd name="connsiteY97" fmla="*/ 1693909 h 2235362"/>
                  <a:gd name="connsiteX98" fmla="*/ 1083222 w 2732268"/>
                  <a:gd name="connsiteY98" fmla="*/ 1723443 h 2235362"/>
                  <a:gd name="connsiteX99" fmla="*/ 1122604 w 2732268"/>
                  <a:gd name="connsiteY99" fmla="*/ 1733287 h 2235362"/>
                  <a:gd name="connsiteX100" fmla="*/ 1171832 w 2732268"/>
                  <a:gd name="connsiteY100" fmla="*/ 1743132 h 2235362"/>
                  <a:gd name="connsiteX101" fmla="*/ 1240750 w 2732268"/>
                  <a:gd name="connsiteY101" fmla="*/ 1762821 h 2235362"/>
                  <a:gd name="connsiteX102" fmla="*/ 1398278 w 2732268"/>
                  <a:gd name="connsiteY102" fmla="*/ 1733287 h 2235362"/>
                  <a:gd name="connsiteX103" fmla="*/ 1417969 w 2732268"/>
                  <a:gd name="connsiteY103" fmla="*/ 1703754 h 2235362"/>
                  <a:gd name="connsiteX104" fmla="*/ 1437660 w 2732268"/>
                  <a:gd name="connsiteY104" fmla="*/ 1644686 h 2235362"/>
                  <a:gd name="connsiteX105" fmla="*/ 1664106 w 2732268"/>
                  <a:gd name="connsiteY105" fmla="*/ 1546239 h 2235362"/>
                  <a:gd name="connsiteX106" fmla="*/ 1388433 w 2732268"/>
                  <a:gd name="connsiteY106" fmla="*/ 1388726 h 2235362"/>
                  <a:gd name="connsiteX107" fmla="*/ 1358896 w 2732268"/>
                  <a:gd name="connsiteY107" fmla="*/ 1359192 h 2235362"/>
                  <a:gd name="connsiteX108" fmla="*/ 1555806 w 2732268"/>
                  <a:gd name="connsiteY108" fmla="*/ 817739 h 2235362"/>
                  <a:gd name="connsiteX109" fmla="*/ 1260441 w 2732268"/>
                  <a:gd name="connsiteY109" fmla="*/ 1260746 h 2235362"/>
                  <a:gd name="connsiteX110" fmla="*/ 1191523 w 2732268"/>
                  <a:gd name="connsiteY110" fmla="*/ 1201679 h 2235362"/>
                  <a:gd name="connsiteX111" fmla="*/ 1181677 w 2732268"/>
                  <a:gd name="connsiteY111" fmla="*/ 1172145 h 2235362"/>
                  <a:gd name="connsiteX112" fmla="*/ 1122604 w 2732268"/>
                  <a:gd name="connsiteY112" fmla="*/ 1142611 h 2235362"/>
                  <a:gd name="connsiteX113" fmla="*/ 1102913 w 2732268"/>
                  <a:gd name="connsiteY113" fmla="*/ 1113077 h 2235362"/>
                  <a:gd name="connsiteX114" fmla="*/ 1043841 w 2732268"/>
                  <a:gd name="connsiteY114" fmla="*/ 1083543 h 2235362"/>
                  <a:gd name="connsiteX115" fmla="*/ 1033995 w 2732268"/>
                  <a:gd name="connsiteY115" fmla="*/ 1054010 h 2235362"/>
                  <a:gd name="connsiteX116" fmla="*/ 1014304 w 2732268"/>
                  <a:gd name="connsiteY116" fmla="*/ 1034320 h 2235362"/>
                  <a:gd name="connsiteX117" fmla="*/ 994613 w 2732268"/>
                  <a:gd name="connsiteY117" fmla="*/ 1004786 h 2235362"/>
                  <a:gd name="connsiteX118" fmla="*/ 984768 w 2732268"/>
                  <a:gd name="connsiteY118" fmla="*/ 975253 h 2235362"/>
                  <a:gd name="connsiteX119" fmla="*/ 994613 w 2732268"/>
                  <a:gd name="connsiteY119" fmla="*/ 847273 h 2235362"/>
                  <a:gd name="connsiteX120" fmla="*/ 1014304 w 2732268"/>
                  <a:gd name="connsiteY120" fmla="*/ 817739 h 2235362"/>
                  <a:gd name="connsiteX121" fmla="*/ 1053686 w 2732268"/>
                  <a:gd name="connsiteY121" fmla="*/ 798050 h 2235362"/>
                  <a:gd name="connsiteX122" fmla="*/ 1201368 w 2732268"/>
                  <a:gd name="connsiteY122" fmla="*/ 768516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126" fmla="*/ 1516424 w 2732268"/>
                  <a:gd name="connsiteY126" fmla="*/ 778361 h 2235362"/>
                  <a:gd name="connsiteX0" fmla="*/ 1417969 w 2732268"/>
                  <a:gd name="connsiteY0" fmla="*/ 768516 h 2235362"/>
                  <a:gd name="connsiteX1" fmla="*/ 1309668 w 2732268"/>
                  <a:gd name="connsiteY1" fmla="*/ 1270591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57924 w 2732268"/>
                  <a:gd name="connsiteY4" fmla="*/ 1536396 h 2235362"/>
                  <a:gd name="connsiteX5" fmla="*/ 2097308 w 2732268"/>
                  <a:gd name="connsiteY5" fmla="*/ 886652 h 2235362"/>
                  <a:gd name="connsiteX6" fmla="*/ 1634570 w 2732268"/>
                  <a:gd name="connsiteY6" fmla="*/ 630691 h 2235362"/>
                  <a:gd name="connsiteX7" fmla="*/ 2727421 w 2732268"/>
                  <a:gd name="connsiteY7" fmla="*/ 10482 h 2235362"/>
                  <a:gd name="connsiteX8" fmla="*/ 2018542 w 2732268"/>
                  <a:gd name="connsiteY8" fmla="*/ 256597 h 2235362"/>
                  <a:gd name="connsiteX9" fmla="*/ 1614879 w 2732268"/>
                  <a:gd name="connsiteY9" fmla="*/ 463333 h 2235362"/>
                  <a:gd name="connsiteX10" fmla="*/ 1585343 w 2732268"/>
                  <a:gd name="connsiteY10" fmla="*/ 443644 h 2235362"/>
                  <a:gd name="connsiteX11" fmla="*/ 1545961 w 2732268"/>
                  <a:gd name="connsiteY11" fmla="*/ 433799 h 2235362"/>
                  <a:gd name="connsiteX12" fmla="*/ 1457351 w 2732268"/>
                  <a:gd name="connsiteY12" fmla="*/ 423955 h 2235362"/>
                  <a:gd name="connsiteX13" fmla="*/ 1191523 w 2732268"/>
                  <a:gd name="connsiteY13" fmla="*/ 453488 h 2235362"/>
                  <a:gd name="connsiteX14" fmla="*/ 1161986 w 2732268"/>
                  <a:gd name="connsiteY14" fmla="*/ 463333 h 2235362"/>
                  <a:gd name="connsiteX15" fmla="*/ 1083222 w 2732268"/>
                  <a:gd name="connsiteY15" fmla="*/ 512556 h 2235362"/>
                  <a:gd name="connsiteX16" fmla="*/ 1024150 w 2732268"/>
                  <a:gd name="connsiteY16" fmla="*/ 551935 h 2235362"/>
                  <a:gd name="connsiteX17" fmla="*/ 994613 w 2732268"/>
                  <a:gd name="connsiteY17" fmla="*/ 571624 h 2235362"/>
                  <a:gd name="connsiteX18" fmla="*/ 935540 w 2732268"/>
                  <a:gd name="connsiteY18" fmla="*/ 591313 h 2235362"/>
                  <a:gd name="connsiteX19" fmla="*/ 906004 w 2732268"/>
                  <a:gd name="connsiteY19" fmla="*/ 601158 h 2235362"/>
                  <a:gd name="connsiteX20" fmla="*/ 886313 w 2732268"/>
                  <a:gd name="connsiteY20" fmla="*/ 630691 h 2235362"/>
                  <a:gd name="connsiteX21" fmla="*/ 827240 w 2732268"/>
                  <a:gd name="connsiteY21" fmla="*/ 660225 h 2235362"/>
                  <a:gd name="connsiteX22" fmla="*/ 758321 w 2732268"/>
                  <a:gd name="connsiteY22" fmla="*/ 738982 h 2235362"/>
                  <a:gd name="connsiteX23" fmla="*/ 738630 w 2732268"/>
                  <a:gd name="connsiteY23" fmla="*/ 768516 h 2235362"/>
                  <a:gd name="connsiteX24" fmla="*/ 679557 w 2732268"/>
                  <a:gd name="connsiteY24" fmla="*/ 798050 h 2235362"/>
                  <a:gd name="connsiteX25" fmla="*/ 659866 w 2732268"/>
                  <a:gd name="connsiteY25" fmla="*/ 827584 h 2235362"/>
                  <a:gd name="connsiteX26" fmla="*/ 650021 w 2732268"/>
                  <a:gd name="connsiteY26" fmla="*/ 857117 h 2235362"/>
                  <a:gd name="connsiteX27" fmla="*/ 620484 w 2732268"/>
                  <a:gd name="connsiteY27" fmla="*/ 866962 h 2235362"/>
                  <a:gd name="connsiteX28" fmla="*/ 610639 w 2732268"/>
                  <a:gd name="connsiteY28" fmla="*/ 896496 h 2235362"/>
                  <a:gd name="connsiteX29" fmla="*/ 590948 w 2732268"/>
                  <a:gd name="connsiteY29" fmla="*/ 926030 h 2235362"/>
                  <a:gd name="connsiteX30" fmla="*/ 581102 w 2732268"/>
                  <a:gd name="connsiteY30" fmla="*/ 965408 h 2235362"/>
                  <a:gd name="connsiteX31" fmla="*/ 541720 w 2732268"/>
                  <a:gd name="connsiteY31" fmla="*/ 1054010 h 2235362"/>
                  <a:gd name="connsiteX32" fmla="*/ 531875 w 2732268"/>
                  <a:gd name="connsiteY32" fmla="*/ 1083543 h 2235362"/>
                  <a:gd name="connsiteX33" fmla="*/ 512184 w 2732268"/>
                  <a:gd name="connsiteY33" fmla="*/ 1113077 h 2235362"/>
                  <a:gd name="connsiteX34" fmla="*/ 522029 w 2732268"/>
                  <a:gd name="connsiteY34" fmla="*/ 1221368 h 2235362"/>
                  <a:gd name="connsiteX35" fmla="*/ 571257 w 2732268"/>
                  <a:gd name="connsiteY35" fmla="*/ 1260746 h 2235362"/>
                  <a:gd name="connsiteX36" fmla="*/ 610639 w 2732268"/>
                  <a:gd name="connsiteY36" fmla="*/ 1280436 h 2235362"/>
                  <a:gd name="connsiteX37" fmla="*/ 669712 w 2732268"/>
                  <a:gd name="connsiteY37" fmla="*/ 1300125 h 2235362"/>
                  <a:gd name="connsiteX38" fmla="*/ 699248 w 2732268"/>
                  <a:gd name="connsiteY38" fmla="*/ 1319814 h 2235362"/>
                  <a:gd name="connsiteX39" fmla="*/ 846931 w 2732268"/>
                  <a:gd name="connsiteY39" fmla="*/ 1339503 h 2235362"/>
                  <a:gd name="connsiteX40" fmla="*/ 906004 w 2732268"/>
                  <a:gd name="connsiteY40" fmla="*/ 1369037 h 2235362"/>
                  <a:gd name="connsiteX41" fmla="*/ 935540 w 2732268"/>
                  <a:gd name="connsiteY41" fmla="*/ 1388726 h 2235362"/>
                  <a:gd name="connsiteX42" fmla="*/ 974922 w 2732268"/>
                  <a:gd name="connsiteY42" fmla="*/ 1398571 h 2235362"/>
                  <a:gd name="connsiteX43" fmla="*/ 1014304 w 2732268"/>
                  <a:gd name="connsiteY43" fmla="*/ 1418260 h 2235362"/>
                  <a:gd name="connsiteX44" fmla="*/ 1024150 w 2732268"/>
                  <a:gd name="connsiteY44" fmla="*/ 1447794 h 2235362"/>
                  <a:gd name="connsiteX45" fmla="*/ 974922 w 2732268"/>
                  <a:gd name="connsiteY45" fmla="*/ 1437949 h 2235362"/>
                  <a:gd name="connsiteX46" fmla="*/ 935540 w 2732268"/>
                  <a:gd name="connsiteY46" fmla="*/ 1428105 h 2235362"/>
                  <a:gd name="connsiteX47" fmla="*/ 837085 w 2732268"/>
                  <a:gd name="connsiteY47" fmla="*/ 1408415 h 2235362"/>
                  <a:gd name="connsiteX48" fmla="*/ 600793 w 2732268"/>
                  <a:gd name="connsiteY48" fmla="*/ 1428105 h 2235362"/>
                  <a:gd name="connsiteX49" fmla="*/ 571257 w 2732268"/>
                  <a:gd name="connsiteY49" fmla="*/ 1437949 h 2235362"/>
                  <a:gd name="connsiteX50" fmla="*/ 561411 w 2732268"/>
                  <a:gd name="connsiteY50" fmla="*/ 1467483 h 2235362"/>
                  <a:gd name="connsiteX51" fmla="*/ 502339 w 2732268"/>
                  <a:gd name="connsiteY51" fmla="*/ 1487172 h 2235362"/>
                  <a:gd name="connsiteX52" fmla="*/ 541720 w 2732268"/>
                  <a:gd name="connsiteY52" fmla="*/ 1437949 h 2235362"/>
                  <a:gd name="connsiteX53" fmla="*/ 571257 w 2732268"/>
                  <a:gd name="connsiteY53" fmla="*/ 1418260 h 2235362"/>
                  <a:gd name="connsiteX54" fmla="*/ 610639 w 2732268"/>
                  <a:gd name="connsiteY54" fmla="*/ 1369037 h 2235362"/>
                  <a:gd name="connsiteX55" fmla="*/ 620484 w 2732268"/>
                  <a:gd name="connsiteY55" fmla="*/ 1329659 h 2235362"/>
                  <a:gd name="connsiteX56" fmla="*/ 610639 w 2732268"/>
                  <a:gd name="connsiteY56" fmla="*/ 1300125 h 2235362"/>
                  <a:gd name="connsiteX57" fmla="*/ 315274 w 2732268"/>
                  <a:gd name="connsiteY57" fmla="*/ 1290280 h 2235362"/>
                  <a:gd name="connsiteX58" fmla="*/ 285738 w 2732268"/>
                  <a:gd name="connsiteY58" fmla="*/ 1300125 h 2235362"/>
                  <a:gd name="connsiteX59" fmla="*/ 275892 w 2732268"/>
                  <a:gd name="connsiteY59" fmla="*/ 1329659 h 2235362"/>
                  <a:gd name="connsiteX60" fmla="*/ 256201 w 2732268"/>
                  <a:gd name="connsiteY60" fmla="*/ 1359192 h 2235362"/>
                  <a:gd name="connsiteX61" fmla="*/ 206974 w 2732268"/>
                  <a:gd name="connsiteY61" fmla="*/ 1447794 h 2235362"/>
                  <a:gd name="connsiteX62" fmla="*/ 187283 w 2732268"/>
                  <a:gd name="connsiteY62" fmla="*/ 1477328 h 2235362"/>
                  <a:gd name="connsiteX63" fmla="*/ 177437 w 2732268"/>
                  <a:gd name="connsiteY63" fmla="*/ 1506861 h 2235362"/>
                  <a:gd name="connsiteX64" fmla="*/ 167592 w 2732268"/>
                  <a:gd name="connsiteY64" fmla="*/ 1546240 h 2235362"/>
                  <a:gd name="connsiteX65" fmla="*/ 147901 w 2732268"/>
                  <a:gd name="connsiteY65" fmla="*/ 1575774 h 2235362"/>
                  <a:gd name="connsiteX66" fmla="*/ 128210 w 2732268"/>
                  <a:gd name="connsiteY66" fmla="*/ 1634841 h 2235362"/>
                  <a:gd name="connsiteX67" fmla="*/ 118364 w 2732268"/>
                  <a:gd name="connsiteY67" fmla="*/ 1664375 h 2235362"/>
                  <a:gd name="connsiteX68" fmla="*/ 108519 w 2732268"/>
                  <a:gd name="connsiteY68" fmla="*/ 1733287 h 2235362"/>
                  <a:gd name="connsiteX69" fmla="*/ 98673 w 2732268"/>
                  <a:gd name="connsiteY69" fmla="*/ 1762821 h 2235362"/>
                  <a:gd name="connsiteX70" fmla="*/ 78982 w 2732268"/>
                  <a:gd name="connsiteY70" fmla="*/ 1851423 h 2235362"/>
                  <a:gd name="connsiteX71" fmla="*/ 69137 w 2732268"/>
                  <a:gd name="connsiteY71" fmla="*/ 1880957 h 2235362"/>
                  <a:gd name="connsiteX72" fmla="*/ 59291 w 2732268"/>
                  <a:gd name="connsiteY72" fmla="*/ 1920335 h 2235362"/>
                  <a:gd name="connsiteX73" fmla="*/ 49446 w 2732268"/>
                  <a:gd name="connsiteY73" fmla="*/ 1949869 h 2235362"/>
                  <a:gd name="connsiteX74" fmla="*/ 10064 w 2732268"/>
                  <a:gd name="connsiteY74" fmla="*/ 2058160 h 2235362"/>
                  <a:gd name="connsiteX75" fmla="*/ 10064 w 2732268"/>
                  <a:gd name="connsiteY75" fmla="*/ 2156606 h 2235362"/>
                  <a:gd name="connsiteX76" fmla="*/ 29755 w 2732268"/>
                  <a:gd name="connsiteY76" fmla="*/ 2186139 h 2235362"/>
                  <a:gd name="connsiteX77" fmla="*/ 39600 w 2732268"/>
                  <a:gd name="connsiteY77" fmla="*/ 2215673 h 2235362"/>
                  <a:gd name="connsiteX78" fmla="*/ 98673 w 2732268"/>
                  <a:gd name="connsiteY78" fmla="*/ 2235362 h 2235362"/>
                  <a:gd name="connsiteX79" fmla="*/ 226665 w 2732268"/>
                  <a:gd name="connsiteY79" fmla="*/ 2225518 h 2235362"/>
                  <a:gd name="connsiteX80" fmla="*/ 256201 w 2732268"/>
                  <a:gd name="connsiteY80" fmla="*/ 2215673 h 2235362"/>
                  <a:gd name="connsiteX81" fmla="*/ 295583 w 2732268"/>
                  <a:gd name="connsiteY81" fmla="*/ 2156606 h 2235362"/>
                  <a:gd name="connsiteX82" fmla="*/ 315274 w 2732268"/>
                  <a:gd name="connsiteY82" fmla="*/ 2136916 h 2235362"/>
                  <a:gd name="connsiteX83" fmla="*/ 394038 w 2732268"/>
                  <a:gd name="connsiteY83" fmla="*/ 2028626 h 2235362"/>
                  <a:gd name="connsiteX84" fmla="*/ 384193 w 2732268"/>
                  <a:gd name="connsiteY84" fmla="*/ 1812044 h 2235362"/>
                  <a:gd name="connsiteX85" fmla="*/ 305429 w 2732268"/>
                  <a:gd name="connsiteY85" fmla="*/ 1664375 h 2235362"/>
                  <a:gd name="connsiteX86" fmla="*/ 433420 w 2732268"/>
                  <a:gd name="connsiteY86" fmla="*/ 1693909 h 2235362"/>
                  <a:gd name="connsiteX87" fmla="*/ 512184 w 2732268"/>
                  <a:gd name="connsiteY87" fmla="*/ 1723443 h 2235362"/>
                  <a:gd name="connsiteX88" fmla="*/ 610639 w 2732268"/>
                  <a:gd name="connsiteY88" fmla="*/ 1713598 h 2235362"/>
                  <a:gd name="connsiteX89" fmla="*/ 640175 w 2732268"/>
                  <a:gd name="connsiteY89" fmla="*/ 1703754 h 2235362"/>
                  <a:gd name="connsiteX90" fmla="*/ 659866 w 2732268"/>
                  <a:gd name="connsiteY90" fmla="*/ 1674220 h 2235362"/>
                  <a:gd name="connsiteX91" fmla="*/ 689403 w 2732268"/>
                  <a:gd name="connsiteY91" fmla="*/ 1654531 h 2235362"/>
                  <a:gd name="connsiteX92" fmla="*/ 709094 w 2732268"/>
                  <a:gd name="connsiteY92" fmla="*/ 1634841 h 2235362"/>
                  <a:gd name="connsiteX93" fmla="*/ 758321 w 2732268"/>
                  <a:gd name="connsiteY93" fmla="*/ 1624997 h 2235362"/>
                  <a:gd name="connsiteX94" fmla="*/ 945386 w 2732268"/>
                  <a:gd name="connsiteY94" fmla="*/ 1634841 h 2235362"/>
                  <a:gd name="connsiteX95" fmla="*/ 1004459 w 2732268"/>
                  <a:gd name="connsiteY95" fmla="*/ 1654531 h 2235362"/>
                  <a:gd name="connsiteX96" fmla="*/ 1033995 w 2732268"/>
                  <a:gd name="connsiteY96" fmla="*/ 1684064 h 2235362"/>
                  <a:gd name="connsiteX97" fmla="*/ 1063532 w 2732268"/>
                  <a:gd name="connsiteY97" fmla="*/ 1693909 h 2235362"/>
                  <a:gd name="connsiteX98" fmla="*/ 1083222 w 2732268"/>
                  <a:gd name="connsiteY98" fmla="*/ 1723443 h 2235362"/>
                  <a:gd name="connsiteX99" fmla="*/ 1122604 w 2732268"/>
                  <a:gd name="connsiteY99" fmla="*/ 1733287 h 2235362"/>
                  <a:gd name="connsiteX100" fmla="*/ 1171832 w 2732268"/>
                  <a:gd name="connsiteY100" fmla="*/ 1743132 h 2235362"/>
                  <a:gd name="connsiteX101" fmla="*/ 1240750 w 2732268"/>
                  <a:gd name="connsiteY101" fmla="*/ 1762821 h 2235362"/>
                  <a:gd name="connsiteX102" fmla="*/ 1398278 w 2732268"/>
                  <a:gd name="connsiteY102" fmla="*/ 1733287 h 2235362"/>
                  <a:gd name="connsiteX103" fmla="*/ 1417969 w 2732268"/>
                  <a:gd name="connsiteY103" fmla="*/ 1703754 h 2235362"/>
                  <a:gd name="connsiteX104" fmla="*/ 1437660 w 2732268"/>
                  <a:gd name="connsiteY104" fmla="*/ 1644686 h 2235362"/>
                  <a:gd name="connsiteX105" fmla="*/ 1664106 w 2732268"/>
                  <a:gd name="connsiteY105" fmla="*/ 1546239 h 2235362"/>
                  <a:gd name="connsiteX106" fmla="*/ 1388433 w 2732268"/>
                  <a:gd name="connsiteY106" fmla="*/ 1388726 h 2235362"/>
                  <a:gd name="connsiteX107" fmla="*/ 1358896 w 2732268"/>
                  <a:gd name="connsiteY107" fmla="*/ 1359192 h 2235362"/>
                  <a:gd name="connsiteX108" fmla="*/ 1555806 w 2732268"/>
                  <a:gd name="connsiteY108" fmla="*/ 817739 h 2235362"/>
                  <a:gd name="connsiteX109" fmla="*/ 1260441 w 2732268"/>
                  <a:gd name="connsiteY109" fmla="*/ 1260746 h 2235362"/>
                  <a:gd name="connsiteX110" fmla="*/ 1191523 w 2732268"/>
                  <a:gd name="connsiteY110" fmla="*/ 1201679 h 2235362"/>
                  <a:gd name="connsiteX111" fmla="*/ 1181677 w 2732268"/>
                  <a:gd name="connsiteY111" fmla="*/ 1172145 h 2235362"/>
                  <a:gd name="connsiteX112" fmla="*/ 1122604 w 2732268"/>
                  <a:gd name="connsiteY112" fmla="*/ 1142611 h 2235362"/>
                  <a:gd name="connsiteX113" fmla="*/ 1102913 w 2732268"/>
                  <a:gd name="connsiteY113" fmla="*/ 1113077 h 2235362"/>
                  <a:gd name="connsiteX114" fmla="*/ 1043841 w 2732268"/>
                  <a:gd name="connsiteY114" fmla="*/ 1083543 h 2235362"/>
                  <a:gd name="connsiteX115" fmla="*/ 1033995 w 2732268"/>
                  <a:gd name="connsiteY115" fmla="*/ 1054010 h 2235362"/>
                  <a:gd name="connsiteX116" fmla="*/ 1014304 w 2732268"/>
                  <a:gd name="connsiteY116" fmla="*/ 1034320 h 2235362"/>
                  <a:gd name="connsiteX117" fmla="*/ 994613 w 2732268"/>
                  <a:gd name="connsiteY117" fmla="*/ 1004786 h 2235362"/>
                  <a:gd name="connsiteX118" fmla="*/ 984768 w 2732268"/>
                  <a:gd name="connsiteY118" fmla="*/ 975253 h 2235362"/>
                  <a:gd name="connsiteX119" fmla="*/ 994613 w 2732268"/>
                  <a:gd name="connsiteY119" fmla="*/ 847273 h 2235362"/>
                  <a:gd name="connsiteX120" fmla="*/ 1014304 w 2732268"/>
                  <a:gd name="connsiteY120" fmla="*/ 817739 h 2235362"/>
                  <a:gd name="connsiteX121" fmla="*/ 1053686 w 2732268"/>
                  <a:gd name="connsiteY121" fmla="*/ 798050 h 2235362"/>
                  <a:gd name="connsiteX122" fmla="*/ 1211213 w 2732268"/>
                  <a:gd name="connsiteY122" fmla="*/ 1172145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126" fmla="*/ 1516424 w 2732268"/>
                  <a:gd name="connsiteY126" fmla="*/ 778361 h 2235362"/>
                  <a:gd name="connsiteX0" fmla="*/ 1417969 w 2732268"/>
                  <a:gd name="connsiteY0" fmla="*/ 768516 h 2235362"/>
                  <a:gd name="connsiteX1" fmla="*/ 1309668 w 2732268"/>
                  <a:gd name="connsiteY1" fmla="*/ 1270591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57924 w 2732268"/>
                  <a:gd name="connsiteY4" fmla="*/ 1536396 h 2235362"/>
                  <a:gd name="connsiteX5" fmla="*/ 2097308 w 2732268"/>
                  <a:gd name="connsiteY5" fmla="*/ 886652 h 2235362"/>
                  <a:gd name="connsiteX6" fmla="*/ 1634570 w 2732268"/>
                  <a:gd name="connsiteY6" fmla="*/ 630691 h 2235362"/>
                  <a:gd name="connsiteX7" fmla="*/ 2727421 w 2732268"/>
                  <a:gd name="connsiteY7" fmla="*/ 10482 h 2235362"/>
                  <a:gd name="connsiteX8" fmla="*/ 2018542 w 2732268"/>
                  <a:gd name="connsiteY8" fmla="*/ 256597 h 2235362"/>
                  <a:gd name="connsiteX9" fmla="*/ 1614879 w 2732268"/>
                  <a:gd name="connsiteY9" fmla="*/ 463333 h 2235362"/>
                  <a:gd name="connsiteX10" fmla="*/ 1585343 w 2732268"/>
                  <a:gd name="connsiteY10" fmla="*/ 443644 h 2235362"/>
                  <a:gd name="connsiteX11" fmla="*/ 1545961 w 2732268"/>
                  <a:gd name="connsiteY11" fmla="*/ 433799 h 2235362"/>
                  <a:gd name="connsiteX12" fmla="*/ 1457351 w 2732268"/>
                  <a:gd name="connsiteY12" fmla="*/ 423955 h 2235362"/>
                  <a:gd name="connsiteX13" fmla="*/ 1191523 w 2732268"/>
                  <a:gd name="connsiteY13" fmla="*/ 453488 h 2235362"/>
                  <a:gd name="connsiteX14" fmla="*/ 1161986 w 2732268"/>
                  <a:gd name="connsiteY14" fmla="*/ 463333 h 2235362"/>
                  <a:gd name="connsiteX15" fmla="*/ 1083222 w 2732268"/>
                  <a:gd name="connsiteY15" fmla="*/ 512556 h 2235362"/>
                  <a:gd name="connsiteX16" fmla="*/ 1024150 w 2732268"/>
                  <a:gd name="connsiteY16" fmla="*/ 551935 h 2235362"/>
                  <a:gd name="connsiteX17" fmla="*/ 994613 w 2732268"/>
                  <a:gd name="connsiteY17" fmla="*/ 571624 h 2235362"/>
                  <a:gd name="connsiteX18" fmla="*/ 935540 w 2732268"/>
                  <a:gd name="connsiteY18" fmla="*/ 591313 h 2235362"/>
                  <a:gd name="connsiteX19" fmla="*/ 906004 w 2732268"/>
                  <a:gd name="connsiteY19" fmla="*/ 601158 h 2235362"/>
                  <a:gd name="connsiteX20" fmla="*/ 886313 w 2732268"/>
                  <a:gd name="connsiteY20" fmla="*/ 630691 h 2235362"/>
                  <a:gd name="connsiteX21" fmla="*/ 827240 w 2732268"/>
                  <a:gd name="connsiteY21" fmla="*/ 660225 h 2235362"/>
                  <a:gd name="connsiteX22" fmla="*/ 758321 w 2732268"/>
                  <a:gd name="connsiteY22" fmla="*/ 738982 h 2235362"/>
                  <a:gd name="connsiteX23" fmla="*/ 738630 w 2732268"/>
                  <a:gd name="connsiteY23" fmla="*/ 768516 h 2235362"/>
                  <a:gd name="connsiteX24" fmla="*/ 679557 w 2732268"/>
                  <a:gd name="connsiteY24" fmla="*/ 798050 h 2235362"/>
                  <a:gd name="connsiteX25" fmla="*/ 659866 w 2732268"/>
                  <a:gd name="connsiteY25" fmla="*/ 827584 h 2235362"/>
                  <a:gd name="connsiteX26" fmla="*/ 650021 w 2732268"/>
                  <a:gd name="connsiteY26" fmla="*/ 857117 h 2235362"/>
                  <a:gd name="connsiteX27" fmla="*/ 620484 w 2732268"/>
                  <a:gd name="connsiteY27" fmla="*/ 866962 h 2235362"/>
                  <a:gd name="connsiteX28" fmla="*/ 610639 w 2732268"/>
                  <a:gd name="connsiteY28" fmla="*/ 896496 h 2235362"/>
                  <a:gd name="connsiteX29" fmla="*/ 590948 w 2732268"/>
                  <a:gd name="connsiteY29" fmla="*/ 926030 h 2235362"/>
                  <a:gd name="connsiteX30" fmla="*/ 581102 w 2732268"/>
                  <a:gd name="connsiteY30" fmla="*/ 965408 h 2235362"/>
                  <a:gd name="connsiteX31" fmla="*/ 541720 w 2732268"/>
                  <a:gd name="connsiteY31" fmla="*/ 1054010 h 2235362"/>
                  <a:gd name="connsiteX32" fmla="*/ 531875 w 2732268"/>
                  <a:gd name="connsiteY32" fmla="*/ 1083543 h 2235362"/>
                  <a:gd name="connsiteX33" fmla="*/ 512184 w 2732268"/>
                  <a:gd name="connsiteY33" fmla="*/ 1113077 h 2235362"/>
                  <a:gd name="connsiteX34" fmla="*/ 522029 w 2732268"/>
                  <a:gd name="connsiteY34" fmla="*/ 1221368 h 2235362"/>
                  <a:gd name="connsiteX35" fmla="*/ 571257 w 2732268"/>
                  <a:gd name="connsiteY35" fmla="*/ 1260746 h 2235362"/>
                  <a:gd name="connsiteX36" fmla="*/ 610639 w 2732268"/>
                  <a:gd name="connsiteY36" fmla="*/ 1280436 h 2235362"/>
                  <a:gd name="connsiteX37" fmla="*/ 669712 w 2732268"/>
                  <a:gd name="connsiteY37" fmla="*/ 1300125 h 2235362"/>
                  <a:gd name="connsiteX38" fmla="*/ 699248 w 2732268"/>
                  <a:gd name="connsiteY38" fmla="*/ 1319814 h 2235362"/>
                  <a:gd name="connsiteX39" fmla="*/ 846931 w 2732268"/>
                  <a:gd name="connsiteY39" fmla="*/ 1339503 h 2235362"/>
                  <a:gd name="connsiteX40" fmla="*/ 906004 w 2732268"/>
                  <a:gd name="connsiteY40" fmla="*/ 1369037 h 2235362"/>
                  <a:gd name="connsiteX41" fmla="*/ 935540 w 2732268"/>
                  <a:gd name="connsiteY41" fmla="*/ 1388726 h 2235362"/>
                  <a:gd name="connsiteX42" fmla="*/ 974922 w 2732268"/>
                  <a:gd name="connsiteY42" fmla="*/ 1398571 h 2235362"/>
                  <a:gd name="connsiteX43" fmla="*/ 1014304 w 2732268"/>
                  <a:gd name="connsiteY43" fmla="*/ 1418260 h 2235362"/>
                  <a:gd name="connsiteX44" fmla="*/ 1024150 w 2732268"/>
                  <a:gd name="connsiteY44" fmla="*/ 1447794 h 2235362"/>
                  <a:gd name="connsiteX45" fmla="*/ 974922 w 2732268"/>
                  <a:gd name="connsiteY45" fmla="*/ 1437949 h 2235362"/>
                  <a:gd name="connsiteX46" fmla="*/ 935540 w 2732268"/>
                  <a:gd name="connsiteY46" fmla="*/ 1428105 h 2235362"/>
                  <a:gd name="connsiteX47" fmla="*/ 837085 w 2732268"/>
                  <a:gd name="connsiteY47" fmla="*/ 1408415 h 2235362"/>
                  <a:gd name="connsiteX48" fmla="*/ 600793 w 2732268"/>
                  <a:gd name="connsiteY48" fmla="*/ 1428105 h 2235362"/>
                  <a:gd name="connsiteX49" fmla="*/ 571257 w 2732268"/>
                  <a:gd name="connsiteY49" fmla="*/ 1437949 h 2235362"/>
                  <a:gd name="connsiteX50" fmla="*/ 561411 w 2732268"/>
                  <a:gd name="connsiteY50" fmla="*/ 1467483 h 2235362"/>
                  <a:gd name="connsiteX51" fmla="*/ 502339 w 2732268"/>
                  <a:gd name="connsiteY51" fmla="*/ 1487172 h 2235362"/>
                  <a:gd name="connsiteX52" fmla="*/ 541720 w 2732268"/>
                  <a:gd name="connsiteY52" fmla="*/ 1437949 h 2235362"/>
                  <a:gd name="connsiteX53" fmla="*/ 571257 w 2732268"/>
                  <a:gd name="connsiteY53" fmla="*/ 1418260 h 2235362"/>
                  <a:gd name="connsiteX54" fmla="*/ 610639 w 2732268"/>
                  <a:gd name="connsiteY54" fmla="*/ 1369037 h 2235362"/>
                  <a:gd name="connsiteX55" fmla="*/ 620484 w 2732268"/>
                  <a:gd name="connsiteY55" fmla="*/ 1329659 h 2235362"/>
                  <a:gd name="connsiteX56" fmla="*/ 610639 w 2732268"/>
                  <a:gd name="connsiteY56" fmla="*/ 1300125 h 2235362"/>
                  <a:gd name="connsiteX57" fmla="*/ 315274 w 2732268"/>
                  <a:gd name="connsiteY57" fmla="*/ 1290280 h 2235362"/>
                  <a:gd name="connsiteX58" fmla="*/ 285738 w 2732268"/>
                  <a:gd name="connsiteY58" fmla="*/ 1300125 h 2235362"/>
                  <a:gd name="connsiteX59" fmla="*/ 275892 w 2732268"/>
                  <a:gd name="connsiteY59" fmla="*/ 1329659 h 2235362"/>
                  <a:gd name="connsiteX60" fmla="*/ 256201 w 2732268"/>
                  <a:gd name="connsiteY60" fmla="*/ 1359192 h 2235362"/>
                  <a:gd name="connsiteX61" fmla="*/ 206974 w 2732268"/>
                  <a:gd name="connsiteY61" fmla="*/ 1447794 h 2235362"/>
                  <a:gd name="connsiteX62" fmla="*/ 187283 w 2732268"/>
                  <a:gd name="connsiteY62" fmla="*/ 1477328 h 2235362"/>
                  <a:gd name="connsiteX63" fmla="*/ 177437 w 2732268"/>
                  <a:gd name="connsiteY63" fmla="*/ 1506861 h 2235362"/>
                  <a:gd name="connsiteX64" fmla="*/ 167592 w 2732268"/>
                  <a:gd name="connsiteY64" fmla="*/ 1546240 h 2235362"/>
                  <a:gd name="connsiteX65" fmla="*/ 147901 w 2732268"/>
                  <a:gd name="connsiteY65" fmla="*/ 1575774 h 2235362"/>
                  <a:gd name="connsiteX66" fmla="*/ 128210 w 2732268"/>
                  <a:gd name="connsiteY66" fmla="*/ 1634841 h 2235362"/>
                  <a:gd name="connsiteX67" fmla="*/ 118364 w 2732268"/>
                  <a:gd name="connsiteY67" fmla="*/ 1664375 h 2235362"/>
                  <a:gd name="connsiteX68" fmla="*/ 108519 w 2732268"/>
                  <a:gd name="connsiteY68" fmla="*/ 1733287 h 2235362"/>
                  <a:gd name="connsiteX69" fmla="*/ 98673 w 2732268"/>
                  <a:gd name="connsiteY69" fmla="*/ 1762821 h 2235362"/>
                  <a:gd name="connsiteX70" fmla="*/ 78982 w 2732268"/>
                  <a:gd name="connsiteY70" fmla="*/ 1851423 h 2235362"/>
                  <a:gd name="connsiteX71" fmla="*/ 69137 w 2732268"/>
                  <a:gd name="connsiteY71" fmla="*/ 1880957 h 2235362"/>
                  <a:gd name="connsiteX72" fmla="*/ 59291 w 2732268"/>
                  <a:gd name="connsiteY72" fmla="*/ 1920335 h 2235362"/>
                  <a:gd name="connsiteX73" fmla="*/ 49446 w 2732268"/>
                  <a:gd name="connsiteY73" fmla="*/ 1949869 h 2235362"/>
                  <a:gd name="connsiteX74" fmla="*/ 10064 w 2732268"/>
                  <a:gd name="connsiteY74" fmla="*/ 2058160 h 2235362"/>
                  <a:gd name="connsiteX75" fmla="*/ 10064 w 2732268"/>
                  <a:gd name="connsiteY75" fmla="*/ 2156606 h 2235362"/>
                  <a:gd name="connsiteX76" fmla="*/ 29755 w 2732268"/>
                  <a:gd name="connsiteY76" fmla="*/ 2186139 h 2235362"/>
                  <a:gd name="connsiteX77" fmla="*/ 39600 w 2732268"/>
                  <a:gd name="connsiteY77" fmla="*/ 2215673 h 2235362"/>
                  <a:gd name="connsiteX78" fmla="*/ 98673 w 2732268"/>
                  <a:gd name="connsiteY78" fmla="*/ 2235362 h 2235362"/>
                  <a:gd name="connsiteX79" fmla="*/ 226665 w 2732268"/>
                  <a:gd name="connsiteY79" fmla="*/ 2225518 h 2235362"/>
                  <a:gd name="connsiteX80" fmla="*/ 256201 w 2732268"/>
                  <a:gd name="connsiteY80" fmla="*/ 2215673 h 2235362"/>
                  <a:gd name="connsiteX81" fmla="*/ 295583 w 2732268"/>
                  <a:gd name="connsiteY81" fmla="*/ 2156606 h 2235362"/>
                  <a:gd name="connsiteX82" fmla="*/ 315274 w 2732268"/>
                  <a:gd name="connsiteY82" fmla="*/ 2136916 h 2235362"/>
                  <a:gd name="connsiteX83" fmla="*/ 394038 w 2732268"/>
                  <a:gd name="connsiteY83" fmla="*/ 2028626 h 2235362"/>
                  <a:gd name="connsiteX84" fmla="*/ 384193 w 2732268"/>
                  <a:gd name="connsiteY84" fmla="*/ 1812044 h 2235362"/>
                  <a:gd name="connsiteX85" fmla="*/ 305429 w 2732268"/>
                  <a:gd name="connsiteY85" fmla="*/ 1664375 h 2235362"/>
                  <a:gd name="connsiteX86" fmla="*/ 433420 w 2732268"/>
                  <a:gd name="connsiteY86" fmla="*/ 1693909 h 2235362"/>
                  <a:gd name="connsiteX87" fmla="*/ 512184 w 2732268"/>
                  <a:gd name="connsiteY87" fmla="*/ 1723443 h 2235362"/>
                  <a:gd name="connsiteX88" fmla="*/ 610639 w 2732268"/>
                  <a:gd name="connsiteY88" fmla="*/ 1713598 h 2235362"/>
                  <a:gd name="connsiteX89" fmla="*/ 640175 w 2732268"/>
                  <a:gd name="connsiteY89" fmla="*/ 1703754 h 2235362"/>
                  <a:gd name="connsiteX90" fmla="*/ 659866 w 2732268"/>
                  <a:gd name="connsiteY90" fmla="*/ 1674220 h 2235362"/>
                  <a:gd name="connsiteX91" fmla="*/ 689403 w 2732268"/>
                  <a:gd name="connsiteY91" fmla="*/ 1654531 h 2235362"/>
                  <a:gd name="connsiteX92" fmla="*/ 709094 w 2732268"/>
                  <a:gd name="connsiteY92" fmla="*/ 1634841 h 2235362"/>
                  <a:gd name="connsiteX93" fmla="*/ 758321 w 2732268"/>
                  <a:gd name="connsiteY93" fmla="*/ 1624997 h 2235362"/>
                  <a:gd name="connsiteX94" fmla="*/ 945386 w 2732268"/>
                  <a:gd name="connsiteY94" fmla="*/ 1634841 h 2235362"/>
                  <a:gd name="connsiteX95" fmla="*/ 1004459 w 2732268"/>
                  <a:gd name="connsiteY95" fmla="*/ 1654531 h 2235362"/>
                  <a:gd name="connsiteX96" fmla="*/ 1033995 w 2732268"/>
                  <a:gd name="connsiteY96" fmla="*/ 1684064 h 2235362"/>
                  <a:gd name="connsiteX97" fmla="*/ 1063532 w 2732268"/>
                  <a:gd name="connsiteY97" fmla="*/ 1693909 h 2235362"/>
                  <a:gd name="connsiteX98" fmla="*/ 1083222 w 2732268"/>
                  <a:gd name="connsiteY98" fmla="*/ 1723443 h 2235362"/>
                  <a:gd name="connsiteX99" fmla="*/ 1122604 w 2732268"/>
                  <a:gd name="connsiteY99" fmla="*/ 1733287 h 2235362"/>
                  <a:gd name="connsiteX100" fmla="*/ 1171832 w 2732268"/>
                  <a:gd name="connsiteY100" fmla="*/ 1743132 h 2235362"/>
                  <a:gd name="connsiteX101" fmla="*/ 1240750 w 2732268"/>
                  <a:gd name="connsiteY101" fmla="*/ 1762821 h 2235362"/>
                  <a:gd name="connsiteX102" fmla="*/ 1398278 w 2732268"/>
                  <a:gd name="connsiteY102" fmla="*/ 1733287 h 2235362"/>
                  <a:gd name="connsiteX103" fmla="*/ 1417969 w 2732268"/>
                  <a:gd name="connsiteY103" fmla="*/ 1703754 h 2235362"/>
                  <a:gd name="connsiteX104" fmla="*/ 1437660 w 2732268"/>
                  <a:gd name="connsiteY104" fmla="*/ 1644686 h 2235362"/>
                  <a:gd name="connsiteX105" fmla="*/ 1664106 w 2732268"/>
                  <a:gd name="connsiteY105" fmla="*/ 1546239 h 2235362"/>
                  <a:gd name="connsiteX106" fmla="*/ 1388433 w 2732268"/>
                  <a:gd name="connsiteY106" fmla="*/ 1388726 h 2235362"/>
                  <a:gd name="connsiteX107" fmla="*/ 1358896 w 2732268"/>
                  <a:gd name="connsiteY107" fmla="*/ 1359192 h 2235362"/>
                  <a:gd name="connsiteX108" fmla="*/ 1555806 w 2732268"/>
                  <a:gd name="connsiteY108" fmla="*/ 817739 h 2235362"/>
                  <a:gd name="connsiteX109" fmla="*/ 1260441 w 2732268"/>
                  <a:gd name="connsiteY109" fmla="*/ 1260746 h 2235362"/>
                  <a:gd name="connsiteX110" fmla="*/ 1191523 w 2732268"/>
                  <a:gd name="connsiteY110" fmla="*/ 1201679 h 2235362"/>
                  <a:gd name="connsiteX111" fmla="*/ 1181677 w 2732268"/>
                  <a:gd name="connsiteY111" fmla="*/ 1172145 h 2235362"/>
                  <a:gd name="connsiteX112" fmla="*/ 1122604 w 2732268"/>
                  <a:gd name="connsiteY112" fmla="*/ 1142611 h 2235362"/>
                  <a:gd name="connsiteX113" fmla="*/ 1102913 w 2732268"/>
                  <a:gd name="connsiteY113" fmla="*/ 1113077 h 2235362"/>
                  <a:gd name="connsiteX114" fmla="*/ 1043841 w 2732268"/>
                  <a:gd name="connsiteY114" fmla="*/ 1083543 h 2235362"/>
                  <a:gd name="connsiteX115" fmla="*/ 1033995 w 2732268"/>
                  <a:gd name="connsiteY115" fmla="*/ 1054010 h 2235362"/>
                  <a:gd name="connsiteX116" fmla="*/ 1014304 w 2732268"/>
                  <a:gd name="connsiteY116" fmla="*/ 1034320 h 2235362"/>
                  <a:gd name="connsiteX117" fmla="*/ 994613 w 2732268"/>
                  <a:gd name="connsiteY117" fmla="*/ 1004786 h 2235362"/>
                  <a:gd name="connsiteX118" fmla="*/ 1102913 w 2732268"/>
                  <a:gd name="connsiteY118" fmla="*/ 955564 h 2235362"/>
                  <a:gd name="connsiteX119" fmla="*/ 994613 w 2732268"/>
                  <a:gd name="connsiteY119" fmla="*/ 847273 h 2235362"/>
                  <a:gd name="connsiteX120" fmla="*/ 1014304 w 2732268"/>
                  <a:gd name="connsiteY120" fmla="*/ 817739 h 2235362"/>
                  <a:gd name="connsiteX121" fmla="*/ 1053686 w 2732268"/>
                  <a:gd name="connsiteY121" fmla="*/ 798050 h 2235362"/>
                  <a:gd name="connsiteX122" fmla="*/ 1211213 w 2732268"/>
                  <a:gd name="connsiteY122" fmla="*/ 1172145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126" fmla="*/ 1516424 w 2732268"/>
                  <a:gd name="connsiteY126" fmla="*/ 778361 h 2235362"/>
                  <a:gd name="connsiteX0" fmla="*/ 1417969 w 2732268"/>
                  <a:gd name="connsiteY0" fmla="*/ 768516 h 2235362"/>
                  <a:gd name="connsiteX1" fmla="*/ 1309668 w 2732268"/>
                  <a:gd name="connsiteY1" fmla="*/ 1270591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57924 w 2732268"/>
                  <a:gd name="connsiteY4" fmla="*/ 1536396 h 2235362"/>
                  <a:gd name="connsiteX5" fmla="*/ 2097308 w 2732268"/>
                  <a:gd name="connsiteY5" fmla="*/ 886652 h 2235362"/>
                  <a:gd name="connsiteX6" fmla="*/ 1634570 w 2732268"/>
                  <a:gd name="connsiteY6" fmla="*/ 630691 h 2235362"/>
                  <a:gd name="connsiteX7" fmla="*/ 2727421 w 2732268"/>
                  <a:gd name="connsiteY7" fmla="*/ 10482 h 2235362"/>
                  <a:gd name="connsiteX8" fmla="*/ 2018542 w 2732268"/>
                  <a:gd name="connsiteY8" fmla="*/ 256597 h 2235362"/>
                  <a:gd name="connsiteX9" fmla="*/ 1614879 w 2732268"/>
                  <a:gd name="connsiteY9" fmla="*/ 463333 h 2235362"/>
                  <a:gd name="connsiteX10" fmla="*/ 1585343 w 2732268"/>
                  <a:gd name="connsiteY10" fmla="*/ 443644 h 2235362"/>
                  <a:gd name="connsiteX11" fmla="*/ 1545961 w 2732268"/>
                  <a:gd name="connsiteY11" fmla="*/ 433799 h 2235362"/>
                  <a:gd name="connsiteX12" fmla="*/ 1457351 w 2732268"/>
                  <a:gd name="connsiteY12" fmla="*/ 423955 h 2235362"/>
                  <a:gd name="connsiteX13" fmla="*/ 1191523 w 2732268"/>
                  <a:gd name="connsiteY13" fmla="*/ 453488 h 2235362"/>
                  <a:gd name="connsiteX14" fmla="*/ 1161986 w 2732268"/>
                  <a:gd name="connsiteY14" fmla="*/ 463333 h 2235362"/>
                  <a:gd name="connsiteX15" fmla="*/ 1083222 w 2732268"/>
                  <a:gd name="connsiteY15" fmla="*/ 512556 h 2235362"/>
                  <a:gd name="connsiteX16" fmla="*/ 1024150 w 2732268"/>
                  <a:gd name="connsiteY16" fmla="*/ 551935 h 2235362"/>
                  <a:gd name="connsiteX17" fmla="*/ 994613 w 2732268"/>
                  <a:gd name="connsiteY17" fmla="*/ 571624 h 2235362"/>
                  <a:gd name="connsiteX18" fmla="*/ 935540 w 2732268"/>
                  <a:gd name="connsiteY18" fmla="*/ 591313 h 2235362"/>
                  <a:gd name="connsiteX19" fmla="*/ 906004 w 2732268"/>
                  <a:gd name="connsiteY19" fmla="*/ 601158 h 2235362"/>
                  <a:gd name="connsiteX20" fmla="*/ 886313 w 2732268"/>
                  <a:gd name="connsiteY20" fmla="*/ 630691 h 2235362"/>
                  <a:gd name="connsiteX21" fmla="*/ 827240 w 2732268"/>
                  <a:gd name="connsiteY21" fmla="*/ 660225 h 2235362"/>
                  <a:gd name="connsiteX22" fmla="*/ 758321 w 2732268"/>
                  <a:gd name="connsiteY22" fmla="*/ 738982 h 2235362"/>
                  <a:gd name="connsiteX23" fmla="*/ 738630 w 2732268"/>
                  <a:gd name="connsiteY23" fmla="*/ 768516 h 2235362"/>
                  <a:gd name="connsiteX24" fmla="*/ 679557 w 2732268"/>
                  <a:gd name="connsiteY24" fmla="*/ 798050 h 2235362"/>
                  <a:gd name="connsiteX25" fmla="*/ 659866 w 2732268"/>
                  <a:gd name="connsiteY25" fmla="*/ 827584 h 2235362"/>
                  <a:gd name="connsiteX26" fmla="*/ 650021 w 2732268"/>
                  <a:gd name="connsiteY26" fmla="*/ 857117 h 2235362"/>
                  <a:gd name="connsiteX27" fmla="*/ 620484 w 2732268"/>
                  <a:gd name="connsiteY27" fmla="*/ 866962 h 2235362"/>
                  <a:gd name="connsiteX28" fmla="*/ 610639 w 2732268"/>
                  <a:gd name="connsiteY28" fmla="*/ 896496 h 2235362"/>
                  <a:gd name="connsiteX29" fmla="*/ 590948 w 2732268"/>
                  <a:gd name="connsiteY29" fmla="*/ 926030 h 2235362"/>
                  <a:gd name="connsiteX30" fmla="*/ 581102 w 2732268"/>
                  <a:gd name="connsiteY30" fmla="*/ 965408 h 2235362"/>
                  <a:gd name="connsiteX31" fmla="*/ 541720 w 2732268"/>
                  <a:gd name="connsiteY31" fmla="*/ 1054010 h 2235362"/>
                  <a:gd name="connsiteX32" fmla="*/ 531875 w 2732268"/>
                  <a:gd name="connsiteY32" fmla="*/ 1083543 h 2235362"/>
                  <a:gd name="connsiteX33" fmla="*/ 512184 w 2732268"/>
                  <a:gd name="connsiteY33" fmla="*/ 1113077 h 2235362"/>
                  <a:gd name="connsiteX34" fmla="*/ 522029 w 2732268"/>
                  <a:gd name="connsiteY34" fmla="*/ 1221368 h 2235362"/>
                  <a:gd name="connsiteX35" fmla="*/ 571257 w 2732268"/>
                  <a:gd name="connsiteY35" fmla="*/ 1260746 h 2235362"/>
                  <a:gd name="connsiteX36" fmla="*/ 610639 w 2732268"/>
                  <a:gd name="connsiteY36" fmla="*/ 1280436 h 2235362"/>
                  <a:gd name="connsiteX37" fmla="*/ 669712 w 2732268"/>
                  <a:gd name="connsiteY37" fmla="*/ 1300125 h 2235362"/>
                  <a:gd name="connsiteX38" fmla="*/ 699248 w 2732268"/>
                  <a:gd name="connsiteY38" fmla="*/ 1319814 h 2235362"/>
                  <a:gd name="connsiteX39" fmla="*/ 846931 w 2732268"/>
                  <a:gd name="connsiteY39" fmla="*/ 1339503 h 2235362"/>
                  <a:gd name="connsiteX40" fmla="*/ 906004 w 2732268"/>
                  <a:gd name="connsiteY40" fmla="*/ 1369037 h 2235362"/>
                  <a:gd name="connsiteX41" fmla="*/ 935540 w 2732268"/>
                  <a:gd name="connsiteY41" fmla="*/ 1388726 h 2235362"/>
                  <a:gd name="connsiteX42" fmla="*/ 974922 w 2732268"/>
                  <a:gd name="connsiteY42" fmla="*/ 1398571 h 2235362"/>
                  <a:gd name="connsiteX43" fmla="*/ 1014304 w 2732268"/>
                  <a:gd name="connsiteY43" fmla="*/ 1418260 h 2235362"/>
                  <a:gd name="connsiteX44" fmla="*/ 1024150 w 2732268"/>
                  <a:gd name="connsiteY44" fmla="*/ 1447794 h 2235362"/>
                  <a:gd name="connsiteX45" fmla="*/ 974922 w 2732268"/>
                  <a:gd name="connsiteY45" fmla="*/ 1437949 h 2235362"/>
                  <a:gd name="connsiteX46" fmla="*/ 935540 w 2732268"/>
                  <a:gd name="connsiteY46" fmla="*/ 1428105 h 2235362"/>
                  <a:gd name="connsiteX47" fmla="*/ 837085 w 2732268"/>
                  <a:gd name="connsiteY47" fmla="*/ 1408415 h 2235362"/>
                  <a:gd name="connsiteX48" fmla="*/ 600793 w 2732268"/>
                  <a:gd name="connsiteY48" fmla="*/ 1428105 h 2235362"/>
                  <a:gd name="connsiteX49" fmla="*/ 571257 w 2732268"/>
                  <a:gd name="connsiteY49" fmla="*/ 1437949 h 2235362"/>
                  <a:gd name="connsiteX50" fmla="*/ 561411 w 2732268"/>
                  <a:gd name="connsiteY50" fmla="*/ 1467483 h 2235362"/>
                  <a:gd name="connsiteX51" fmla="*/ 502339 w 2732268"/>
                  <a:gd name="connsiteY51" fmla="*/ 1487172 h 2235362"/>
                  <a:gd name="connsiteX52" fmla="*/ 541720 w 2732268"/>
                  <a:gd name="connsiteY52" fmla="*/ 1437949 h 2235362"/>
                  <a:gd name="connsiteX53" fmla="*/ 571257 w 2732268"/>
                  <a:gd name="connsiteY53" fmla="*/ 1418260 h 2235362"/>
                  <a:gd name="connsiteX54" fmla="*/ 610639 w 2732268"/>
                  <a:gd name="connsiteY54" fmla="*/ 1369037 h 2235362"/>
                  <a:gd name="connsiteX55" fmla="*/ 620484 w 2732268"/>
                  <a:gd name="connsiteY55" fmla="*/ 1329659 h 2235362"/>
                  <a:gd name="connsiteX56" fmla="*/ 610639 w 2732268"/>
                  <a:gd name="connsiteY56" fmla="*/ 1300125 h 2235362"/>
                  <a:gd name="connsiteX57" fmla="*/ 315274 w 2732268"/>
                  <a:gd name="connsiteY57" fmla="*/ 1290280 h 2235362"/>
                  <a:gd name="connsiteX58" fmla="*/ 285738 w 2732268"/>
                  <a:gd name="connsiteY58" fmla="*/ 1300125 h 2235362"/>
                  <a:gd name="connsiteX59" fmla="*/ 275892 w 2732268"/>
                  <a:gd name="connsiteY59" fmla="*/ 1329659 h 2235362"/>
                  <a:gd name="connsiteX60" fmla="*/ 256201 w 2732268"/>
                  <a:gd name="connsiteY60" fmla="*/ 1359192 h 2235362"/>
                  <a:gd name="connsiteX61" fmla="*/ 206974 w 2732268"/>
                  <a:gd name="connsiteY61" fmla="*/ 1447794 h 2235362"/>
                  <a:gd name="connsiteX62" fmla="*/ 187283 w 2732268"/>
                  <a:gd name="connsiteY62" fmla="*/ 1477328 h 2235362"/>
                  <a:gd name="connsiteX63" fmla="*/ 177437 w 2732268"/>
                  <a:gd name="connsiteY63" fmla="*/ 1506861 h 2235362"/>
                  <a:gd name="connsiteX64" fmla="*/ 167592 w 2732268"/>
                  <a:gd name="connsiteY64" fmla="*/ 1546240 h 2235362"/>
                  <a:gd name="connsiteX65" fmla="*/ 147901 w 2732268"/>
                  <a:gd name="connsiteY65" fmla="*/ 1575774 h 2235362"/>
                  <a:gd name="connsiteX66" fmla="*/ 128210 w 2732268"/>
                  <a:gd name="connsiteY66" fmla="*/ 1634841 h 2235362"/>
                  <a:gd name="connsiteX67" fmla="*/ 118364 w 2732268"/>
                  <a:gd name="connsiteY67" fmla="*/ 1664375 h 2235362"/>
                  <a:gd name="connsiteX68" fmla="*/ 108519 w 2732268"/>
                  <a:gd name="connsiteY68" fmla="*/ 1733287 h 2235362"/>
                  <a:gd name="connsiteX69" fmla="*/ 98673 w 2732268"/>
                  <a:gd name="connsiteY69" fmla="*/ 1762821 h 2235362"/>
                  <a:gd name="connsiteX70" fmla="*/ 78982 w 2732268"/>
                  <a:gd name="connsiteY70" fmla="*/ 1851423 h 2235362"/>
                  <a:gd name="connsiteX71" fmla="*/ 69137 w 2732268"/>
                  <a:gd name="connsiteY71" fmla="*/ 1880957 h 2235362"/>
                  <a:gd name="connsiteX72" fmla="*/ 59291 w 2732268"/>
                  <a:gd name="connsiteY72" fmla="*/ 1920335 h 2235362"/>
                  <a:gd name="connsiteX73" fmla="*/ 49446 w 2732268"/>
                  <a:gd name="connsiteY73" fmla="*/ 1949869 h 2235362"/>
                  <a:gd name="connsiteX74" fmla="*/ 10064 w 2732268"/>
                  <a:gd name="connsiteY74" fmla="*/ 2058160 h 2235362"/>
                  <a:gd name="connsiteX75" fmla="*/ 10064 w 2732268"/>
                  <a:gd name="connsiteY75" fmla="*/ 2156606 h 2235362"/>
                  <a:gd name="connsiteX76" fmla="*/ 29755 w 2732268"/>
                  <a:gd name="connsiteY76" fmla="*/ 2186139 h 2235362"/>
                  <a:gd name="connsiteX77" fmla="*/ 39600 w 2732268"/>
                  <a:gd name="connsiteY77" fmla="*/ 2215673 h 2235362"/>
                  <a:gd name="connsiteX78" fmla="*/ 98673 w 2732268"/>
                  <a:gd name="connsiteY78" fmla="*/ 2235362 h 2235362"/>
                  <a:gd name="connsiteX79" fmla="*/ 226665 w 2732268"/>
                  <a:gd name="connsiteY79" fmla="*/ 2225518 h 2235362"/>
                  <a:gd name="connsiteX80" fmla="*/ 256201 w 2732268"/>
                  <a:gd name="connsiteY80" fmla="*/ 2215673 h 2235362"/>
                  <a:gd name="connsiteX81" fmla="*/ 295583 w 2732268"/>
                  <a:gd name="connsiteY81" fmla="*/ 2156606 h 2235362"/>
                  <a:gd name="connsiteX82" fmla="*/ 315274 w 2732268"/>
                  <a:gd name="connsiteY82" fmla="*/ 2136916 h 2235362"/>
                  <a:gd name="connsiteX83" fmla="*/ 394038 w 2732268"/>
                  <a:gd name="connsiteY83" fmla="*/ 2028626 h 2235362"/>
                  <a:gd name="connsiteX84" fmla="*/ 384193 w 2732268"/>
                  <a:gd name="connsiteY84" fmla="*/ 1812044 h 2235362"/>
                  <a:gd name="connsiteX85" fmla="*/ 305429 w 2732268"/>
                  <a:gd name="connsiteY85" fmla="*/ 1664375 h 2235362"/>
                  <a:gd name="connsiteX86" fmla="*/ 433420 w 2732268"/>
                  <a:gd name="connsiteY86" fmla="*/ 1693909 h 2235362"/>
                  <a:gd name="connsiteX87" fmla="*/ 512184 w 2732268"/>
                  <a:gd name="connsiteY87" fmla="*/ 1723443 h 2235362"/>
                  <a:gd name="connsiteX88" fmla="*/ 610639 w 2732268"/>
                  <a:gd name="connsiteY88" fmla="*/ 1713598 h 2235362"/>
                  <a:gd name="connsiteX89" fmla="*/ 640175 w 2732268"/>
                  <a:gd name="connsiteY89" fmla="*/ 1703754 h 2235362"/>
                  <a:gd name="connsiteX90" fmla="*/ 659866 w 2732268"/>
                  <a:gd name="connsiteY90" fmla="*/ 1674220 h 2235362"/>
                  <a:gd name="connsiteX91" fmla="*/ 689403 w 2732268"/>
                  <a:gd name="connsiteY91" fmla="*/ 1654531 h 2235362"/>
                  <a:gd name="connsiteX92" fmla="*/ 709094 w 2732268"/>
                  <a:gd name="connsiteY92" fmla="*/ 1634841 h 2235362"/>
                  <a:gd name="connsiteX93" fmla="*/ 758321 w 2732268"/>
                  <a:gd name="connsiteY93" fmla="*/ 1624997 h 2235362"/>
                  <a:gd name="connsiteX94" fmla="*/ 945386 w 2732268"/>
                  <a:gd name="connsiteY94" fmla="*/ 1634841 h 2235362"/>
                  <a:gd name="connsiteX95" fmla="*/ 1004459 w 2732268"/>
                  <a:gd name="connsiteY95" fmla="*/ 1654531 h 2235362"/>
                  <a:gd name="connsiteX96" fmla="*/ 1033995 w 2732268"/>
                  <a:gd name="connsiteY96" fmla="*/ 1684064 h 2235362"/>
                  <a:gd name="connsiteX97" fmla="*/ 1063532 w 2732268"/>
                  <a:gd name="connsiteY97" fmla="*/ 1693909 h 2235362"/>
                  <a:gd name="connsiteX98" fmla="*/ 1083222 w 2732268"/>
                  <a:gd name="connsiteY98" fmla="*/ 1723443 h 2235362"/>
                  <a:gd name="connsiteX99" fmla="*/ 1122604 w 2732268"/>
                  <a:gd name="connsiteY99" fmla="*/ 1733287 h 2235362"/>
                  <a:gd name="connsiteX100" fmla="*/ 1171832 w 2732268"/>
                  <a:gd name="connsiteY100" fmla="*/ 1743132 h 2235362"/>
                  <a:gd name="connsiteX101" fmla="*/ 1240750 w 2732268"/>
                  <a:gd name="connsiteY101" fmla="*/ 1762821 h 2235362"/>
                  <a:gd name="connsiteX102" fmla="*/ 1398278 w 2732268"/>
                  <a:gd name="connsiteY102" fmla="*/ 1733287 h 2235362"/>
                  <a:gd name="connsiteX103" fmla="*/ 1417969 w 2732268"/>
                  <a:gd name="connsiteY103" fmla="*/ 1703754 h 2235362"/>
                  <a:gd name="connsiteX104" fmla="*/ 1437660 w 2732268"/>
                  <a:gd name="connsiteY104" fmla="*/ 1644686 h 2235362"/>
                  <a:gd name="connsiteX105" fmla="*/ 1664106 w 2732268"/>
                  <a:gd name="connsiteY105" fmla="*/ 1546239 h 2235362"/>
                  <a:gd name="connsiteX106" fmla="*/ 1388433 w 2732268"/>
                  <a:gd name="connsiteY106" fmla="*/ 1388726 h 2235362"/>
                  <a:gd name="connsiteX107" fmla="*/ 1624724 w 2732268"/>
                  <a:gd name="connsiteY107" fmla="*/ 1329658 h 2235362"/>
                  <a:gd name="connsiteX108" fmla="*/ 1555806 w 2732268"/>
                  <a:gd name="connsiteY108" fmla="*/ 817739 h 2235362"/>
                  <a:gd name="connsiteX109" fmla="*/ 1260441 w 2732268"/>
                  <a:gd name="connsiteY109" fmla="*/ 1260746 h 2235362"/>
                  <a:gd name="connsiteX110" fmla="*/ 1191523 w 2732268"/>
                  <a:gd name="connsiteY110" fmla="*/ 1201679 h 2235362"/>
                  <a:gd name="connsiteX111" fmla="*/ 1181677 w 2732268"/>
                  <a:gd name="connsiteY111" fmla="*/ 1172145 h 2235362"/>
                  <a:gd name="connsiteX112" fmla="*/ 1122604 w 2732268"/>
                  <a:gd name="connsiteY112" fmla="*/ 1142611 h 2235362"/>
                  <a:gd name="connsiteX113" fmla="*/ 1102913 w 2732268"/>
                  <a:gd name="connsiteY113" fmla="*/ 1113077 h 2235362"/>
                  <a:gd name="connsiteX114" fmla="*/ 1043841 w 2732268"/>
                  <a:gd name="connsiteY114" fmla="*/ 1083543 h 2235362"/>
                  <a:gd name="connsiteX115" fmla="*/ 1033995 w 2732268"/>
                  <a:gd name="connsiteY115" fmla="*/ 1054010 h 2235362"/>
                  <a:gd name="connsiteX116" fmla="*/ 1014304 w 2732268"/>
                  <a:gd name="connsiteY116" fmla="*/ 1034320 h 2235362"/>
                  <a:gd name="connsiteX117" fmla="*/ 994613 w 2732268"/>
                  <a:gd name="connsiteY117" fmla="*/ 1004786 h 2235362"/>
                  <a:gd name="connsiteX118" fmla="*/ 1102913 w 2732268"/>
                  <a:gd name="connsiteY118" fmla="*/ 955564 h 2235362"/>
                  <a:gd name="connsiteX119" fmla="*/ 994613 w 2732268"/>
                  <a:gd name="connsiteY119" fmla="*/ 847273 h 2235362"/>
                  <a:gd name="connsiteX120" fmla="*/ 1014304 w 2732268"/>
                  <a:gd name="connsiteY120" fmla="*/ 817739 h 2235362"/>
                  <a:gd name="connsiteX121" fmla="*/ 1053686 w 2732268"/>
                  <a:gd name="connsiteY121" fmla="*/ 798050 h 2235362"/>
                  <a:gd name="connsiteX122" fmla="*/ 1211213 w 2732268"/>
                  <a:gd name="connsiteY122" fmla="*/ 1172145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126" fmla="*/ 1516424 w 2732268"/>
                  <a:gd name="connsiteY126" fmla="*/ 778361 h 2235362"/>
                  <a:gd name="connsiteX0" fmla="*/ 1516424 w 2732268"/>
                  <a:gd name="connsiteY0" fmla="*/ 955563 h 2235362"/>
                  <a:gd name="connsiteX1" fmla="*/ 1309668 w 2732268"/>
                  <a:gd name="connsiteY1" fmla="*/ 1270591 h 2235362"/>
                  <a:gd name="connsiteX2" fmla="*/ 1565652 w 2732268"/>
                  <a:gd name="connsiteY2" fmla="*/ 738982 h 2235362"/>
                  <a:gd name="connsiteX3" fmla="*/ 1693643 w 2732268"/>
                  <a:gd name="connsiteY3" fmla="*/ 1546239 h 2235362"/>
                  <a:gd name="connsiteX4" fmla="*/ 2057924 w 2732268"/>
                  <a:gd name="connsiteY4" fmla="*/ 1536396 h 2235362"/>
                  <a:gd name="connsiteX5" fmla="*/ 2097308 w 2732268"/>
                  <a:gd name="connsiteY5" fmla="*/ 886652 h 2235362"/>
                  <a:gd name="connsiteX6" fmla="*/ 1634570 w 2732268"/>
                  <a:gd name="connsiteY6" fmla="*/ 630691 h 2235362"/>
                  <a:gd name="connsiteX7" fmla="*/ 2727421 w 2732268"/>
                  <a:gd name="connsiteY7" fmla="*/ 10482 h 2235362"/>
                  <a:gd name="connsiteX8" fmla="*/ 2018542 w 2732268"/>
                  <a:gd name="connsiteY8" fmla="*/ 256597 h 2235362"/>
                  <a:gd name="connsiteX9" fmla="*/ 1614879 w 2732268"/>
                  <a:gd name="connsiteY9" fmla="*/ 463333 h 2235362"/>
                  <a:gd name="connsiteX10" fmla="*/ 1585343 w 2732268"/>
                  <a:gd name="connsiteY10" fmla="*/ 443644 h 2235362"/>
                  <a:gd name="connsiteX11" fmla="*/ 1545961 w 2732268"/>
                  <a:gd name="connsiteY11" fmla="*/ 433799 h 2235362"/>
                  <a:gd name="connsiteX12" fmla="*/ 1457351 w 2732268"/>
                  <a:gd name="connsiteY12" fmla="*/ 423955 h 2235362"/>
                  <a:gd name="connsiteX13" fmla="*/ 1191523 w 2732268"/>
                  <a:gd name="connsiteY13" fmla="*/ 453488 h 2235362"/>
                  <a:gd name="connsiteX14" fmla="*/ 1161986 w 2732268"/>
                  <a:gd name="connsiteY14" fmla="*/ 463333 h 2235362"/>
                  <a:gd name="connsiteX15" fmla="*/ 1083222 w 2732268"/>
                  <a:gd name="connsiteY15" fmla="*/ 512556 h 2235362"/>
                  <a:gd name="connsiteX16" fmla="*/ 1024150 w 2732268"/>
                  <a:gd name="connsiteY16" fmla="*/ 551935 h 2235362"/>
                  <a:gd name="connsiteX17" fmla="*/ 994613 w 2732268"/>
                  <a:gd name="connsiteY17" fmla="*/ 571624 h 2235362"/>
                  <a:gd name="connsiteX18" fmla="*/ 935540 w 2732268"/>
                  <a:gd name="connsiteY18" fmla="*/ 591313 h 2235362"/>
                  <a:gd name="connsiteX19" fmla="*/ 906004 w 2732268"/>
                  <a:gd name="connsiteY19" fmla="*/ 601158 h 2235362"/>
                  <a:gd name="connsiteX20" fmla="*/ 886313 w 2732268"/>
                  <a:gd name="connsiteY20" fmla="*/ 630691 h 2235362"/>
                  <a:gd name="connsiteX21" fmla="*/ 827240 w 2732268"/>
                  <a:gd name="connsiteY21" fmla="*/ 660225 h 2235362"/>
                  <a:gd name="connsiteX22" fmla="*/ 758321 w 2732268"/>
                  <a:gd name="connsiteY22" fmla="*/ 738982 h 2235362"/>
                  <a:gd name="connsiteX23" fmla="*/ 738630 w 2732268"/>
                  <a:gd name="connsiteY23" fmla="*/ 768516 h 2235362"/>
                  <a:gd name="connsiteX24" fmla="*/ 679557 w 2732268"/>
                  <a:gd name="connsiteY24" fmla="*/ 798050 h 2235362"/>
                  <a:gd name="connsiteX25" fmla="*/ 659866 w 2732268"/>
                  <a:gd name="connsiteY25" fmla="*/ 827584 h 2235362"/>
                  <a:gd name="connsiteX26" fmla="*/ 650021 w 2732268"/>
                  <a:gd name="connsiteY26" fmla="*/ 857117 h 2235362"/>
                  <a:gd name="connsiteX27" fmla="*/ 620484 w 2732268"/>
                  <a:gd name="connsiteY27" fmla="*/ 866962 h 2235362"/>
                  <a:gd name="connsiteX28" fmla="*/ 610639 w 2732268"/>
                  <a:gd name="connsiteY28" fmla="*/ 896496 h 2235362"/>
                  <a:gd name="connsiteX29" fmla="*/ 590948 w 2732268"/>
                  <a:gd name="connsiteY29" fmla="*/ 926030 h 2235362"/>
                  <a:gd name="connsiteX30" fmla="*/ 581102 w 2732268"/>
                  <a:gd name="connsiteY30" fmla="*/ 965408 h 2235362"/>
                  <a:gd name="connsiteX31" fmla="*/ 541720 w 2732268"/>
                  <a:gd name="connsiteY31" fmla="*/ 1054010 h 2235362"/>
                  <a:gd name="connsiteX32" fmla="*/ 531875 w 2732268"/>
                  <a:gd name="connsiteY32" fmla="*/ 1083543 h 2235362"/>
                  <a:gd name="connsiteX33" fmla="*/ 512184 w 2732268"/>
                  <a:gd name="connsiteY33" fmla="*/ 1113077 h 2235362"/>
                  <a:gd name="connsiteX34" fmla="*/ 522029 w 2732268"/>
                  <a:gd name="connsiteY34" fmla="*/ 1221368 h 2235362"/>
                  <a:gd name="connsiteX35" fmla="*/ 571257 w 2732268"/>
                  <a:gd name="connsiteY35" fmla="*/ 1260746 h 2235362"/>
                  <a:gd name="connsiteX36" fmla="*/ 610639 w 2732268"/>
                  <a:gd name="connsiteY36" fmla="*/ 1280436 h 2235362"/>
                  <a:gd name="connsiteX37" fmla="*/ 669712 w 2732268"/>
                  <a:gd name="connsiteY37" fmla="*/ 1300125 h 2235362"/>
                  <a:gd name="connsiteX38" fmla="*/ 699248 w 2732268"/>
                  <a:gd name="connsiteY38" fmla="*/ 1319814 h 2235362"/>
                  <a:gd name="connsiteX39" fmla="*/ 846931 w 2732268"/>
                  <a:gd name="connsiteY39" fmla="*/ 1339503 h 2235362"/>
                  <a:gd name="connsiteX40" fmla="*/ 906004 w 2732268"/>
                  <a:gd name="connsiteY40" fmla="*/ 1369037 h 2235362"/>
                  <a:gd name="connsiteX41" fmla="*/ 935540 w 2732268"/>
                  <a:gd name="connsiteY41" fmla="*/ 1388726 h 2235362"/>
                  <a:gd name="connsiteX42" fmla="*/ 974922 w 2732268"/>
                  <a:gd name="connsiteY42" fmla="*/ 1398571 h 2235362"/>
                  <a:gd name="connsiteX43" fmla="*/ 1014304 w 2732268"/>
                  <a:gd name="connsiteY43" fmla="*/ 1418260 h 2235362"/>
                  <a:gd name="connsiteX44" fmla="*/ 1024150 w 2732268"/>
                  <a:gd name="connsiteY44" fmla="*/ 1447794 h 2235362"/>
                  <a:gd name="connsiteX45" fmla="*/ 974922 w 2732268"/>
                  <a:gd name="connsiteY45" fmla="*/ 1437949 h 2235362"/>
                  <a:gd name="connsiteX46" fmla="*/ 935540 w 2732268"/>
                  <a:gd name="connsiteY46" fmla="*/ 1428105 h 2235362"/>
                  <a:gd name="connsiteX47" fmla="*/ 837085 w 2732268"/>
                  <a:gd name="connsiteY47" fmla="*/ 1408415 h 2235362"/>
                  <a:gd name="connsiteX48" fmla="*/ 600793 w 2732268"/>
                  <a:gd name="connsiteY48" fmla="*/ 1428105 h 2235362"/>
                  <a:gd name="connsiteX49" fmla="*/ 571257 w 2732268"/>
                  <a:gd name="connsiteY49" fmla="*/ 1437949 h 2235362"/>
                  <a:gd name="connsiteX50" fmla="*/ 561411 w 2732268"/>
                  <a:gd name="connsiteY50" fmla="*/ 1467483 h 2235362"/>
                  <a:gd name="connsiteX51" fmla="*/ 502339 w 2732268"/>
                  <a:gd name="connsiteY51" fmla="*/ 1487172 h 2235362"/>
                  <a:gd name="connsiteX52" fmla="*/ 541720 w 2732268"/>
                  <a:gd name="connsiteY52" fmla="*/ 1437949 h 2235362"/>
                  <a:gd name="connsiteX53" fmla="*/ 571257 w 2732268"/>
                  <a:gd name="connsiteY53" fmla="*/ 1418260 h 2235362"/>
                  <a:gd name="connsiteX54" fmla="*/ 610639 w 2732268"/>
                  <a:gd name="connsiteY54" fmla="*/ 1369037 h 2235362"/>
                  <a:gd name="connsiteX55" fmla="*/ 620484 w 2732268"/>
                  <a:gd name="connsiteY55" fmla="*/ 1329659 h 2235362"/>
                  <a:gd name="connsiteX56" fmla="*/ 610639 w 2732268"/>
                  <a:gd name="connsiteY56" fmla="*/ 1300125 h 2235362"/>
                  <a:gd name="connsiteX57" fmla="*/ 315274 w 2732268"/>
                  <a:gd name="connsiteY57" fmla="*/ 1290280 h 2235362"/>
                  <a:gd name="connsiteX58" fmla="*/ 285738 w 2732268"/>
                  <a:gd name="connsiteY58" fmla="*/ 1300125 h 2235362"/>
                  <a:gd name="connsiteX59" fmla="*/ 275892 w 2732268"/>
                  <a:gd name="connsiteY59" fmla="*/ 1329659 h 2235362"/>
                  <a:gd name="connsiteX60" fmla="*/ 256201 w 2732268"/>
                  <a:gd name="connsiteY60" fmla="*/ 1359192 h 2235362"/>
                  <a:gd name="connsiteX61" fmla="*/ 206974 w 2732268"/>
                  <a:gd name="connsiteY61" fmla="*/ 1447794 h 2235362"/>
                  <a:gd name="connsiteX62" fmla="*/ 187283 w 2732268"/>
                  <a:gd name="connsiteY62" fmla="*/ 1477328 h 2235362"/>
                  <a:gd name="connsiteX63" fmla="*/ 177437 w 2732268"/>
                  <a:gd name="connsiteY63" fmla="*/ 1506861 h 2235362"/>
                  <a:gd name="connsiteX64" fmla="*/ 167592 w 2732268"/>
                  <a:gd name="connsiteY64" fmla="*/ 1546240 h 2235362"/>
                  <a:gd name="connsiteX65" fmla="*/ 147901 w 2732268"/>
                  <a:gd name="connsiteY65" fmla="*/ 1575774 h 2235362"/>
                  <a:gd name="connsiteX66" fmla="*/ 128210 w 2732268"/>
                  <a:gd name="connsiteY66" fmla="*/ 1634841 h 2235362"/>
                  <a:gd name="connsiteX67" fmla="*/ 118364 w 2732268"/>
                  <a:gd name="connsiteY67" fmla="*/ 1664375 h 2235362"/>
                  <a:gd name="connsiteX68" fmla="*/ 108519 w 2732268"/>
                  <a:gd name="connsiteY68" fmla="*/ 1733287 h 2235362"/>
                  <a:gd name="connsiteX69" fmla="*/ 98673 w 2732268"/>
                  <a:gd name="connsiteY69" fmla="*/ 1762821 h 2235362"/>
                  <a:gd name="connsiteX70" fmla="*/ 78982 w 2732268"/>
                  <a:gd name="connsiteY70" fmla="*/ 1851423 h 2235362"/>
                  <a:gd name="connsiteX71" fmla="*/ 69137 w 2732268"/>
                  <a:gd name="connsiteY71" fmla="*/ 1880957 h 2235362"/>
                  <a:gd name="connsiteX72" fmla="*/ 59291 w 2732268"/>
                  <a:gd name="connsiteY72" fmla="*/ 1920335 h 2235362"/>
                  <a:gd name="connsiteX73" fmla="*/ 49446 w 2732268"/>
                  <a:gd name="connsiteY73" fmla="*/ 1949869 h 2235362"/>
                  <a:gd name="connsiteX74" fmla="*/ 10064 w 2732268"/>
                  <a:gd name="connsiteY74" fmla="*/ 2058160 h 2235362"/>
                  <a:gd name="connsiteX75" fmla="*/ 10064 w 2732268"/>
                  <a:gd name="connsiteY75" fmla="*/ 2156606 h 2235362"/>
                  <a:gd name="connsiteX76" fmla="*/ 29755 w 2732268"/>
                  <a:gd name="connsiteY76" fmla="*/ 2186139 h 2235362"/>
                  <a:gd name="connsiteX77" fmla="*/ 39600 w 2732268"/>
                  <a:gd name="connsiteY77" fmla="*/ 2215673 h 2235362"/>
                  <a:gd name="connsiteX78" fmla="*/ 98673 w 2732268"/>
                  <a:gd name="connsiteY78" fmla="*/ 2235362 h 2235362"/>
                  <a:gd name="connsiteX79" fmla="*/ 226665 w 2732268"/>
                  <a:gd name="connsiteY79" fmla="*/ 2225518 h 2235362"/>
                  <a:gd name="connsiteX80" fmla="*/ 256201 w 2732268"/>
                  <a:gd name="connsiteY80" fmla="*/ 2215673 h 2235362"/>
                  <a:gd name="connsiteX81" fmla="*/ 295583 w 2732268"/>
                  <a:gd name="connsiteY81" fmla="*/ 2156606 h 2235362"/>
                  <a:gd name="connsiteX82" fmla="*/ 315274 w 2732268"/>
                  <a:gd name="connsiteY82" fmla="*/ 2136916 h 2235362"/>
                  <a:gd name="connsiteX83" fmla="*/ 394038 w 2732268"/>
                  <a:gd name="connsiteY83" fmla="*/ 2028626 h 2235362"/>
                  <a:gd name="connsiteX84" fmla="*/ 384193 w 2732268"/>
                  <a:gd name="connsiteY84" fmla="*/ 1812044 h 2235362"/>
                  <a:gd name="connsiteX85" fmla="*/ 305429 w 2732268"/>
                  <a:gd name="connsiteY85" fmla="*/ 1664375 h 2235362"/>
                  <a:gd name="connsiteX86" fmla="*/ 433420 w 2732268"/>
                  <a:gd name="connsiteY86" fmla="*/ 1693909 h 2235362"/>
                  <a:gd name="connsiteX87" fmla="*/ 512184 w 2732268"/>
                  <a:gd name="connsiteY87" fmla="*/ 1723443 h 2235362"/>
                  <a:gd name="connsiteX88" fmla="*/ 610639 w 2732268"/>
                  <a:gd name="connsiteY88" fmla="*/ 1713598 h 2235362"/>
                  <a:gd name="connsiteX89" fmla="*/ 640175 w 2732268"/>
                  <a:gd name="connsiteY89" fmla="*/ 1703754 h 2235362"/>
                  <a:gd name="connsiteX90" fmla="*/ 659866 w 2732268"/>
                  <a:gd name="connsiteY90" fmla="*/ 1674220 h 2235362"/>
                  <a:gd name="connsiteX91" fmla="*/ 689403 w 2732268"/>
                  <a:gd name="connsiteY91" fmla="*/ 1654531 h 2235362"/>
                  <a:gd name="connsiteX92" fmla="*/ 709094 w 2732268"/>
                  <a:gd name="connsiteY92" fmla="*/ 1634841 h 2235362"/>
                  <a:gd name="connsiteX93" fmla="*/ 758321 w 2732268"/>
                  <a:gd name="connsiteY93" fmla="*/ 1624997 h 2235362"/>
                  <a:gd name="connsiteX94" fmla="*/ 945386 w 2732268"/>
                  <a:gd name="connsiteY94" fmla="*/ 1634841 h 2235362"/>
                  <a:gd name="connsiteX95" fmla="*/ 1004459 w 2732268"/>
                  <a:gd name="connsiteY95" fmla="*/ 1654531 h 2235362"/>
                  <a:gd name="connsiteX96" fmla="*/ 1033995 w 2732268"/>
                  <a:gd name="connsiteY96" fmla="*/ 1684064 h 2235362"/>
                  <a:gd name="connsiteX97" fmla="*/ 1063532 w 2732268"/>
                  <a:gd name="connsiteY97" fmla="*/ 1693909 h 2235362"/>
                  <a:gd name="connsiteX98" fmla="*/ 1083222 w 2732268"/>
                  <a:gd name="connsiteY98" fmla="*/ 1723443 h 2235362"/>
                  <a:gd name="connsiteX99" fmla="*/ 1122604 w 2732268"/>
                  <a:gd name="connsiteY99" fmla="*/ 1733287 h 2235362"/>
                  <a:gd name="connsiteX100" fmla="*/ 1171832 w 2732268"/>
                  <a:gd name="connsiteY100" fmla="*/ 1743132 h 2235362"/>
                  <a:gd name="connsiteX101" fmla="*/ 1240750 w 2732268"/>
                  <a:gd name="connsiteY101" fmla="*/ 1762821 h 2235362"/>
                  <a:gd name="connsiteX102" fmla="*/ 1398278 w 2732268"/>
                  <a:gd name="connsiteY102" fmla="*/ 1733287 h 2235362"/>
                  <a:gd name="connsiteX103" fmla="*/ 1417969 w 2732268"/>
                  <a:gd name="connsiteY103" fmla="*/ 1703754 h 2235362"/>
                  <a:gd name="connsiteX104" fmla="*/ 1437660 w 2732268"/>
                  <a:gd name="connsiteY104" fmla="*/ 1644686 h 2235362"/>
                  <a:gd name="connsiteX105" fmla="*/ 1664106 w 2732268"/>
                  <a:gd name="connsiteY105" fmla="*/ 1546239 h 2235362"/>
                  <a:gd name="connsiteX106" fmla="*/ 1388433 w 2732268"/>
                  <a:gd name="connsiteY106" fmla="*/ 1388726 h 2235362"/>
                  <a:gd name="connsiteX107" fmla="*/ 1624724 w 2732268"/>
                  <a:gd name="connsiteY107" fmla="*/ 1329658 h 2235362"/>
                  <a:gd name="connsiteX108" fmla="*/ 1555806 w 2732268"/>
                  <a:gd name="connsiteY108" fmla="*/ 817739 h 2235362"/>
                  <a:gd name="connsiteX109" fmla="*/ 1260441 w 2732268"/>
                  <a:gd name="connsiteY109" fmla="*/ 1260746 h 2235362"/>
                  <a:gd name="connsiteX110" fmla="*/ 1191523 w 2732268"/>
                  <a:gd name="connsiteY110" fmla="*/ 1201679 h 2235362"/>
                  <a:gd name="connsiteX111" fmla="*/ 1181677 w 2732268"/>
                  <a:gd name="connsiteY111" fmla="*/ 1172145 h 2235362"/>
                  <a:gd name="connsiteX112" fmla="*/ 1122604 w 2732268"/>
                  <a:gd name="connsiteY112" fmla="*/ 1142611 h 2235362"/>
                  <a:gd name="connsiteX113" fmla="*/ 1102913 w 2732268"/>
                  <a:gd name="connsiteY113" fmla="*/ 1113077 h 2235362"/>
                  <a:gd name="connsiteX114" fmla="*/ 1043841 w 2732268"/>
                  <a:gd name="connsiteY114" fmla="*/ 1083543 h 2235362"/>
                  <a:gd name="connsiteX115" fmla="*/ 1033995 w 2732268"/>
                  <a:gd name="connsiteY115" fmla="*/ 1054010 h 2235362"/>
                  <a:gd name="connsiteX116" fmla="*/ 1014304 w 2732268"/>
                  <a:gd name="connsiteY116" fmla="*/ 1034320 h 2235362"/>
                  <a:gd name="connsiteX117" fmla="*/ 994613 w 2732268"/>
                  <a:gd name="connsiteY117" fmla="*/ 1004786 h 2235362"/>
                  <a:gd name="connsiteX118" fmla="*/ 1102913 w 2732268"/>
                  <a:gd name="connsiteY118" fmla="*/ 955564 h 2235362"/>
                  <a:gd name="connsiteX119" fmla="*/ 994613 w 2732268"/>
                  <a:gd name="connsiteY119" fmla="*/ 847273 h 2235362"/>
                  <a:gd name="connsiteX120" fmla="*/ 1014304 w 2732268"/>
                  <a:gd name="connsiteY120" fmla="*/ 817739 h 2235362"/>
                  <a:gd name="connsiteX121" fmla="*/ 1053686 w 2732268"/>
                  <a:gd name="connsiteY121" fmla="*/ 798050 h 2235362"/>
                  <a:gd name="connsiteX122" fmla="*/ 1211213 w 2732268"/>
                  <a:gd name="connsiteY122" fmla="*/ 1172145 h 2235362"/>
                  <a:gd name="connsiteX123" fmla="*/ 1516424 w 2732268"/>
                  <a:gd name="connsiteY123" fmla="*/ 778361 h 2235362"/>
                  <a:gd name="connsiteX124" fmla="*/ 1516424 w 2732268"/>
                  <a:gd name="connsiteY124" fmla="*/ 778361 h 2235362"/>
                  <a:gd name="connsiteX125" fmla="*/ 1516424 w 2732268"/>
                  <a:gd name="connsiteY125" fmla="*/ 778361 h 2235362"/>
                  <a:gd name="connsiteX126" fmla="*/ 1516424 w 2732268"/>
                  <a:gd name="connsiteY126" fmla="*/ 778361 h 2235362"/>
                  <a:gd name="connsiteX0" fmla="*/ 1516424 w 2743346"/>
                  <a:gd name="connsiteY0" fmla="*/ 957388 h 2237187"/>
                  <a:gd name="connsiteX1" fmla="*/ 1309668 w 2743346"/>
                  <a:gd name="connsiteY1" fmla="*/ 1272416 h 2237187"/>
                  <a:gd name="connsiteX2" fmla="*/ 1565652 w 2743346"/>
                  <a:gd name="connsiteY2" fmla="*/ 740807 h 2237187"/>
                  <a:gd name="connsiteX3" fmla="*/ 1693643 w 2743346"/>
                  <a:gd name="connsiteY3" fmla="*/ 1548064 h 2237187"/>
                  <a:gd name="connsiteX4" fmla="*/ 2057924 w 2743346"/>
                  <a:gd name="connsiteY4" fmla="*/ 1538221 h 2237187"/>
                  <a:gd name="connsiteX5" fmla="*/ 2097308 w 2743346"/>
                  <a:gd name="connsiteY5" fmla="*/ 888477 h 2237187"/>
                  <a:gd name="connsiteX6" fmla="*/ 2530510 w 2743346"/>
                  <a:gd name="connsiteY6" fmla="*/ 671895 h 2237187"/>
                  <a:gd name="connsiteX7" fmla="*/ 2727421 w 2743346"/>
                  <a:gd name="connsiteY7" fmla="*/ 12307 h 2237187"/>
                  <a:gd name="connsiteX8" fmla="*/ 2018542 w 2743346"/>
                  <a:gd name="connsiteY8" fmla="*/ 258422 h 2237187"/>
                  <a:gd name="connsiteX9" fmla="*/ 1614879 w 2743346"/>
                  <a:gd name="connsiteY9" fmla="*/ 465158 h 2237187"/>
                  <a:gd name="connsiteX10" fmla="*/ 1585343 w 2743346"/>
                  <a:gd name="connsiteY10" fmla="*/ 445469 h 2237187"/>
                  <a:gd name="connsiteX11" fmla="*/ 1545961 w 2743346"/>
                  <a:gd name="connsiteY11" fmla="*/ 435624 h 2237187"/>
                  <a:gd name="connsiteX12" fmla="*/ 1457351 w 2743346"/>
                  <a:gd name="connsiteY12" fmla="*/ 425780 h 2237187"/>
                  <a:gd name="connsiteX13" fmla="*/ 1191523 w 2743346"/>
                  <a:gd name="connsiteY13" fmla="*/ 455313 h 2237187"/>
                  <a:gd name="connsiteX14" fmla="*/ 1161986 w 2743346"/>
                  <a:gd name="connsiteY14" fmla="*/ 465158 h 2237187"/>
                  <a:gd name="connsiteX15" fmla="*/ 1083222 w 2743346"/>
                  <a:gd name="connsiteY15" fmla="*/ 514381 h 2237187"/>
                  <a:gd name="connsiteX16" fmla="*/ 1024150 w 2743346"/>
                  <a:gd name="connsiteY16" fmla="*/ 553760 h 2237187"/>
                  <a:gd name="connsiteX17" fmla="*/ 994613 w 2743346"/>
                  <a:gd name="connsiteY17" fmla="*/ 573449 h 2237187"/>
                  <a:gd name="connsiteX18" fmla="*/ 935540 w 2743346"/>
                  <a:gd name="connsiteY18" fmla="*/ 593138 h 2237187"/>
                  <a:gd name="connsiteX19" fmla="*/ 906004 w 2743346"/>
                  <a:gd name="connsiteY19" fmla="*/ 602983 h 2237187"/>
                  <a:gd name="connsiteX20" fmla="*/ 886313 w 2743346"/>
                  <a:gd name="connsiteY20" fmla="*/ 632516 h 2237187"/>
                  <a:gd name="connsiteX21" fmla="*/ 827240 w 2743346"/>
                  <a:gd name="connsiteY21" fmla="*/ 662050 h 2237187"/>
                  <a:gd name="connsiteX22" fmla="*/ 758321 w 2743346"/>
                  <a:gd name="connsiteY22" fmla="*/ 740807 h 2237187"/>
                  <a:gd name="connsiteX23" fmla="*/ 738630 w 2743346"/>
                  <a:gd name="connsiteY23" fmla="*/ 770341 h 2237187"/>
                  <a:gd name="connsiteX24" fmla="*/ 679557 w 2743346"/>
                  <a:gd name="connsiteY24" fmla="*/ 799875 h 2237187"/>
                  <a:gd name="connsiteX25" fmla="*/ 659866 w 2743346"/>
                  <a:gd name="connsiteY25" fmla="*/ 829409 h 2237187"/>
                  <a:gd name="connsiteX26" fmla="*/ 650021 w 2743346"/>
                  <a:gd name="connsiteY26" fmla="*/ 858942 h 2237187"/>
                  <a:gd name="connsiteX27" fmla="*/ 620484 w 2743346"/>
                  <a:gd name="connsiteY27" fmla="*/ 868787 h 2237187"/>
                  <a:gd name="connsiteX28" fmla="*/ 610639 w 2743346"/>
                  <a:gd name="connsiteY28" fmla="*/ 898321 h 2237187"/>
                  <a:gd name="connsiteX29" fmla="*/ 590948 w 2743346"/>
                  <a:gd name="connsiteY29" fmla="*/ 927855 h 2237187"/>
                  <a:gd name="connsiteX30" fmla="*/ 581102 w 2743346"/>
                  <a:gd name="connsiteY30" fmla="*/ 967233 h 2237187"/>
                  <a:gd name="connsiteX31" fmla="*/ 541720 w 2743346"/>
                  <a:gd name="connsiteY31" fmla="*/ 1055835 h 2237187"/>
                  <a:gd name="connsiteX32" fmla="*/ 531875 w 2743346"/>
                  <a:gd name="connsiteY32" fmla="*/ 1085368 h 2237187"/>
                  <a:gd name="connsiteX33" fmla="*/ 512184 w 2743346"/>
                  <a:gd name="connsiteY33" fmla="*/ 1114902 h 2237187"/>
                  <a:gd name="connsiteX34" fmla="*/ 522029 w 2743346"/>
                  <a:gd name="connsiteY34" fmla="*/ 1223193 h 2237187"/>
                  <a:gd name="connsiteX35" fmla="*/ 571257 w 2743346"/>
                  <a:gd name="connsiteY35" fmla="*/ 1262571 h 2237187"/>
                  <a:gd name="connsiteX36" fmla="*/ 610639 w 2743346"/>
                  <a:gd name="connsiteY36" fmla="*/ 1282261 h 2237187"/>
                  <a:gd name="connsiteX37" fmla="*/ 669712 w 2743346"/>
                  <a:gd name="connsiteY37" fmla="*/ 1301950 h 2237187"/>
                  <a:gd name="connsiteX38" fmla="*/ 699248 w 2743346"/>
                  <a:gd name="connsiteY38" fmla="*/ 1321639 h 2237187"/>
                  <a:gd name="connsiteX39" fmla="*/ 846931 w 2743346"/>
                  <a:gd name="connsiteY39" fmla="*/ 1341328 h 2237187"/>
                  <a:gd name="connsiteX40" fmla="*/ 906004 w 2743346"/>
                  <a:gd name="connsiteY40" fmla="*/ 1370862 h 2237187"/>
                  <a:gd name="connsiteX41" fmla="*/ 935540 w 2743346"/>
                  <a:gd name="connsiteY41" fmla="*/ 1390551 h 2237187"/>
                  <a:gd name="connsiteX42" fmla="*/ 974922 w 2743346"/>
                  <a:gd name="connsiteY42" fmla="*/ 1400396 h 2237187"/>
                  <a:gd name="connsiteX43" fmla="*/ 1014304 w 2743346"/>
                  <a:gd name="connsiteY43" fmla="*/ 1420085 h 2237187"/>
                  <a:gd name="connsiteX44" fmla="*/ 1024150 w 2743346"/>
                  <a:gd name="connsiteY44" fmla="*/ 1449619 h 2237187"/>
                  <a:gd name="connsiteX45" fmla="*/ 974922 w 2743346"/>
                  <a:gd name="connsiteY45" fmla="*/ 1439774 h 2237187"/>
                  <a:gd name="connsiteX46" fmla="*/ 935540 w 2743346"/>
                  <a:gd name="connsiteY46" fmla="*/ 1429930 h 2237187"/>
                  <a:gd name="connsiteX47" fmla="*/ 837085 w 2743346"/>
                  <a:gd name="connsiteY47" fmla="*/ 1410240 h 2237187"/>
                  <a:gd name="connsiteX48" fmla="*/ 600793 w 2743346"/>
                  <a:gd name="connsiteY48" fmla="*/ 1429930 h 2237187"/>
                  <a:gd name="connsiteX49" fmla="*/ 571257 w 2743346"/>
                  <a:gd name="connsiteY49" fmla="*/ 1439774 h 2237187"/>
                  <a:gd name="connsiteX50" fmla="*/ 561411 w 2743346"/>
                  <a:gd name="connsiteY50" fmla="*/ 1469308 h 2237187"/>
                  <a:gd name="connsiteX51" fmla="*/ 502339 w 2743346"/>
                  <a:gd name="connsiteY51" fmla="*/ 1488997 h 2237187"/>
                  <a:gd name="connsiteX52" fmla="*/ 541720 w 2743346"/>
                  <a:gd name="connsiteY52" fmla="*/ 1439774 h 2237187"/>
                  <a:gd name="connsiteX53" fmla="*/ 571257 w 2743346"/>
                  <a:gd name="connsiteY53" fmla="*/ 1420085 h 2237187"/>
                  <a:gd name="connsiteX54" fmla="*/ 610639 w 2743346"/>
                  <a:gd name="connsiteY54" fmla="*/ 1370862 h 2237187"/>
                  <a:gd name="connsiteX55" fmla="*/ 620484 w 2743346"/>
                  <a:gd name="connsiteY55" fmla="*/ 1331484 h 2237187"/>
                  <a:gd name="connsiteX56" fmla="*/ 610639 w 2743346"/>
                  <a:gd name="connsiteY56" fmla="*/ 1301950 h 2237187"/>
                  <a:gd name="connsiteX57" fmla="*/ 315274 w 2743346"/>
                  <a:gd name="connsiteY57" fmla="*/ 1292105 h 2237187"/>
                  <a:gd name="connsiteX58" fmla="*/ 285738 w 2743346"/>
                  <a:gd name="connsiteY58" fmla="*/ 1301950 h 2237187"/>
                  <a:gd name="connsiteX59" fmla="*/ 275892 w 2743346"/>
                  <a:gd name="connsiteY59" fmla="*/ 1331484 h 2237187"/>
                  <a:gd name="connsiteX60" fmla="*/ 256201 w 2743346"/>
                  <a:gd name="connsiteY60" fmla="*/ 1361017 h 2237187"/>
                  <a:gd name="connsiteX61" fmla="*/ 206974 w 2743346"/>
                  <a:gd name="connsiteY61" fmla="*/ 1449619 h 2237187"/>
                  <a:gd name="connsiteX62" fmla="*/ 187283 w 2743346"/>
                  <a:gd name="connsiteY62" fmla="*/ 1479153 h 2237187"/>
                  <a:gd name="connsiteX63" fmla="*/ 177437 w 2743346"/>
                  <a:gd name="connsiteY63" fmla="*/ 1508686 h 2237187"/>
                  <a:gd name="connsiteX64" fmla="*/ 167592 w 2743346"/>
                  <a:gd name="connsiteY64" fmla="*/ 1548065 h 2237187"/>
                  <a:gd name="connsiteX65" fmla="*/ 147901 w 2743346"/>
                  <a:gd name="connsiteY65" fmla="*/ 1577599 h 2237187"/>
                  <a:gd name="connsiteX66" fmla="*/ 128210 w 2743346"/>
                  <a:gd name="connsiteY66" fmla="*/ 1636666 h 2237187"/>
                  <a:gd name="connsiteX67" fmla="*/ 118364 w 2743346"/>
                  <a:gd name="connsiteY67" fmla="*/ 1666200 h 2237187"/>
                  <a:gd name="connsiteX68" fmla="*/ 108519 w 2743346"/>
                  <a:gd name="connsiteY68" fmla="*/ 1735112 h 2237187"/>
                  <a:gd name="connsiteX69" fmla="*/ 98673 w 2743346"/>
                  <a:gd name="connsiteY69" fmla="*/ 1764646 h 2237187"/>
                  <a:gd name="connsiteX70" fmla="*/ 78982 w 2743346"/>
                  <a:gd name="connsiteY70" fmla="*/ 1853248 h 2237187"/>
                  <a:gd name="connsiteX71" fmla="*/ 69137 w 2743346"/>
                  <a:gd name="connsiteY71" fmla="*/ 1882782 h 2237187"/>
                  <a:gd name="connsiteX72" fmla="*/ 59291 w 2743346"/>
                  <a:gd name="connsiteY72" fmla="*/ 1922160 h 2237187"/>
                  <a:gd name="connsiteX73" fmla="*/ 49446 w 2743346"/>
                  <a:gd name="connsiteY73" fmla="*/ 1951694 h 2237187"/>
                  <a:gd name="connsiteX74" fmla="*/ 10064 w 2743346"/>
                  <a:gd name="connsiteY74" fmla="*/ 2059985 h 2237187"/>
                  <a:gd name="connsiteX75" fmla="*/ 10064 w 2743346"/>
                  <a:gd name="connsiteY75" fmla="*/ 2158431 h 2237187"/>
                  <a:gd name="connsiteX76" fmla="*/ 29755 w 2743346"/>
                  <a:gd name="connsiteY76" fmla="*/ 2187964 h 2237187"/>
                  <a:gd name="connsiteX77" fmla="*/ 39600 w 2743346"/>
                  <a:gd name="connsiteY77" fmla="*/ 2217498 h 2237187"/>
                  <a:gd name="connsiteX78" fmla="*/ 98673 w 2743346"/>
                  <a:gd name="connsiteY78" fmla="*/ 2237187 h 2237187"/>
                  <a:gd name="connsiteX79" fmla="*/ 226665 w 2743346"/>
                  <a:gd name="connsiteY79" fmla="*/ 2227343 h 2237187"/>
                  <a:gd name="connsiteX80" fmla="*/ 256201 w 2743346"/>
                  <a:gd name="connsiteY80" fmla="*/ 2217498 h 2237187"/>
                  <a:gd name="connsiteX81" fmla="*/ 295583 w 2743346"/>
                  <a:gd name="connsiteY81" fmla="*/ 2158431 h 2237187"/>
                  <a:gd name="connsiteX82" fmla="*/ 315274 w 2743346"/>
                  <a:gd name="connsiteY82" fmla="*/ 2138741 h 2237187"/>
                  <a:gd name="connsiteX83" fmla="*/ 394038 w 2743346"/>
                  <a:gd name="connsiteY83" fmla="*/ 2030451 h 2237187"/>
                  <a:gd name="connsiteX84" fmla="*/ 384193 w 2743346"/>
                  <a:gd name="connsiteY84" fmla="*/ 1813869 h 2237187"/>
                  <a:gd name="connsiteX85" fmla="*/ 305429 w 2743346"/>
                  <a:gd name="connsiteY85" fmla="*/ 1666200 h 2237187"/>
                  <a:gd name="connsiteX86" fmla="*/ 433420 w 2743346"/>
                  <a:gd name="connsiteY86" fmla="*/ 1695734 h 2237187"/>
                  <a:gd name="connsiteX87" fmla="*/ 512184 w 2743346"/>
                  <a:gd name="connsiteY87" fmla="*/ 1725268 h 2237187"/>
                  <a:gd name="connsiteX88" fmla="*/ 610639 w 2743346"/>
                  <a:gd name="connsiteY88" fmla="*/ 1715423 h 2237187"/>
                  <a:gd name="connsiteX89" fmla="*/ 640175 w 2743346"/>
                  <a:gd name="connsiteY89" fmla="*/ 1705579 h 2237187"/>
                  <a:gd name="connsiteX90" fmla="*/ 659866 w 2743346"/>
                  <a:gd name="connsiteY90" fmla="*/ 1676045 h 2237187"/>
                  <a:gd name="connsiteX91" fmla="*/ 689403 w 2743346"/>
                  <a:gd name="connsiteY91" fmla="*/ 1656356 h 2237187"/>
                  <a:gd name="connsiteX92" fmla="*/ 709094 w 2743346"/>
                  <a:gd name="connsiteY92" fmla="*/ 1636666 h 2237187"/>
                  <a:gd name="connsiteX93" fmla="*/ 758321 w 2743346"/>
                  <a:gd name="connsiteY93" fmla="*/ 1626822 h 2237187"/>
                  <a:gd name="connsiteX94" fmla="*/ 945386 w 2743346"/>
                  <a:gd name="connsiteY94" fmla="*/ 1636666 h 2237187"/>
                  <a:gd name="connsiteX95" fmla="*/ 1004459 w 2743346"/>
                  <a:gd name="connsiteY95" fmla="*/ 1656356 h 2237187"/>
                  <a:gd name="connsiteX96" fmla="*/ 1033995 w 2743346"/>
                  <a:gd name="connsiteY96" fmla="*/ 1685889 h 2237187"/>
                  <a:gd name="connsiteX97" fmla="*/ 1063532 w 2743346"/>
                  <a:gd name="connsiteY97" fmla="*/ 1695734 h 2237187"/>
                  <a:gd name="connsiteX98" fmla="*/ 1083222 w 2743346"/>
                  <a:gd name="connsiteY98" fmla="*/ 1725268 h 2237187"/>
                  <a:gd name="connsiteX99" fmla="*/ 1122604 w 2743346"/>
                  <a:gd name="connsiteY99" fmla="*/ 1735112 h 2237187"/>
                  <a:gd name="connsiteX100" fmla="*/ 1171832 w 2743346"/>
                  <a:gd name="connsiteY100" fmla="*/ 1744957 h 2237187"/>
                  <a:gd name="connsiteX101" fmla="*/ 1240750 w 2743346"/>
                  <a:gd name="connsiteY101" fmla="*/ 1764646 h 2237187"/>
                  <a:gd name="connsiteX102" fmla="*/ 1398278 w 2743346"/>
                  <a:gd name="connsiteY102" fmla="*/ 1735112 h 2237187"/>
                  <a:gd name="connsiteX103" fmla="*/ 1417969 w 2743346"/>
                  <a:gd name="connsiteY103" fmla="*/ 1705579 h 2237187"/>
                  <a:gd name="connsiteX104" fmla="*/ 1437660 w 2743346"/>
                  <a:gd name="connsiteY104" fmla="*/ 1646511 h 2237187"/>
                  <a:gd name="connsiteX105" fmla="*/ 1664106 w 2743346"/>
                  <a:gd name="connsiteY105" fmla="*/ 1548064 h 2237187"/>
                  <a:gd name="connsiteX106" fmla="*/ 1388433 w 2743346"/>
                  <a:gd name="connsiteY106" fmla="*/ 1390551 h 2237187"/>
                  <a:gd name="connsiteX107" fmla="*/ 1624724 w 2743346"/>
                  <a:gd name="connsiteY107" fmla="*/ 1331483 h 2237187"/>
                  <a:gd name="connsiteX108" fmla="*/ 1555806 w 2743346"/>
                  <a:gd name="connsiteY108" fmla="*/ 819564 h 2237187"/>
                  <a:gd name="connsiteX109" fmla="*/ 1260441 w 2743346"/>
                  <a:gd name="connsiteY109" fmla="*/ 1262571 h 2237187"/>
                  <a:gd name="connsiteX110" fmla="*/ 1191523 w 2743346"/>
                  <a:gd name="connsiteY110" fmla="*/ 1203504 h 2237187"/>
                  <a:gd name="connsiteX111" fmla="*/ 1181677 w 2743346"/>
                  <a:gd name="connsiteY111" fmla="*/ 1173970 h 2237187"/>
                  <a:gd name="connsiteX112" fmla="*/ 1122604 w 2743346"/>
                  <a:gd name="connsiteY112" fmla="*/ 1144436 h 2237187"/>
                  <a:gd name="connsiteX113" fmla="*/ 1102913 w 2743346"/>
                  <a:gd name="connsiteY113" fmla="*/ 1114902 h 2237187"/>
                  <a:gd name="connsiteX114" fmla="*/ 1043841 w 2743346"/>
                  <a:gd name="connsiteY114" fmla="*/ 1085368 h 2237187"/>
                  <a:gd name="connsiteX115" fmla="*/ 1033995 w 2743346"/>
                  <a:gd name="connsiteY115" fmla="*/ 1055835 h 2237187"/>
                  <a:gd name="connsiteX116" fmla="*/ 1014304 w 2743346"/>
                  <a:gd name="connsiteY116" fmla="*/ 1036145 h 2237187"/>
                  <a:gd name="connsiteX117" fmla="*/ 994613 w 2743346"/>
                  <a:gd name="connsiteY117" fmla="*/ 1006611 h 2237187"/>
                  <a:gd name="connsiteX118" fmla="*/ 1102913 w 2743346"/>
                  <a:gd name="connsiteY118" fmla="*/ 957389 h 2237187"/>
                  <a:gd name="connsiteX119" fmla="*/ 994613 w 2743346"/>
                  <a:gd name="connsiteY119" fmla="*/ 849098 h 2237187"/>
                  <a:gd name="connsiteX120" fmla="*/ 1014304 w 2743346"/>
                  <a:gd name="connsiteY120" fmla="*/ 819564 h 2237187"/>
                  <a:gd name="connsiteX121" fmla="*/ 1053686 w 2743346"/>
                  <a:gd name="connsiteY121" fmla="*/ 799875 h 2237187"/>
                  <a:gd name="connsiteX122" fmla="*/ 1211213 w 2743346"/>
                  <a:gd name="connsiteY122" fmla="*/ 1173970 h 2237187"/>
                  <a:gd name="connsiteX123" fmla="*/ 1516424 w 2743346"/>
                  <a:gd name="connsiteY123" fmla="*/ 780186 h 2237187"/>
                  <a:gd name="connsiteX124" fmla="*/ 1516424 w 2743346"/>
                  <a:gd name="connsiteY124" fmla="*/ 780186 h 2237187"/>
                  <a:gd name="connsiteX125" fmla="*/ 1516424 w 2743346"/>
                  <a:gd name="connsiteY125" fmla="*/ 780186 h 2237187"/>
                  <a:gd name="connsiteX126" fmla="*/ 1516424 w 2743346"/>
                  <a:gd name="connsiteY126" fmla="*/ 780186 h 2237187"/>
                  <a:gd name="connsiteX0" fmla="*/ 1516424 w 2895030"/>
                  <a:gd name="connsiteY0" fmla="*/ 945576 h 2225375"/>
                  <a:gd name="connsiteX1" fmla="*/ 1309668 w 2895030"/>
                  <a:gd name="connsiteY1" fmla="*/ 1260604 h 2225375"/>
                  <a:gd name="connsiteX2" fmla="*/ 1565652 w 2895030"/>
                  <a:gd name="connsiteY2" fmla="*/ 728995 h 2225375"/>
                  <a:gd name="connsiteX3" fmla="*/ 1693643 w 2895030"/>
                  <a:gd name="connsiteY3" fmla="*/ 1536252 h 2225375"/>
                  <a:gd name="connsiteX4" fmla="*/ 2057924 w 2895030"/>
                  <a:gd name="connsiteY4" fmla="*/ 1526409 h 2225375"/>
                  <a:gd name="connsiteX5" fmla="*/ 2097308 w 2895030"/>
                  <a:gd name="connsiteY5" fmla="*/ 876665 h 2225375"/>
                  <a:gd name="connsiteX6" fmla="*/ 2530510 w 2895030"/>
                  <a:gd name="connsiteY6" fmla="*/ 660083 h 2225375"/>
                  <a:gd name="connsiteX7" fmla="*/ 2884945 w 2895030"/>
                  <a:gd name="connsiteY7" fmla="*/ 197388 h 2225375"/>
                  <a:gd name="connsiteX8" fmla="*/ 2727421 w 2895030"/>
                  <a:gd name="connsiteY8" fmla="*/ 495 h 2225375"/>
                  <a:gd name="connsiteX9" fmla="*/ 2018542 w 2895030"/>
                  <a:gd name="connsiteY9" fmla="*/ 246610 h 2225375"/>
                  <a:gd name="connsiteX10" fmla="*/ 1614879 w 2895030"/>
                  <a:gd name="connsiteY10" fmla="*/ 453346 h 2225375"/>
                  <a:gd name="connsiteX11" fmla="*/ 1585343 w 2895030"/>
                  <a:gd name="connsiteY11" fmla="*/ 433657 h 2225375"/>
                  <a:gd name="connsiteX12" fmla="*/ 1545961 w 2895030"/>
                  <a:gd name="connsiteY12" fmla="*/ 423812 h 2225375"/>
                  <a:gd name="connsiteX13" fmla="*/ 1457351 w 2895030"/>
                  <a:gd name="connsiteY13" fmla="*/ 413968 h 2225375"/>
                  <a:gd name="connsiteX14" fmla="*/ 1191523 w 2895030"/>
                  <a:gd name="connsiteY14" fmla="*/ 443501 h 2225375"/>
                  <a:gd name="connsiteX15" fmla="*/ 1161986 w 2895030"/>
                  <a:gd name="connsiteY15" fmla="*/ 453346 h 2225375"/>
                  <a:gd name="connsiteX16" fmla="*/ 1083222 w 2895030"/>
                  <a:gd name="connsiteY16" fmla="*/ 502569 h 2225375"/>
                  <a:gd name="connsiteX17" fmla="*/ 1024150 w 2895030"/>
                  <a:gd name="connsiteY17" fmla="*/ 541948 h 2225375"/>
                  <a:gd name="connsiteX18" fmla="*/ 994613 w 2895030"/>
                  <a:gd name="connsiteY18" fmla="*/ 561637 h 2225375"/>
                  <a:gd name="connsiteX19" fmla="*/ 935540 w 2895030"/>
                  <a:gd name="connsiteY19" fmla="*/ 581326 h 2225375"/>
                  <a:gd name="connsiteX20" fmla="*/ 906004 w 2895030"/>
                  <a:gd name="connsiteY20" fmla="*/ 591171 h 2225375"/>
                  <a:gd name="connsiteX21" fmla="*/ 886313 w 2895030"/>
                  <a:gd name="connsiteY21" fmla="*/ 620704 h 2225375"/>
                  <a:gd name="connsiteX22" fmla="*/ 827240 w 2895030"/>
                  <a:gd name="connsiteY22" fmla="*/ 650238 h 2225375"/>
                  <a:gd name="connsiteX23" fmla="*/ 758321 w 2895030"/>
                  <a:gd name="connsiteY23" fmla="*/ 728995 h 2225375"/>
                  <a:gd name="connsiteX24" fmla="*/ 738630 w 2895030"/>
                  <a:gd name="connsiteY24" fmla="*/ 758529 h 2225375"/>
                  <a:gd name="connsiteX25" fmla="*/ 679557 w 2895030"/>
                  <a:gd name="connsiteY25" fmla="*/ 788063 h 2225375"/>
                  <a:gd name="connsiteX26" fmla="*/ 659866 w 2895030"/>
                  <a:gd name="connsiteY26" fmla="*/ 817597 h 2225375"/>
                  <a:gd name="connsiteX27" fmla="*/ 650021 w 2895030"/>
                  <a:gd name="connsiteY27" fmla="*/ 847130 h 2225375"/>
                  <a:gd name="connsiteX28" fmla="*/ 620484 w 2895030"/>
                  <a:gd name="connsiteY28" fmla="*/ 856975 h 2225375"/>
                  <a:gd name="connsiteX29" fmla="*/ 610639 w 2895030"/>
                  <a:gd name="connsiteY29" fmla="*/ 886509 h 2225375"/>
                  <a:gd name="connsiteX30" fmla="*/ 590948 w 2895030"/>
                  <a:gd name="connsiteY30" fmla="*/ 916043 h 2225375"/>
                  <a:gd name="connsiteX31" fmla="*/ 581102 w 2895030"/>
                  <a:gd name="connsiteY31" fmla="*/ 955421 h 2225375"/>
                  <a:gd name="connsiteX32" fmla="*/ 541720 w 2895030"/>
                  <a:gd name="connsiteY32" fmla="*/ 1044023 h 2225375"/>
                  <a:gd name="connsiteX33" fmla="*/ 531875 w 2895030"/>
                  <a:gd name="connsiteY33" fmla="*/ 1073556 h 2225375"/>
                  <a:gd name="connsiteX34" fmla="*/ 512184 w 2895030"/>
                  <a:gd name="connsiteY34" fmla="*/ 1103090 h 2225375"/>
                  <a:gd name="connsiteX35" fmla="*/ 522029 w 2895030"/>
                  <a:gd name="connsiteY35" fmla="*/ 1211381 h 2225375"/>
                  <a:gd name="connsiteX36" fmla="*/ 571257 w 2895030"/>
                  <a:gd name="connsiteY36" fmla="*/ 1250759 h 2225375"/>
                  <a:gd name="connsiteX37" fmla="*/ 610639 w 2895030"/>
                  <a:gd name="connsiteY37" fmla="*/ 1270449 h 2225375"/>
                  <a:gd name="connsiteX38" fmla="*/ 669712 w 2895030"/>
                  <a:gd name="connsiteY38" fmla="*/ 1290138 h 2225375"/>
                  <a:gd name="connsiteX39" fmla="*/ 699248 w 2895030"/>
                  <a:gd name="connsiteY39" fmla="*/ 1309827 h 2225375"/>
                  <a:gd name="connsiteX40" fmla="*/ 846931 w 2895030"/>
                  <a:gd name="connsiteY40" fmla="*/ 1329516 h 2225375"/>
                  <a:gd name="connsiteX41" fmla="*/ 906004 w 2895030"/>
                  <a:gd name="connsiteY41" fmla="*/ 1359050 h 2225375"/>
                  <a:gd name="connsiteX42" fmla="*/ 935540 w 2895030"/>
                  <a:gd name="connsiteY42" fmla="*/ 1378739 h 2225375"/>
                  <a:gd name="connsiteX43" fmla="*/ 974922 w 2895030"/>
                  <a:gd name="connsiteY43" fmla="*/ 1388584 h 2225375"/>
                  <a:gd name="connsiteX44" fmla="*/ 1014304 w 2895030"/>
                  <a:gd name="connsiteY44" fmla="*/ 1408273 h 2225375"/>
                  <a:gd name="connsiteX45" fmla="*/ 1024150 w 2895030"/>
                  <a:gd name="connsiteY45" fmla="*/ 1437807 h 2225375"/>
                  <a:gd name="connsiteX46" fmla="*/ 974922 w 2895030"/>
                  <a:gd name="connsiteY46" fmla="*/ 1427962 h 2225375"/>
                  <a:gd name="connsiteX47" fmla="*/ 935540 w 2895030"/>
                  <a:gd name="connsiteY47" fmla="*/ 1418118 h 2225375"/>
                  <a:gd name="connsiteX48" fmla="*/ 837085 w 2895030"/>
                  <a:gd name="connsiteY48" fmla="*/ 1398428 h 2225375"/>
                  <a:gd name="connsiteX49" fmla="*/ 600793 w 2895030"/>
                  <a:gd name="connsiteY49" fmla="*/ 1418118 h 2225375"/>
                  <a:gd name="connsiteX50" fmla="*/ 571257 w 2895030"/>
                  <a:gd name="connsiteY50" fmla="*/ 1427962 h 2225375"/>
                  <a:gd name="connsiteX51" fmla="*/ 561411 w 2895030"/>
                  <a:gd name="connsiteY51" fmla="*/ 1457496 h 2225375"/>
                  <a:gd name="connsiteX52" fmla="*/ 502339 w 2895030"/>
                  <a:gd name="connsiteY52" fmla="*/ 1477185 h 2225375"/>
                  <a:gd name="connsiteX53" fmla="*/ 541720 w 2895030"/>
                  <a:gd name="connsiteY53" fmla="*/ 1427962 h 2225375"/>
                  <a:gd name="connsiteX54" fmla="*/ 571257 w 2895030"/>
                  <a:gd name="connsiteY54" fmla="*/ 1408273 h 2225375"/>
                  <a:gd name="connsiteX55" fmla="*/ 610639 w 2895030"/>
                  <a:gd name="connsiteY55" fmla="*/ 1359050 h 2225375"/>
                  <a:gd name="connsiteX56" fmla="*/ 620484 w 2895030"/>
                  <a:gd name="connsiteY56" fmla="*/ 1319672 h 2225375"/>
                  <a:gd name="connsiteX57" fmla="*/ 610639 w 2895030"/>
                  <a:gd name="connsiteY57" fmla="*/ 1290138 h 2225375"/>
                  <a:gd name="connsiteX58" fmla="*/ 315274 w 2895030"/>
                  <a:gd name="connsiteY58" fmla="*/ 1280293 h 2225375"/>
                  <a:gd name="connsiteX59" fmla="*/ 285738 w 2895030"/>
                  <a:gd name="connsiteY59" fmla="*/ 1290138 h 2225375"/>
                  <a:gd name="connsiteX60" fmla="*/ 275892 w 2895030"/>
                  <a:gd name="connsiteY60" fmla="*/ 1319672 h 2225375"/>
                  <a:gd name="connsiteX61" fmla="*/ 256201 w 2895030"/>
                  <a:gd name="connsiteY61" fmla="*/ 1349205 h 2225375"/>
                  <a:gd name="connsiteX62" fmla="*/ 206974 w 2895030"/>
                  <a:gd name="connsiteY62" fmla="*/ 1437807 h 2225375"/>
                  <a:gd name="connsiteX63" fmla="*/ 187283 w 2895030"/>
                  <a:gd name="connsiteY63" fmla="*/ 1467341 h 2225375"/>
                  <a:gd name="connsiteX64" fmla="*/ 177437 w 2895030"/>
                  <a:gd name="connsiteY64" fmla="*/ 1496874 h 2225375"/>
                  <a:gd name="connsiteX65" fmla="*/ 167592 w 2895030"/>
                  <a:gd name="connsiteY65" fmla="*/ 1536253 h 2225375"/>
                  <a:gd name="connsiteX66" fmla="*/ 147901 w 2895030"/>
                  <a:gd name="connsiteY66" fmla="*/ 1565787 h 2225375"/>
                  <a:gd name="connsiteX67" fmla="*/ 128210 w 2895030"/>
                  <a:gd name="connsiteY67" fmla="*/ 1624854 h 2225375"/>
                  <a:gd name="connsiteX68" fmla="*/ 118364 w 2895030"/>
                  <a:gd name="connsiteY68" fmla="*/ 1654388 h 2225375"/>
                  <a:gd name="connsiteX69" fmla="*/ 108519 w 2895030"/>
                  <a:gd name="connsiteY69" fmla="*/ 1723300 h 2225375"/>
                  <a:gd name="connsiteX70" fmla="*/ 98673 w 2895030"/>
                  <a:gd name="connsiteY70" fmla="*/ 1752834 h 2225375"/>
                  <a:gd name="connsiteX71" fmla="*/ 78982 w 2895030"/>
                  <a:gd name="connsiteY71" fmla="*/ 1841436 h 2225375"/>
                  <a:gd name="connsiteX72" fmla="*/ 69137 w 2895030"/>
                  <a:gd name="connsiteY72" fmla="*/ 1870970 h 2225375"/>
                  <a:gd name="connsiteX73" fmla="*/ 59291 w 2895030"/>
                  <a:gd name="connsiteY73" fmla="*/ 1910348 h 2225375"/>
                  <a:gd name="connsiteX74" fmla="*/ 49446 w 2895030"/>
                  <a:gd name="connsiteY74" fmla="*/ 1939882 h 2225375"/>
                  <a:gd name="connsiteX75" fmla="*/ 10064 w 2895030"/>
                  <a:gd name="connsiteY75" fmla="*/ 2048173 h 2225375"/>
                  <a:gd name="connsiteX76" fmla="*/ 10064 w 2895030"/>
                  <a:gd name="connsiteY76" fmla="*/ 2146619 h 2225375"/>
                  <a:gd name="connsiteX77" fmla="*/ 29755 w 2895030"/>
                  <a:gd name="connsiteY77" fmla="*/ 2176152 h 2225375"/>
                  <a:gd name="connsiteX78" fmla="*/ 39600 w 2895030"/>
                  <a:gd name="connsiteY78" fmla="*/ 2205686 h 2225375"/>
                  <a:gd name="connsiteX79" fmla="*/ 98673 w 2895030"/>
                  <a:gd name="connsiteY79" fmla="*/ 2225375 h 2225375"/>
                  <a:gd name="connsiteX80" fmla="*/ 226665 w 2895030"/>
                  <a:gd name="connsiteY80" fmla="*/ 2215531 h 2225375"/>
                  <a:gd name="connsiteX81" fmla="*/ 256201 w 2895030"/>
                  <a:gd name="connsiteY81" fmla="*/ 2205686 h 2225375"/>
                  <a:gd name="connsiteX82" fmla="*/ 295583 w 2895030"/>
                  <a:gd name="connsiteY82" fmla="*/ 2146619 h 2225375"/>
                  <a:gd name="connsiteX83" fmla="*/ 315274 w 2895030"/>
                  <a:gd name="connsiteY83" fmla="*/ 2126929 h 2225375"/>
                  <a:gd name="connsiteX84" fmla="*/ 394038 w 2895030"/>
                  <a:gd name="connsiteY84" fmla="*/ 2018639 h 2225375"/>
                  <a:gd name="connsiteX85" fmla="*/ 384193 w 2895030"/>
                  <a:gd name="connsiteY85" fmla="*/ 1802057 h 2225375"/>
                  <a:gd name="connsiteX86" fmla="*/ 305429 w 2895030"/>
                  <a:gd name="connsiteY86" fmla="*/ 1654388 h 2225375"/>
                  <a:gd name="connsiteX87" fmla="*/ 433420 w 2895030"/>
                  <a:gd name="connsiteY87" fmla="*/ 1683922 h 2225375"/>
                  <a:gd name="connsiteX88" fmla="*/ 512184 w 2895030"/>
                  <a:gd name="connsiteY88" fmla="*/ 1713456 h 2225375"/>
                  <a:gd name="connsiteX89" fmla="*/ 610639 w 2895030"/>
                  <a:gd name="connsiteY89" fmla="*/ 1703611 h 2225375"/>
                  <a:gd name="connsiteX90" fmla="*/ 640175 w 2895030"/>
                  <a:gd name="connsiteY90" fmla="*/ 1693767 h 2225375"/>
                  <a:gd name="connsiteX91" fmla="*/ 659866 w 2895030"/>
                  <a:gd name="connsiteY91" fmla="*/ 1664233 h 2225375"/>
                  <a:gd name="connsiteX92" fmla="*/ 689403 w 2895030"/>
                  <a:gd name="connsiteY92" fmla="*/ 1644544 h 2225375"/>
                  <a:gd name="connsiteX93" fmla="*/ 709094 w 2895030"/>
                  <a:gd name="connsiteY93" fmla="*/ 1624854 h 2225375"/>
                  <a:gd name="connsiteX94" fmla="*/ 758321 w 2895030"/>
                  <a:gd name="connsiteY94" fmla="*/ 1615010 h 2225375"/>
                  <a:gd name="connsiteX95" fmla="*/ 945386 w 2895030"/>
                  <a:gd name="connsiteY95" fmla="*/ 1624854 h 2225375"/>
                  <a:gd name="connsiteX96" fmla="*/ 1004459 w 2895030"/>
                  <a:gd name="connsiteY96" fmla="*/ 1644544 h 2225375"/>
                  <a:gd name="connsiteX97" fmla="*/ 1033995 w 2895030"/>
                  <a:gd name="connsiteY97" fmla="*/ 1674077 h 2225375"/>
                  <a:gd name="connsiteX98" fmla="*/ 1063532 w 2895030"/>
                  <a:gd name="connsiteY98" fmla="*/ 1683922 h 2225375"/>
                  <a:gd name="connsiteX99" fmla="*/ 1083222 w 2895030"/>
                  <a:gd name="connsiteY99" fmla="*/ 1713456 h 2225375"/>
                  <a:gd name="connsiteX100" fmla="*/ 1122604 w 2895030"/>
                  <a:gd name="connsiteY100" fmla="*/ 1723300 h 2225375"/>
                  <a:gd name="connsiteX101" fmla="*/ 1171832 w 2895030"/>
                  <a:gd name="connsiteY101" fmla="*/ 1733145 h 2225375"/>
                  <a:gd name="connsiteX102" fmla="*/ 1240750 w 2895030"/>
                  <a:gd name="connsiteY102" fmla="*/ 1752834 h 2225375"/>
                  <a:gd name="connsiteX103" fmla="*/ 1398278 w 2895030"/>
                  <a:gd name="connsiteY103" fmla="*/ 1723300 h 2225375"/>
                  <a:gd name="connsiteX104" fmla="*/ 1417969 w 2895030"/>
                  <a:gd name="connsiteY104" fmla="*/ 1693767 h 2225375"/>
                  <a:gd name="connsiteX105" fmla="*/ 1437660 w 2895030"/>
                  <a:gd name="connsiteY105" fmla="*/ 1634699 h 2225375"/>
                  <a:gd name="connsiteX106" fmla="*/ 1664106 w 2895030"/>
                  <a:gd name="connsiteY106" fmla="*/ 1536252 h 2225375"/>
                  <a:gd name="connsiteX107" fmla="*/ 1388433 w 2895030"/>
                  <a:gd name="connsiteY107" fmla="*/ 1378739 h 2225375"/>
                  <a:gd name="connsiteX108" fmla="*/ 1624724 w 2895030"/>
                  <a:gd name="connsiteY108" fmla="*/ 1319671 h 2225375"/>
                  <a:gd name="connsiteX109" fmla="*/ 1555806 w 2895030"/>
                  <a:gd name="connsiteY109" fmla="*/ 807752 h 2225375"/>
                  <a:gd name="connsiteX110" fmla="*/ 1260441 w 2895030"/>
                  <a:gd name="connsiteY110" fmla="*/ 1250759 h 2225375"/>
                  <a:gd name="connsiteX111" fmla="*/ 1191523 w 2895030"/>
                  <a:gd name="connsiteY111" fmla="*/ 1191692 h 2225375"/>
                  <a:gd name="connsiteX112" fmla="*/ 1181677 w 2895030"/>
                  <a:gd name="connsiteY112" fmla="*/ 1162158 h 2225375"/>
                  <a:gd name="connsiteX113" fmla="*/ 1122604 w 2895030"/>
                  <a:gd name="connsiteY113" fmla="*/ 1132624 h 2225375"/>
                  <a:gd name="connsiteX114" fmla="*/ 1102913 w 2895030"/>
                  <a:gd name="connsiteY114" fmla="*/ 1103090 h 2225375"/>
                  <a:gd name="connsiteX115" fmla="*/ 1043841 w 2895030"/>
                  <a:gd name="connsiteY115" fmla="*/ 1073556 h 2225375"/>
                  <a:gd name="connsiteX116" fmla="*/ 1033995 w 2895030"/>
                  <a:gd name="connsiteY116" fmla="*/ 1044023 h 2225375"/>
                  <a:gd name="connsiteX117" fmla="*/ 1014304 w 2895030"/>
                  <a:gd name="connsiteY117" fmla="*/ 1024333 h 2225375"/>
                  <a:gd name="connsiteX118" fmla="*/ 994613 w 2895030"/>
                  <a:gd name="connsiteY118" fmla="*/ 994799 h 2225375"/>
                  <a:gd name="connsiteX119" fmla="*/ 1102913 w 2895030"/>
                  <a:gd name="connsiteY119" fmla="*/ 945577 h 2225375"/>
                  <a:gd name="connsiteX120" fmla="*/ 994613 w 2895030"/>
                  <a:gd name="connsiteY120" fmla="*/ 837286 h 2225375"/>
                  <a:gd name="connsiteX121" fmla="*/ 1014304 w 2895030"/>
                  <a:gd name="connsiteY121" fmla="*/ 807752 h 2225375"/>
                  <a:gd name="connsiteX122" fmla="*/ 1053686 w 2895030"/>
                  <a:gd name="connsiteY122" fmla="*/ 788063 h 2225375"/>
                  <a:gd name="connsiteX123" fmla="*/ 1211213 w 2895030"/>
                  <a:gd name="connsiteY123" fmla="*/ 1162158 h 2225375"/>
                  <a:gd name="connsiteX124" fmla="*/ 1516424 w 2895030"/>
                  <a:gd name="connsiteY124" fmla="*/ 768374 h 2225375"/>
                  <a:gd name="connsiteX125" fmla="*/ 1516424 w 2895030"/>
                  <a:gd name="connsiteY125" fmla="*/ 768374 h 2225375"/>
                  <a:gd name="connsiteX126" fmla="*/ 1516424 w 2895030"/>
                  <a:gd name="connsiteY126" fmla="*/ 768374 h 2225375"/>
                  <a:gd name="connsiteX127" fmla="*/ 1516424 w 2895030"/>
                  <a:gd name="connsiteY127" fmla="*/ 768374 h 2225375"/>
                  <a:gd name="connsiteX0" fmla="*/ 1516424 w 3027329"/>
                  <a:gd name="connsiteY0" fmla="*/ 946390 h 2226189"/>
                  <a:gd name="connsiteX1" fmla="*/ 1309668 w 3027329"/>
                  <a:gd name="connsiteY1" fmla="*/ 1261418 h 2226189"/>
                  <a:gd name="connsiteX2" fmla="*/ 1565652 w 3027329"/>
                  <a:gd name="connsiteY2" fmla="*/ 729809 h 2226189"/>
                  <a:gd name="connsiteX3" fmla="*/ 1693643 w 3027329"/>
                  <a:gd name="connsiteY3" fmla="*/ 1537066 h 2226189"/>
                  <a:gd name="connsiteX4" fmla="*/ 2057924 w 3027329"/>
                  <a:gd name="connsiteY4" fmla="*/ 1527223 h 2226189"/>
                  <a:gd name="connsiteX5" fmla="*/ 2097308 w 3027329"/>
                  <a:gd name="connsiteY5" fmla="*/ 877479 h 2226189"/>
                  <a:gd name="connsiteX6" fmla="*/ 2530510 w 3027329"/>
                  <a:gd name="connsiteY6" fmla="*/ 660897 h 2226189"/>
                  <a:gd name="connsiteX7" fmla="*/ 2884945 w 3027329"/>
                  <a:gd name="connsiteY7" fmla="*/ 198202 h 2226189"/>
                  <a:gd name="connsiteX8" fmla="*/ 2727421 w 3027329"/>
                  <a:gd name="connsiteY8" fmla="*/ 1309 h 2226189"/>
                  <a:gd name="connsiteX9" fmla="*/ 2018542 w 3027329"/>
                  <a:gd name="connsiteY9" fmla="*/ 247424 h 2226189"/>
                  <a:gd name="connsiteX10" fmla="*/ 1614879 w 3027329"/>
                  <a:gd name="connsiteY10" fmla="*/ 454160 h 2226189"/>
                  <a:gd name="connsiteX11" fmla="*/ 1585343 w 3027329"/>
                  <a:gd name="connsiteY11" fmla="*/ 434471 h 2226189"/>
                  <a:gd name="connsiteX12" fmla="*/ 1545961 w 3027329"/>
                  <a:gd name="connsiteY12" fmla="*/ 424626 h 2226189"/>
                  <a:gd name="connsiteX13" fmla="*/ 1457351 w 3027329"/>
                  <a:gd name="connsiteY13" fmla="*/ 414782 h 2226189"/>
                  <a:gd name="connsiteX14" fmla="*/ 1191523 w 3027329"/>
                  <a:gd name="connsiteY14" fmla="*/ 444315 h 2226189"/>
                  <a:gd name="connsiteX15" fmla="*/ 1161986 w 3027329"/>
                  <a:gd name="connsiteY15" fmla="*/ 454160 h 2226189"/>
                  <a:gd name="connsiteX16" fmla="*/ 1083222 w 3027329"/>
                  <a:gd name="connsiteY16" fmla="*/ 503383 h 2226189"/>
                  <a:gd name="connsiteX17" fmla="*/ 1024150 w 3027329"/>
                  <a:gd name="connsiteY17" fmla="*/ 542762 h 2226189"/>
                  <a:gd name="connsiteX18" fmla="*/ 994613 w 3027329"/>
                  <a:gd name="connsiteY18" fmla="*/ 562451 h 2226189"/>
                  <a:gd name="connsiteX19" fmla="*/ 935540 w 3027329"/>
                  <a:gd name="connsiteY19" fmla="*/ 582140 h 2226189"/>
                  <a:gd name="connsiteX20" fmla="*/ 906004 w 3027329"/>
                  <a:gd name="connsiteY20" fmla="*/ 591985 h 2226189"/>
                  <a:gd name="connsiteX21" fmla="*/ 886313 w 3027329"/>
                  <a:gd name="connsiteY21" fmla="*/ 621518 h 2226189"/>
                  <a:gd name="connsiteX22" fmla="*/ 827240 w 3027329"/>
                  <a:gd name="connsiteY22" fmla="*/ 651052 h 2226189"/>
                  <a:gd name="connsiteX23" fmla="*/ 758321 w 3027329"/>
                  <a:gd name="connsiteY23" fmla="*/ 729809 h 2226189"/>
                  <a:gd name="connsiteX24" fmla="*/ 738630 w 3027329"/>
                  <a:gd name="connsiteY24" fmla="*/ 759343 h 2226189"/>
                  <a:gd name="connsiteX25" fmla="*/ 679557 w 3027329"/>
                  <a:gd name="connsiteY25" fmla="*/ 788877 h 2226189"/>
                  <a:gd name="connsiteX26" fmla="*/ 659866 w 3027329"/>
                  <a:gd name="connsiteY26" fmla="*/ 818411 h 2226189"/>
                  <a:gd name="connsiteX27" fmla="*/ 650021 w 3027329"/>
                  <a:gd name="connsiteY27" fmla="*/ 847944 h 2226189"/>
                  <a:gd name="connsiteX28" fmla="*/ 620484 w 3027329"/>
                  <a:gd name="connsiteY28" fmla="*/ 857789 h 2226189"/>
                  <a:gd name="connsiteX29" fmla="*/ 610639 w 3027329"/>
                  <a:gd name="connsiteY29" fmla="*/ 887323 h 2226189"/>
                  <a:gd name="connsiteX30" fmla="*/ 590948 w 3027329"/>
                  <a:gd name="connsiteY30" fmla="*/ 916857 h 2226189"/>
                  <a:gd name="connsiteX31" fmla="*/ 581102 w 3027329"/>
                  <a:gd name="connsiteY31" fmla="*/ 956235 h 2226189"/>
                  <a:gd name="connsiteX32" fmla="*/ 541720 w 3027329"/>
                  <a:gd name="connsiteY32" fmla="*/ 1044837 h 2226189"/>
                  <a:gd name="connsiteX33" fmla="*/ 531875 w 3027329"/>
                  <a:gd name="connsiteY33" fmla="*/ 1074370 h 2226189"/>
                  <a:gd name="connsiteX34" fmla="*/ 512184 w 3027329"/>
                  <a:gd name="connsiteY34" fmla="*/ 1103904 h 2226189"/>
                  <a:gd name="connsiteX35" fmla="*/ 522029 w 3027329"/>
                  <a:gd name="connsiteY35" fmla="*/ 1212195 h 2226189"/>
                  <a:gd name="connsiteX36" fmla="*/ 571257 w 3027329"/>
                  <a:gd name="connsiteY36" fmla="*/ 1251573 h 2226189"/>
                  <a:gd name="connsiteX37" fmla="*/ 610639 w 3027329"/>
                  <a:gd name="connsiteY37" fmla="*/ 1271263 h 2226189"/>
                  <a:gd name="connsiteX38" fmla="*/ 669712 w 3027329"/>
                  <a:gd name="connsiteY38" fmla="*/ 1290952 h 2226189"/>
                  <a:gd name="connsiteX39" fmla="*/ 699248 w 3027329"/>
                  <a:gd name="connsiteY39" fmla="*/ 1310641 h 2226189"/>
                  <a:gd name="connsiteX40" fmla="*/ 846931 w 3027329"/>
                  <a:gd name="connsiteY40" fmla="*/ 1330330 h 2226189"/>
                  <a:gd name="connsiteX41" fmla="*/ 906004 w 3027329"/>
                  <a:gd name="connsiteY41" fmla="*/ 1359864 h 2226189"/>
                  <a:gd name="connsiteX42" fmla="*/ 935540 w 3027329"/>
                  <a:gd name="connsiteY42" fmla="*/ 1379553 h 2226189"/>
                  <a:gd name="connsiteX43" fmla="*/ 974922 w 3027329"/>
                  <a:gd name="connsiteY43" fmla="*/ 1389398 h 2226189"/>
                  <a:gd name="connsiteX44" fmla="*/ 1014304 w 3027329"/>
                  <a:gd name="connsiteY44" fmla="*/ 1409087 h 2226189"/>
                  <a:gd name="connsiteX45" fmla="*/ 1024150 w 3027329"/>
                  <a:gd name="connsiteY45" fmla="*/ 1438621 h 2226189"/>
                  <a:gd name="connsiteX46" fmla="*/ 974922 w 3027329"/>
                  <a:gd name="connsiteY46" fmla="*/ 1428776 h 2226189"/>
                  <a:gd name="connsiteX47" fmla="*/ 935540 w 3027329"/>
                  <a:gd name="connsiteY47" fmla="*/ 1418932 h 2226189"/>
                  <a:gd name="connsiteX48" fmla="*/ 837085 w 3027329"/>
                  <a:gd name="connsiteY48" fmla="*/ 1399242 h 2226189"/>
                  <a:gd name="connsiteX49" fmla="*/ 600793 w 3027329"/>
                  <a:gd name="connsiteY49" fmla="*/ 1418932 h 2226189"/>
                  <a:gd name="connsiteX50" fmla="*/ 571257 w 3027329"/>
                  <a:gd name="connsiteY50" fmla="*/ 1428776 h 2226189"/>
                  <a:gd name="connsiteX51" fmla="*/ 561411 w 3027329"/>
                  <a:gd name="connsiteY51" fmla="*/ 1458310 h 2226189"/>
                  <a:gd name="connsiteX52" fmla="*/ 502339 w 3027329"/>
                  <a:gd name="connsiteY52" fmla="*/ 1477999 h 2226189"/>
                  <a:gd name="connsiteX53" fmla="*/ 541720 w 3027329"/>
                  <a:gd name="connsiteY53" fmla="*/ 1428776 h 2226189"/>
                  <a:gd name="connsiteX54" fmla="*/ 571257 w 3027329"/>
                  <a:gd name="connsiteY54" fmla="*/ 1409087 h 2226189"/>
                  <a:gd name="connsiteX55" fmla="*/ 610639 w 3027329"/>
                  <a:gd name="connsiteY55" fmla="*/ 1359864 h 2226189"/>
                  <a:gd name="connsiteX56" fmla="*/ 620484 w 3027329"/>
                  <a:gd name="connsiteY56" fmla="*/ 1320486 h 2226189"/>
                  <a:gd name="connsiteX57" fmla="*/ 610639 w 3027329"/>
                  <a:gd name="connsiteY57" fmla="*/ 1290952 h 2226189"/>
                  <a:gd name="connsiteX58" fmla="*/ 315274 w 3027329"/>
                  <a:gd name="connsiteY58" fmla="*/ 1281107 h 2226189"/>
                  <a:gd name="connsiteX59" fmla="*/ 285738 w 3027329"/>
                  <a:gd name="connsiteY59" fmla="*/ 1290952 h 2226189"/>
                  <a:gd name="connsiteX60" fmla="*/ 275892 w 3027329"/>
                  <a:gd name="connsiteY60" fmla="*/ 1320486 h 2226189"/>
                  <a:gd name="connsiteX61" fmla="*/ 256201 w 3027329"/>
                  <a:gd name="connsiteY61" fmla="*/ 1350019 h 2226189"/>
                  <a:gd name="connsiteX62" fmla="*/ 206974 w 3027329"/>
                  <a:gd name="connsiteY62" fmla="*/ 1438621 h 2226189"/>
                  <a:gd name="connsiteX63" fmla="*/ 187283 w 3027329"/>
                  <a:gd name="connsiteY63" fmla="*/ 1468155 h 2226189"/>
                  <a:gd name="connsiteX64" fmla="*/ 177437 w 3027329"/>
                  <a:gd name="connsiteY64" fmla="*/ 1497688 h 2226189"/>
                  <a:gd name="connsiteX65" fmla="*/ 167592 w 3027329"/>
                  <a:gd name="connsiteY65" fmla="*/ 1537067 h 2226189"/>
                  <a:gd name="connsiteX66" fmla="*/ 147901 w 3027329"/>
                  <a:gd name="connsiteY66" fmla="*/ 1566601 h 2226189"/>
                  <a:gd name="connsiteX67" fmla="*/ 128210 w 3027329"/>
                  <a:gd name="connsiteY67" fmla="*/ 1625668 h 2226189"/>
                  <a:gd name="connsiteX68" fmla="*/ 118364 w 3027329"/>
                  <a:gd name="connsiteY68" fmla="*/ 1655202 h 2226189"/>
                  <a:gd name="connsiteX69" fmla="*/ 108519 w 3027329"/>
                  <a:gd name="connsiteY69" fmla="*/ 1724114 h 2226189"/>
                  <a:gd name="connsiteX70" fmla="*/ 98673 w 3027329"/>
                  <a:gd name="connsiteY70" fmla="*/ 1753648 h 2226189"/>
                  <a:gd name="connsiteX71" fmla="*/ 78982 w 3027329"/>
                  <a:gd name="connsiteY71" fmla="*/ 1842250 h 2226189"/>
                  <a:gd name="connsiteX72" fmla="*/ 69137 w 3027329"/>
                  <a:gd name="connsiteY72" fmla="*/ 1871784 h 2226189"/>
                  <a:gd name="connsiteX73" fmla="*/ 59291 w 3027329"/>
                  <a:gd name="connsiteY73" fmla="*/ 1911162 h 2226189"/>
                  <a:gd name="connsiteX74" fmla="*/ 49446 w 3027329"/>
                  <a:gd name="connsiteY74" fmla="*/ 1940696 h 2226189"/>
                  <a:gd name="connsiteX75" fmla="*/ 10064 w 3027329"/>
                  <a:gd name="connsiteY75" fmla="*/ 2048987 h 2226189"/>
                  <a:gd name="connsiteX76" fmla="*/ 10064 w 3027329"/>
                  <a:gd name="connsiteY76" fmla="*/ 2147433 h 2226189"/>
                  <a:gd name="connsiteX77" fmla="*/ 29755 w 3027329"/>
                  <a:gd name="connsiteY77" fmla="*/ 2176966 h 2226189"/>
                  <a:gd name="connsiteX78" fmla="*/ 39600 w 3027329"/>
                  <a:gd name="connsiteY78" fmla="*/ 2206500 h 2226189"/>
                  <a:gd name="connsiteX79" fmla="*/ 98673 w 3027329"/>
                  <a:gd name="connsiteY79" fmla="*/ 2226189 h 2226189"/>
                  <a:gd name="connsiteX80" fmla="*/ 226665 w 3027329"/>
                  <a:gd name="connsiteY80" fmla="*/ 2216345 h 2226189"/>
                  <a:gd name="connsiteX81" fmla="*/ 256201 w 3027329"/>
                  <a:gd name="connsiteY81" fmla="*/ 2206500 h 2226189"/>
                  <a:gd name="connsiteX82" fmla="*/ 295583 w 3027329"/>
                  <a:gd name="connsiteY82" fmla="*/ 2147433 h 2226189"/>
                  <a:gd name="connsiteX83" fmla="*/ 315274 w 3027329"/>
                  <a:gd name="connsiteY83" fmla="*/ 2127743 h 2226189"/>
                  <a:gd name="connsiteX84" fmla="*/ 394038 w 3027329"/>
                  <a:gd name="connsiteY84" fmla="*/ 2019453 h 2226189"/>
                  <a:gd name="connsiteX85" fmla="*/ 384193 w 3027329"/>
                  <a:gd name="connsiteY85" fmla="*/ 1802871 h 2226189"/>
                  <a:gd name="connsiteX86" fmla="*/ 305429 w 3027329"/>
                  <a:gd name="connsiteY86" fmla="*/ 1655202 h 2226189"/>
                  <a:gd name="connsiteX87" fmla="*/ 433420 w 3027329"/>
                  <a:gd name="connsiteY87" fmla="*/ 1684736 h 2226189"/>
                  <a:gd name="connsiteX88" fmla="*/ 512184 w 3027329"/>
                  <a:gd name="connsiteY88" fmla="*/ 1714270 h 2226189"/>
                  <a:gd name="connsiteX89" fmla="*/ 610639 w 3027329"/>
                  <a:gd name="connsiteY89" fmla="*/ 1704425 h 2226189"/>
                  <a:gd name="connsiteX90" fmla="*/ 640175 w 3027329"/>
                  <a:gd name="connsiteY90" fmla="*/ 1694581 h 2226189"/>
                  <a:gd name="connsiteX91" fmla="*/ 659866 w 3027329"/>
                  <a:gd name="connsiteY91" fmla="*/ 1665047 h 2226189"/>
                  <a:gd name="connsiteX92" fmla="*/ 689403 w 3027329"/>
                  <a:gd name="connsiteY92" fmla="*/ 1645358 h 2226189"/>
                  <a:gd name="connsiteX93" fmla="*/ 709094 w 3027329"/>
                  <a:gd name="connsiteY93" fmla="*/ 1625668 h 2226189"/>
                  <a:gd name="connsiteX94" fmla="*/ 758321 w 3027329"/>
                  <a:gd name="connsiteY94" fmla="*/ 1615824 h 2226189"/>
                  <a:gd name="connsiteX95" fmla="*/ 945386 w 3027329"/>
                  <a:gd name="connsiteY95" fmla="*/ 1625668 h 2226189"/>
                  <a:gd name="connsiteX96" fmla="*/ 1004459 w 3027329"/>
                  <a:gd name="connsiteY96" fmla="*/ 1645358 h 2226189"/>
                  <a:gd name="connsiteX97" fmla="*/ 1033995 w 3027329"/>
                  <a:gd name="connsiteY97" fmla="*/ 1674891 h 2226189"/>
                  <a:gd name="connsiteX98" fmla="*/ 1063532 w 3027329"/>
                  <a:gd name="connsiteY98" fmla="*/ 1684736 h 2226189"/>
                  <a:gd name="connsiteX99" fmla="*/ 1083222 w 3027329"/>
                  <a:gd name="connsiteY99" fmla="*/ 1714270 h 2226189"/>
                  <a:gd name="connsiteX100" fmla="*/ 1122604 w 3027329"/>
                  <a:gd name="connsiteY100" fmla="*/ 1724114 h 2226189"/>
                  <a:gd name="connsiteX101" fmla="*/ 1171832 w 3027329"/>
                  <a:gd name="connsiteY101" fmla="*/ 1733959 h 2226189"/>
                  <a:gd name="connsiteX102" fmla="*/ 1240750 w 3027329"/>
                  <a:gd name="connsiteY102" fmla="*/ 1753648 h 2226189"/>
                  <a:gd name="connsiteX103" fmla="*/ 1398278 w 3027329"/>
                  <a:gd name="connsiteY103" fmla="*/ 1724114 h 2226189"/>
                  <a:gd name="connsiteX104" fmla="*/ 1417969 w 3027329"/>
                  <a:gd name="connsiteY104" fmla="*/ 1694581 h 2226189"/>
                  <a:gd name="connsiteX105" fmla="*/ 1437660 w 3027329"/>
                  <a:gd name="connsiteY105" fmla="*/ 1635513 h 2226189"/>
                  <a:gd name="connsiteX106" fmla="*/ 1664106 w 3027329"/>
                  <a:gd name="connsiteY106" fmla="*/ 1537066 h 2226189"/>
                  <a:gd name="connsiteX107" fmla="*/ 1388433 w 3027329"/>
                  <a:gd name="connsiteY107" fmla="*/ 1379553 h 2226189"/>
                  <a:gd name="connsiteX108" fmla="*/ 1624724 w 3027329"/>
                  <a:gd name="connsiteY108" fmla="*/ 1320485 h 2226189"/>
                  <a:gd name="connsiteX109" fmla="*/ 1555806 w 3027329"/>
                  <a:gd name="connsiteY109" fmla="*/ 808566 h 2226189"/>
                  <a:gd name="connsiteX110" fmla="*/ 1260441 w 3027329"/>
                  <a:gd name="connsiteY110" fmla="*/ 1251573 h 2226189"/>
                  <a:gd name="connsiteX111" fmla="*/ 1191523 w 3027329"/>
                  <a:gd name="connsiteY111" fmla="*/ 1192506 h 2226189"/>
                  <a:gd name="connsiteX112" fmla="*/ 1181677 w 3027329"/>
                  <a:gd name="connsiteY112" fmla="*/ 1162972 h 2226189"/>
                  <a:gd name="connsiteX113" fmla="*/ 1122604 w 3027329"/>
                  <a:gd name="connsiteY113" fmla="*/ 1133438 h 2226189"/>
                  <a:gd name="connsiteX114" fmla="*/ 1102913 w 3027329"/>
                  <a:gd name="connsiteY114" fmla="*/ 1103904 h 2226189"/>
                  <a:gd name="connsiteX115" fmla="*/ 1043841 w 3027329"/>
                  <a:gd name="connsiteY115" fmla="*/ 1074370 h 2226189"/>
                  <a:gd name="connsiteX116" fmla="*/ 1033995 w 3027329"/>
                  <a:gd name="connsiteY116" fmla="*/ 1044837 h 2226189"/>
                  <a:gd name="connsiteX117" fmla="*/ 1014304 w 3027329"/>
                  <a:gd name="connsiteY117" fmla="*/ 1025147 h 2226189"/>
                  <a:gd name="connsiteX118" fmla="*/ 994613 w 3027329"/>
                  <a:gd name="connsiteY118" fmla="*/ 995613 h 2226189"/>
                  <a:gd name="connsiteX119" fmla="*/ 1102913 w 3027329"/>
                  <a:gd name="connsiteY119" fmla="*/ 946391 h 2226189"/>
                  <a:gd name="connsiteX120" fmla="*/ 994613 w 3027329"/>
                  <a:gd name="connsiteY120" fmla="*/ 838100 h 2226189"/>
                  <a:gd name="connsiteX121" fmla="*/ 1014304 w 3027329"/>
                  <a:gd name="connsiteY121" fmla="*/ 808566 h 2226189"/>
                  <a:gd name="connsiteX122" fmla="*/ 1053686 w 3027329"/>
                  <a:gd name="connsiteY122" fmla="*/ 788877 h 2226189"/>
                  <a:gd name="connsiteX123" fmla="*/ 1211213 w 3027329"/>
                  <a:gd name="connsiteY123" fmla="*/ 1162972 h 2226189"/>
                  <a:gd name="connsiteX124" fmla="*/ 1516424 w 3027329"/>
                  <a:gd name="connsiteY124" fmla="*/ 769188 h 2226189"/>
                  <a:gd name="connsiteX125" fmla="*/ 1516424 w 3027329"/>
                  <a:gd name="connsiteY125" fmla="*/ 769188 h 2226189"/>
                  <a:gd name="connsiteX126" fmla="*/ 1516424 w 3027329"/>
                  <a:gd name="connsiteY126" fmla="*/ 769188 h 2226189"/>
                  <a:gd name="connsiteX127" fmla="*/ 1516424 w 3027329"/>
                  <a:gd name="connsiteY127" fmla="*/ 769188 h 2226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3027329" h="2226189">
                    <a:moveTo>
                      <a:pt x="1516424" y="946390"/>
                    </a:moveTo>
                    <a:cubicBezTo>
                      <a:pt x="1447505" y="1051399"/>
                      <a:pt x="1301463" y="1297515"/>
                      <a:pt x="1309668" y="1261418"/>
                    </a:cubicBezTo>
                    <a:cubicBezTo>
                      <a:pt x="1317873" y="1225321"/>
                      <a:pt x="1501656" y="683868"/>
                      <a:pt x="1565652" y="729809"/>
                    </a:cubicBezTo>
                    <a:cubicBezTo>
                      <a:pt x="1629648" y="775750"/>
                      <a:pt x="1621443" y="1436979"/>
                      <a:pt x="1693643" y="1537066"/>
                    </a:cubicBezTo>
                    <a:cubicBezTo>
                      <a:pt x="1765843" y="1637153"/>
                      <a:pt x="1990646" y="1637154"/>
                      <a:pt x="2057924" y="1527223"/>
                    </a:cubicBezTo>
                    <a:cubicBezTo>
                      <a:pt x="2125202" y="1417292"/>
                      <a:pt x="2018544" y="1021867"/>
                      <a:pt x="2097308" y="877479"/>
                    </a:cubicBezTo>
                    <a:cubicBezTo>
                      <a:pt x="2176072" y="733091"/>
                      <a:pt x="2435337" y="759343"/>
                      <a:pt x="2530510" y="660897"/>
                    </a:cubicBezTo>
                    <a:cubicBezTo>
                      <a:pt x="2625683" y="562451"/>
                      <a:pt x="2852127" y="308133"/>
                      <a:pt x="2884945" y="198202"/>
                    </a:cubicBezTo>
                    <a:cubicBezTo>
                      <a:pt x="3222974" y="19359"/>
                      <a:pt x="2871822" y="-6895"/>
                      <a:pt x="2727421" y="1309"/>
                    </a:cubicBezTo>
                    <a:cubicBezTo>
                      <a:pt x="2583021" y="9513"/>
                      <a:pt x="2203966" y="171949"/>
                      <a:pt x="2018542" y="247424"/>
                    </a:cubicBezTo>
                    <a:cubicBezTo>
                      <a:pt x="1833118" y="322899"/>
                      <a:pt x="1687079" y="422986"/>
                      <a:pt x="1614879" y="454160"/>
                    </a:cubicBezTo>
                    <a:cubicBezTo>
                      <a:pt x="1542679" y="485334"/>
                      <a:pt x="1596219" y="439132"/>
                      <a:pt x="1585343" y="434471"/>
                    </a:cubicBezTo>
                    <a:cubicBezTo>
                      <a:pt x="1572906" y="429141"/>
                      <a:pt x="1559335" y="426683"/>
                      <a:pt x="1545961" y="424626"/>
                    </a:cubicBezTo>
                    <a:cubicBezTo>
                      <a:pt x="1516588" y="420108"/>
                      <a:pt x="1486888" y="418063"/>
                      <a:pt x="1457351" y="414782"/>
                    </a:cubicBezTo>
                    <a:cubicBezTo>
                      <a:pt x="1290811" y="424033"/>
                      <a:pt x="1316977" y="412954"/>
                      <a:pt x="1191523" y="444315"/>
                    </a:cubicBezTo>
                    <a:cubicBezTo>
                      <a:pt x="1181455" y="446832"/>
                      <a:pt x="1171525" y="450072"/>
                      <a:pt x="1161986" y="454160"/>
                    </a:cubicBezTo>
                    <a:cubicBezTo>
                      <a:pt x="1119939" y="472178"/>
                      <a:pt x="1120916" y="475115"/>
                      <a:pt x="1083222" y="503383"/>
                    </a:cubicBezTo>
                    <a:cubicBezTo>
                      <a:pt x="1048615" y="555292"/>
                      <a:pt x="1083486" y="517334"/>
                      <a:pt x="1024150" y="542762"/>
                    </a:cubicBezTo>
                    <a:cubicBezTo>
                      <a:pt x="1013274" y="547423"/>
                      <a:pt x="1005426" y="557646"/>
                      <a:pt x="994613" y="562451"/>
                    </a:cubicBezTo>
                    <a:cubicBezTo>
                      <a:pt x="975646" y="570880"/>
                      <a:pt x="955231" y="575577"/>
                      <a:pt x="935540" y="582140"/>
                    </a:cubicBezTo>
                    <a:lnTo>
                      <a:pt x="906004" y="591985"/>
                    </a:lnTo>
                    <a:cubicBezTo>
                      <a:pt x="899440" y="601829"/>
                      <a:pt x="894680" y="613152"/>
                      <a:pt x="886313" y="621518"/>
                    </a:cubicBezTo>
                    <a:cubicBezTo>
                      <a:pt x="867225" y="640604"/>
                      <a:pt x="851264" y="643045"/>
                      <a:pt x="827240" y="651052"/>
                    </a:cubicBezTo>
                    <a:cubicBezTo>
                      <a:pt x="778012" y="683866"/>
                      <a:pt x="804267" y="660896"/>
                      <a:pt x="758321" y="729809"/>
                    </a:cubicBezTo>
                    <a:cubicBezTo>
                      <a:pt x="751757" y="739654"/>
                      <a:pt x="749855" y="755601"/>
                      <a:pt x="738630" y="759343"/>
                    </a:cubicBezTo>
                    <a:cubicBezTo>
                      <a:pt x="697869" y="772930"/>
                      <a:pt x="717729" y="763432"/>
                      <a:pt x="679557" y="788877"/>
                    </a:cubicBezTo>
                    <a:cubicBezTo>
                      <a:pt x="672993" y="798722"/>
                      <a:pt x="665158" y="807828"/>
                      <a:pt x="659866" y="818411"/>
                    </a:cubicBezTo>
                    <a:cubicBezTo>
                      <a:pt x="655225" y="827692"/>
                      <a:pt x="657359" y="840607"/>
                      <a:pt x="650021" y="847944"/>
                    </a:cubicBezTo>
                    <a:cubicBezTo>
                      <a:pt x="642682" y="855282"/>
                      <a:pt x="630330" y="854507"/>
                      <a:pt x="620484" y="857789"/>
                    </a:cubicBezTo>
                    <a:cubicBezTo>
                      <a:pt x="617202" y="867634"/>
                      <a:pt x="615280" y="878041"/>
                      <a:pt x="610639" y="887323"/>
                    </a:cubicBezTo>
                    <a:cubicBezTo>
                      <a:pt x="605347" y="897906"/>
                      <a:pt x="595609" y="905982"/>
                      <a:pt x="590948" y="916857"/>
                    </a:cubicBezTo>
                    <a:cubicBezTo>
                      <a:pt x="585618" y="929293"/>
                      <a:pt x="584990" y="943276"/>
                      <a:pt x="581102" y="956235"/>
                    </a:cubicBezTo>
                    <a:cubicBezTo>
                      <a:pt x="561929" y="1020139"/>
                      <a:pt x="570496" y="1001677"/>
                      <a:pt x="541720" y="1044837"/>
                    </a:cubicBezTo>
                    <a:cubicBezTo>
                      <a:pt x="538438" y="1054681"/>
                      <a:pt x="536516" y="1065089"/>
                      <a:pt x="531875" y="1074370"/>
                    </a:cubicBezTo>
                    <a:cubicBezTo>
                      <a:pt x="526583" y="1084953"/>
                      <a:pt x="513027" y="1092102"/>
                      <a:pt x="512184" y="1103904"/>
                    </a:cubicBezTo>
                    <a:cubicBezTo>
                      <a:pt x="509601" y="1140058"/>
                      <a:pt x="514434" y="1176754"/>
                      <a:pt x="522029" y="1212195"/>
                    </a:cubicBezTo>
                    <a:cubicBezTo>
                      <a:pt x="529507" y="1247090"/>
                      <a:pt x="546257" y="1240860"/>
                      <a:pt x="571257" y="1251573"/>
                    </a:cubicBezTo>
                    <a:cubicBezTo>
                      <a:pt x="584747" y="1257354"/>
                      <a:pt x="597012" y="1265813"/>
                      <a:pt x="610639" y="1271263"/>
                    </a:cubicBezTo>
                    <a:cubicBezTo>
                      <a:pt x="629911" y="1278971"/>
                      <a:pt x="652442" y="1279439"/>
                      <a:pt x="669712" y="1290952"/>
                    </a:cubicBezTo>
                    <a:cubicBezTo>
                      <a:pt x="679557" y="1297515"/>
                      <a:pt x="688023" y="1306900"/>
                      <a:pt x="699248" y="1310641"/>
                    </a:cubicBezTo>
                    <a:cubicBezTo>
                      <a:pt x="721349" y="1318008"/>
                      <a:pt x="837160" y="1329245"/>
                      <a:pt x="846931" y="1330330"/>
                    </a:cubicBezTo>
                    <a:cubicBezTo>
                      <a:pt x="931574" y="1386754"/>
                      <a:pt x="824481" y="1319106"/>
                      <a:pt x="906004" y="1359864"/>
                    </a:cubicBezTo>
                    <a:cubicBezTo>
                      <a:pt x="916587" y="1365155"/>
                      <a:pt x="924664" y="1374892"/>
                      <a:pt x="935540" y="1379553"/>
                    </a:cubicBezTo>
                    <a:cubicBezTo>
                      <a:pt x="947977" y="1384883"/>
                      <a:pt x="962252" y="1384647"/>
                      <a:pt x="974922" y="1389398"/>
                    </a:cubicBezTo>
                    <a:cubicBezTo>
                      <a:pt x="988664" y="1394551"/>
                      <a:pt x="1001177" y="1402524"/>
                      <a:pt x="1014304" y="1409087"/>
                    </a:cubicBezTo>
                    <a:cubicBezTo>
                      <a:pt x="1017586" y="1418932"/>
                      <a:pt x="1033432" y="1433980"/>
                      <a:pt x="1024150" y="1438621"/>
                    </a:cubicBezTo>
                    <a:cubicBezTo>
                      <a:pt x="1009182" y="1446104"/>
                      <a:pt x="991258" y="1432406"/>
                      <a:pt x="974922" y="1428776"/>
                    </a:cubicBezTo>
                    <a:cubicBezTo>
                      <a:pt x="961713" y="1425841"/>
                      <a:pt x="948809" y="1421585"/>
                      <a:pt x="935540" y="1418932"/>
                    </a:cubicBezTo>
                    <a:cubicBezTo>
                      <a:pt x="814864" y="1394799"/>
                      <a:pt x="928543" y="1422105"/>
                      <a:pt x="837085" y="1399242"/>
                    </a:cubicBezTo>
                    <a:cubicBezTo>
                      <a:pt x="755933" y="1403750"/>
                      <a:pt x="679086" y="1401535"/>
                      <a:pt x="600793" y="1418932"/>
                    </a:cubicBezTo>
                    <a:cubicBezTo>
                      <a:pt x="590662" y="1421183"/>
                      <a:pt x="581102" y="1425495"/>
                      <a:pt x="571257" y="1428776"/>
                    </a:cubicBezTo>
                    <a:cubicBezTo>
                      <a:pt x="567975" y="1438621"/>
                      <a:pt x="569856" y="1452279"/>
                      <a:pt x="561411" y="1458310"/>
                    </a:cubicBezTo>
                    <a:cubicBezTo>
                      <a:pt x="544521" y="1470373"/>
                      <a:pt x="502339" y="1477999"/>
                      <a:pt x="502339" y="1477999"/>
                    </a:cubicBezTo>
                    <a:cubicBezTo>
                      <a:pt x="586990" y="1421570"/>
                      <a:pt x="487368" y="1496709"/>
                      <a:pt x="541720" y="1428776"/>
                    </a:cubicBezTo>
                    <a:cubicBezTo>
                      <a:pt x="549112" y="1419537"/>
                      <a:pt x="561411" y="1415650"/>
                      <a:pt x="571257" y="1409087"/>
                    </a:cubicBezTo>
                    <a:cubicBezTo>
                      <a:pt x="603440" y="1312542"/>
                      <a:pt x="551263" y="1448918"/>
                      <a:pt x="610639" y="1359864"/>
                    </a:cubicBezTo>
                    <a:cubicBezTo>
                      <a:pt x="618145" y="1348607"/>
                      <a:pt x="617202" y="1333612"/>
                      <a:pt x="620484" y="1320486"/>
                    </a:cubicBezTo>
                    <a:cubicBezTo>
                      <a:pt x="617202" y="1310641"/>
                      <a:pt x="620595" y="1293880"/>
                      <a:pt x="610639" y="1290952"/>
                    </a:cubicBezTo>
                    <a:cubicBezTo>
                      <a:pt x="501431" y="1258835"/>
                      <a:pt x="424048" y="1273339"/>
                      <a:pt x="315274" y="1281107"/>
                    </a:cubicBezTo>
                    <a:cubicBezTo>
                      <a:pt x="305429" y="1284389"/>
                      <a:pt x="293077" y="1283614"/>
                      <a:pt x="285738" y="1290952"/>
                    </a:cubicBezTo>
                    <a:cubicBezTo>
                      <a:pt x="278400" y="1298290"/>
                      <a:pt x="280533" y="1311204"/>
                      <a:pt x="275892" y="1320486"/>
                    </a:cubicBezTo>
                    <a:cubicBezTo>
                      <a:pt x="270600" y="1331068"/>
                      <a:pt x="262765" y="1340175"/>
                      <a:pt x="256201" y="1350019"/>
                    </a:cubicBezTo>
                    <a:cubicBezTo>
                      <a:pt x="238872" y="1402003"/>
                      <a:pt x="252113" y="1370919"/>
                      <a:pt x="206974" y="1438621"/>
                    </a:cubicBezTo>
                    <a:cubicBezTo>
                      <a:pt x="200410" y="1448466"/>
                      <a:pt x="191025" y="1456930"/>
                      <a:pt x="187283" y="1468155"/>
                    </a:cubicBezTo>
                    <a:cubicBezTo>
                      <a:pt x="184001" y="1477999"/>
                      <a:pt x="180288" y="1487710"/>
                      <a:pt x="177437" y="1497688"/>
                    </a:cubicBezTo>
                    <a:cubicBezTo>
                      <a:pt x="173720" y="1510698"/>
                      <a:pt x="172922" y="1524631"/>
                      <a:pt x="167592" y="1537067"/>
                    </a:cubicBezTo>
                    <a:cubicBezTo>
                      <a:pt x="162931" y="1547942"/>
                      <a:pt x="152707" y="1555789"/>
                      <a:pt x="147901" y="1566601"/>
                    </a:cubicBezTo>
                    <a:cubicBezTo>
                      <a:pt x="139471" y="1585566"/>
                      <a:pt x="134774" y="1605979"/>
                      <a:pt x="128210" y="1625668"/>
                    </a:cubicBezTo>
                    <a:lnTo>
                      <a:pt x="118364" y="1655202"/>
                    </a:lnTo>
                    <a:cubicBezTo>
                      <a:pt x="115082" y="1678173"/>
                      <a:pt x="113070" y="1701361"/>
                      <a:pt x="108519" y="1724114"/>
                    </a:cubicBezTo>
                    <a:cubicBezTo>
                      <a:pt x="106484" y="1734290"/>
                      <a:pt x="101190" y="1743581"/>
                      <a:pt x="98673" y="1753648"/>
                    </a:cubicBezTo>
                    <a:cubicBezTo>
                      <a:pt x="78360" y="1834894"/>
                      <a:pt x="99206" y="1771472"/>
                      <a:pt x="78982" y="1842250"/>
                    </a:cubicBezTo>
                    <a:cubicBezTo>
                      <a:pt x="76131" y="1852228"/>
                      <a:pt x="71988" y="1861806"/>
                      <a:pt x="69137" y="1871784"/>
                    </a:cubicBezTo>
                    <a:cubicBezTo>
                      <a:pt x="65420" y="1884793"/>
                      <a:pt x="63008" y="1898153"/>
                      <a:pt x="59291" y="1911162"/>
                    </a:cubicBezTo>
                    <a:cubicBezTo>
                      <a:pt x="56440" y="1921140"/>
                      <a:pt x="52177" y="1930684"/>
                      <a:pt x="49446" y="1940696"/>
                    </a:cubicBezTo>
                    <a:cubicBezTo>
                      <a:pt x="23415" y="2036137"/>
                      <a:pt x="46284" y="1994662"/>
                      <a:pt x="10064" y="2048987"/>
                    </a:cubicBezTo>
                    <a:cubicBezTo>
                      <a:pt x="931" y="2094644"/>
                      <a:pt x="-7059" y="2101776"/>
                      <a:pt x="10064" y="2147433"/>
                    </a:cubicBezTo>
                    <a:cubicBezTo>
                      <a:pt x="14219" y="2158511"/>
                      <a:pt x="23191" y="2167122"/>
                      <a:pt x="29755" y="2176966"/>
                    </a:cubicBezTo>
                    <a:cubicBezTo>
                      <a:pt x="33037" y="2186811"/>
                      <a:pt x="31155" y="2200469"/>
                      <a:pt x="39600" y="2206500"/>
                    </a:cubicBezTo>
                    <a:cubicBezTo>
                      <a:pt x="56490" y="2218563"/>
                      <a:pt x="98673" y="2226189"/>
                      <a:pt x="98673" y="2226189"/>
                    </a:cubicBezTo>
                    <a:cubicBezTo>
                      <a:pt x="141337" y="2222908"/>
                      <a:pt x="184205" y="2221652"/>
                      <a:pt x="226665" y="2216345"/>
                    </a:cubicBezTo>
                    <a:cubicBezTo>
                      <a:pt x="236963" y="2215058"/>
                      <a:pt x="248862" y="2213838"/>
                      <a:pt x="256201" y="2206500"/>
                    </a:cubicBezTo>
                    <a:cubicBezTo>
                      <a:pt x="272935" y="2189768"/>
                      <a:pt x="278850" y="2164166"/>
                      <a:pt x="295583" y="2147433"/>
                    </a:cubicBezTo>
                    <a:lnTo>
                      <a:pt x="315274" y="2127743"/>
                    </a:lnTo>
                    <a:cubicBezTo>
                      <a:pt x="320197" y="2104772"/>
                      <a:pt x="382552" y="2073598"/>
                      <a:pt x="394038" y="2019453"/>
                    </a:cubicBezTo>
                    <a:cubicBezTo>
                      <a:pt x="405524" y="1965308"/>
                      <a:pt x="398961" y="1863579"/>
                      <a:pt x="384193" y="1802871"/>
                    </a:cubicBezTo>
                    <a:cubicBezTo>
                      <a:pt x="369425" y="1742163"/>
                      <a:pt x="278394" y="1925512"/>
                      <a:pt x="305429" y="1655202"/>
                    </a:cubicBezTo>
                    <a:cubicBezTo>
                      <a:pt x="337202" y="1659741"/>
                      <a:pt x="403934" y="1665081"/>
                      <a:pt x="433420" y="1684736"/>
                    </a:cubicBezTo>
                    <a:cubicBezTo>
                      <a:pt x="476881" y="1713707"/>
                      <a:pt x="451354" y="1702105"/>
                      <a:pt x="512184" y="1714270"/>
                    </a:cubicBezTo>
                    <a:cubicBezTo>
                      <a:pt x="545002" y="1710988"/>
                      <a:pt x="578040" y="1709440"/>
                      <a:pt x="610639" y="1704425"/>
                    </a:cubicBezTo>
                    <a:cubicBezTo>
                      <a:pt x="620896" y="1702847"/>
                      <a:pt x="632071" y="1701064"/>
                      <a:pt x="640175" y="1694581"/>
                    </a:cubicBezTo>
                    <a:cubicBezTo>
                      <a:pt x="649415" y="1687190"/>
                      <a:pt x="651499" y="1673413"/>
                      <a:pt x="659866" y="1665047"/>
                    </a:cubicBezTo>
                    <a:cubicBezTo>
                      <a:pt x="668233" y="1656681"/>
                      <a:pt x="680163" y="1652749"/>
                      <a:pt x="689403" y="1645358"/>
                    </a:cubicBezTo>
                    <a:cubicBezTo>
                      <a:pt x="696651" y="1639560"/>
                      <a:pt x="700562" y="1629324"/>
                      <a:pt x="709094" y="1625668"/>
                    </a:cubicBezTo>
                    <a:cubicBezTo>
                      <a:pt x="724475" y="1619077"/>
                      <a:pt x="741912" y="1619105"/>
                      <a:pt x="758321" y="1615824"/>
                    </a:cubicBezTo>
                    <a:cubicBezTo>
                      <a:pt x="820676" y="1619105"/>
                      <a:pt x="883389" y="1618229"/>
                      <a:pt x="945386" y="1625668"/>
                    </a:cubicBezTo>
                    <a:cubicBezTo>
                      <a:pt x="965994" y="1628141"/>
                      <a:pt x="1004459" y="1645358"/>
                      <a:pt x="1004459" y="1645358"/>
                    </a:cubicBezTo>
                    <a:cubicBezTo>
                      <a:pt x="1014304" y="1655202"/>
                      <a:pt x="1022410" y="1667169"/>
                      <a:pt x="1033995" y="1674891"/>
                    </a:cubicBezTo>
                    <a:cubicBezTo>
                      <a:pt x="1042630" y="1680647"/>
                      <a:pt x="1055428" y="1678253"/>
                      <a:pt x="1063532" y="1684736"/>
                    </a:cubicBezTo>
                    <a:cubicBezTo>
                      <a:pt x="1072771" y="1692127"/>
                      <a:pt x="1073377" y="1707707"/>
                      <a:pt x="1083222" y="1714270"/>
                    </a:cubicBezTo>
                    <a:cubicBezTo>
                      <a:pt x="1094481" y="1721775"/>
                      <a:pt x="1109395" y="1721179"/>
                      <a:pt x="1122604" y="1724114"/>
                    </a:cubicBezTo>
                    <a:cubicBezTo>
                      <a:pt x="1138940" y="1727744"/>
                      <a:pt x="1155496" y="1730329"/>
                      <a:pt x="1171832" y="1733959"/>
                    </a:cubicBezTo>
                    <a:cubicBezTo>
                      <a:pt x="1208916" y="1742199"/>
                      <a:pt x="1207861" y="1742686"/>
                      <a:pt x="1240750" y="1753648"/>
                    </a:cubicBezTo>
                    <a:cubicBezTo>
                      <a:pt x="1295483" y="1749438"/>
                      <a:pt x="1356659" y="1765730"/>
                      <a:pt x="1398278" y="1724114"/>
                    </a:cubicBezTo>
                    <a:cubicBezTo>
                      <a:pt x="1406645" y="1715748"/>
                      <a:pt x="1413163" y="1705393"/>
                      <a:pt x="1417969" y="1694581"/>
                    </a:cubicBezTo>
                    <a:cubicBezTo>
                      <a:pt x="1426399" y="1675616"/>
                      <a:pt x="1396637" y="1661766"/>
                      <a:pt x="1437660" y="1635513"/>
                    </a:cubicBezTo>
                    <a:cubicBezTo>
                      <a:pt x="1478683" y="1609261"/>
                      <a:pt x="1701018" y="1684692"/>
                      <a:pt x="1664106" y="1537066"/>
                    </a:cubicBezTo>
                    <a:cubicBezTo>
                      <a:pt x="1662794" y="1531819"/>
                      <a:pt x="1394997" y="1415650"/>
                      <a:pt x="1388433" y="1379553"/>
                    </a:cubicBezTo>
                    <a:cubicBezTo>
                      <a:pt x="1381869" y="1343456"/>
                      <a:pt x="1596829" y="1415649"/>
                      <a:pt x="1624724" y="1320485"/>
                    </a:cubicBezTo>
                    <a:cubicBezTo>
                      <a:pt x="1652619" y="1225321"/>
                      <a:pt x="1616520" y="820051"/>
                      <a:pt x="1555806" y="808566"/>
                    </a:cubicBezTo>
                    <a:cubicBezTo>
                      <a:pt x="1495092" y="797081"/>
                      <a:pt x="1321155" y="1187583"/>
                      <a:pt x="1260441" y="1251573"/>
                    </a:cubicBezTo>
                    <a:cubicBezTo>
                      <a:pt x="1199727" y="1315563"/>
                      <a:pt x="1245581" y="1219532"/>
                      <a:pt x="1191523" y="1192506"/>
                    </a:cubicBezTo>
                    <a:cubicBezTo>
                      <a:pt x="1188241" y="1182661"/>
                      <a:pt x="1188160" y="1171075"/>
                      <a:pt x="1181677" y="1162972"/>
                    </a:cubicBezTo>
                    <a:cubicBezTo>
                      <a:pt x="1167797" y="1145623"/>
                      <a:pt x="1142061" y="1139923"/>
                      <a:pt x="1122604" y="1133438"/>
                    </a:cubicBezTo>
                    <a:cubicBezTo>
                      <a:pt x="1116040" y="1123593"/>
                      <a:pt x="1111280" y="1112270"/>
                      <a:pt x="1102913" y="1103904"/>
                    </a:cubicBezTo>
                    <a:cubicBezTo>
                      <a:pt x="1083828" y="1084821"/>
                      <a:pt x="1067862" y="1082377"/>
                      <a:pt x="1043841" y="1074370"/>
                    </a:cubicBezTo>
                    <a:cubicBezTo>
                      <a:pt x="1040559" y="1064526"/>
                      <a:pt x="1039334" y="1053735"/>
                      <a:pt x="1033995" y="1044837"/>
                    </a:cubicBezTo>
                    <a:cubicBezTo>
                      <a:pt x="1029219" y="1036878"/>
                      <a:pt x="1020103" y="1032395"/>
                      <a:pt x="1014304" y="1025147"/>
                    </a:cubicBezTo>
                    <a:cubicBezTo>
                      <a:pt x="1006912" y="1015908"/>
                      <a:pt x="1001177" y="1005458"/>
                      <a:pt x="994613" y="995613"/>
                    </a:cubicBezTo>
                    <a:cubicBezTo>
                      <a:pt x="991331" y="985769"/>
                      <a:pt x="1102913" y="956768"/>
                      <a:pt x="1102913" y="946391"/>
                    </a:cubicBezTo>
                    <a:cubicBezTo>
                      <a:pt x="1102913" y="903605"/>
                      <a:pt x="1009381" y="861071"/>
                      <a:pt x="994613" y="838100"/>
                    </a:cubicBezTo>
                    <a:cubicBezTo>
                      <a:pt x="979845" y="815129"/>
                      <a:pt x="1005214" y="816140"/>
                      <a:pt x="1014304" y="808566"/>
                    </a:cubicBezTo>
                    <a:cubicBezTo>
                      <a:pt x="1025579" y="799171"/>
                      <a:pt x="1020868" y="729809"/>
                      <a:pt x="1053686" y="788877"/>
                    </a:cubicBezTo>
                    <a:cubicBezTo>
                      <a:pt x="1086504" y="847945"/>
                      <a:pt x="1177122" y="1168653"/>
                      <a:pt x="1211213" y="1162972"/>
                    </a:cubicBezTo>
                    <a:cubicBezTo>
                      <a:pt x="1394769" y="1178268"/>
                      <a:pt x="1465556" y="834819"/>
                      <a:pt x="1516424" y="769188"/>
                    </a:cubicBezTo>
                    <a:lnTo>
                      <a:pt x="1516424" y="769188"/>
                    </a:lnTo>
                    <a:lnTo>
                      <a:pt x="1516424" y="769188"/>
                    </a:lnTo>
                    <a:lnTo>
                      <a:pt x="1516424" y="769188"/>
                    </a:lnTo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2057708" y="2175658"/>
                <a:ext cx="1755240" cy="1329022"/>
              </a:xfrm>
              <a:custGeom>
                <a:avLst/>
                <a:gdLst>
                  <a:gd name="connsiteX0" fmla="*/ 1663888 w 1755240"/>
                  <a:gd name="connsiteY0" fmla="*/ 905704 h 1329022"/>
                  <a:gd name="connsiteX1" fmla="*/ 1663888 w 1755240"/>
                  <a:gd name="connsiteY1" fmla="*/ 905704 h 1329022"/>
                  <a:gd name="connsiteX2" fmla="*/ 1644197 w 1755240"/>
                  <a:gd name="connsiteY2" fmla="*/ 758035 h 1329022"/>
                  <a:gd name="connsiteX3" fmla="*/ 1634351 w 1755240"/>
                  <a:gd name="connsiteY3" fmla="*/ 728501 h 1329022"/>
                  <a:gd name="connsiteX4" fmla="*/ 1634351 w 1755240"/>
                  <a:gd name="connsiteY4" fmla="*/ 452852 h 1329022"/>
                  <a:gd name="connsiteX5" fmla="*/ 1644197 w 1755240"/>
                  <a:gd name="connsiteY5" fmla="*/ 413474 h 1329022"/>
                  <a:gd name="connsiteX6" fmla="*/ 1663888 w 1755240"/>
                  <a:gd name="connsiteY6" fmla="*/ 344562 h 1329022"/>
                  <a:gd name="connsiteX7" fmla="*/ 1644197 w 1755240"/>
                  <a:gd name="connsiteY7" fmla="*/ 127980 h 1329022"/>
                  <a:gd name="connsiteX8" fmla="*/ 1624506 w 1755240"/>
                  <a:gd name="connsiteY8" fmla="*/ 68913 h 1329022"/>
                  <a:gd name="connsiteX9" fmla="*/ 1614660 w 1755240"/>
                  <a:gd name="connsiteY9" fmla="*/ 39379 h 1329022"/>
                  <a:gd name="connsiteX10" fmla="*/ 1565433 w 1755240"/>
                  <a:gd name="connsiteY10" fmla="*/ 0 h 1329022"/>
                  <a:gd name="connsiteX11" fmla="*/ 1289759 w 1755240"/>
                  <a:gd name="connsiteY11" fmla="*/ 9845 h 1329022"/>
                  <a:gd name="connsiteX12" fmla="*/ 1230686 w 1755240"/>
                  <a:gd name="connsiteY12" fmla="*/ 39379 h 1329022"/>
                  <a:gd name="connsiteX13" fmla="*/ 1171613 w 1755240"/>
                  <a:gd name="connsiteY13" fmla="*/ 59068 h 1329022"/>
                  <a:gd name="connsiteX14" fmla="*/ 1102695 w 1755240"/>
                  <a:gd name="connsiteY14" fmla="*/ 98446 h 1329022"/>
                  <a:gd name="connsiteX15" fmla="*/ 1063313 w 1755240"/>
                  <a:gd name="connsiteY15" fmla="*/ 157514 h 1329022"/>
                  <a:gd name="connsiteX16" fmla="*/ 1033776 w 1755240"/>
                  <a:gd name="connsiteY16" fmla="*/ 187048 h 1329022"/>
                  <a:gd name="connsiteX17" fmla="*/ 994394 w 1755240"/>
                  <a:gd name="connsiteY17" fmla="*/ 246116 h 1329022"/>
                  <a:gd name="connsiteX18" fmla="*/ 984549 w 1755240"/>
                  <a:gd name="connsiteY18" fmla="*/ 315028 h 1329022"/>
                  <a:gd name="connsiteX19" fmla="*/ 974703 w 1755240"/>
                  <a:gd name="connsiteY19" fmla="*/ 344562 h 1329022"/>
                  <a:gd name="connsiteX20" fmla="*/ 964858 w 1755240"/>
                  <a:gd name="connsiteY20" fmla="*/ 383940 h 1329022"/>
                  <a:gd name="connsiteX21" fmla="*/ 984549 w 1755240"/>
                  <a:gd name="connsiteY21" fmla="*/ 620211 h 1329022"/>
                  <a:gd name="connsiteX22" fmla="*/ 1014085 w 1755240"/>
                  <a:gd name="connsiteY22" fmla="*/ 728501 h 1329022"/>
                  <a:gd name="connsiteX23" fmla="*/ 1033776 w 1755240"/>
                  <a:gd name="connsiteY23" fmla="*/ 748191 h 1329022"/>
                  <a:gd name="connsiteX24" fmla="*/ 1053467 w 1755240"/>
                  <a:gd name="connsiteY24" fmla="*/ 807258 h 1329022"/>
                  <a:gd name="connsiteX25" fmla="*/ 1063313 w 1755240"/>
                  <a:gd name="connsiteY25" fmla="*/ 836792 h 1329022"/>
                  <a:gd name="connsiteX26" fmla="*/ 1023931 w 1755240"/>
                  <a:gd name="connsiteY26" fmla="*/ 905704 h 1329022"/>
                  <a:gd name="connsiteX27" fmla="*/ 994394 w 1755240"/>
                  <a:gd name="connsiteY27" fmla="*/ 886015 h 1329022"/>
                  <a:gd name="connsiteX28" fmla="*/ 955012 w 1755240"/>
                  <a:gd name="connsiteY28" fmla="*/ 817103 h 1329022"/>
                  <a:gd name="connsiteX29" fmla="*/ 915630 w 1755240"/>
                  <a:gd name="connsiteY29" fmla="*/ 777724 h 1329022"/>
                  <a:gd name="connsiteX30" fmla="*/ 827021 w 1755240"/>
                  <a:gd name="connsiteY30" fmla="*/ 787569 h 1329022"/>
                  <a:gd name="connsiteX31" fmla="*/ 767948 w 1755240"/>
                  <a:gd name="connsiteY31" fmla="*/ 826947 h 1329022"/>
                  <a:gd name="connsiteX32" fmla="*/ 728566 w 1755240"/>
                  <a:gd name="connsiteY32" fmla="*/ 817103 h 1329022"/>
                  <a:gd name="connsiteX33" fmla="*/ 708875 w 1755240"/>
                  <a:gd name="connsiteY33" fmla="*/ 708812 h 1329022"/>
                  <a:gd name="connsiteX34" fmla="*/ 738412 w 1755240"/>
                  <a:gd name="connsiteY34" fmla="*/ 679278 h 1329022"/>
                  <a:gd name="connsiteX35" fmla="*/ 748257 w 1755240"/>
                  <a:gd name="connsiteY35" fmla="*/ 649744 h 1329022"/>
                  <a:gd name="connsiteX36" fmla="*/ 807330 w 1755240"/>
                  <a:gd name="connsiteY36" fmla="*/ 610366 h 1329022"/>
                  <a:gd name="connsiteX37" fmla="*/ 827021 w 1755240"/>
                  <a:gd name="connsiteY37" fmla="*/ 580832 h 1329022"/>
                  <a:gd name="connsiteX38" fmla="*/ 846712 w 1755240"/>
                  <a:gd name="connsiteY38" fmla="*/ 521765 h 1329022"/>
                  <a:gd name="connsiteX39" fmla="*/ 827021 w 1755240"/>
                  <a:gd name="connsiteY39" fmla="*/ 246116 h 1329022"/>
                  <a:gd name="connsiteX40" fmla="*/ 797484 w 1755240"/>
                  <a:gd name="connsiteY40" fmla="*/ 187048 h 1329022"/>
                  <a:gd name="connsiteX41" fmla="*/ 728566 w 1755240"/>
                  <a:gd name="connsiteY41" fmla="*/ 157514 h 1329022"/>
                  <a:gd name="connsiteX42" fmla="*/ 590729 w 1755240"/>
                  <a:gd name="connsiteY42" fmla="*/ 147669 h 1329022"/>
                  <a:gd name="connsiteX43" fmla="*/ 443047 w 1755240"/>
                  <a:gd name="connsiteY43" fmla="*/ 127980 h 1329022"/>
                  <a:gd name="connsiteX44" fmla="*/ 255982 w 1755240"/>
                  <a:gd name="connsiteY44" fmla="*/ 167359 h 1329022"/>
                  <a:gd name="connsiteX45" fmla="*/ 236291 w 1755240"/>
                  <a:gd name="connsiteY45" fmla="*/ 196893 h 1329022"/>
                  <a:gd name="connsiteX46" fmla="*/ 216600 w 1755240"/>
                  <a:gd name="connsiteY46" fmla="*/ 265805 h 1329022"/>
                  <a:gd name="connsiteX47" fmla="*/ 196909 w 1755240"/>
                  <a:gd name="connsiteY47" fmla="*/ 423318 h 1329022"/>
                  <a:gd name="connsiteX48" fmla="*/ 177219 w 1755240"/>
                  <a:gd name="connsiteY48" fmla="*/ 462697 h 1329022"/>
                  <a:gd name="connsiteX49" fmla="*/ 167373 w 1755240"/>
                  <a:gd name="connsiteY49" fmla="*/ 492231 h 1329022"/>
                  <a:gd name="connsiteX50" fmla="*/ 78764 w 1755240"/>
                  <a:gd name="connsiteY50" fmla="*/ 541454 h 1329022"/>
                  <a:gd name="connsiteX51" fmla="*/ 49227 w 1755240"/>
                  <a:gd name="connsiteY51" fmla="*/ 561143 h 1329022"/>
                  <a:gd name="connsiteX52" fmla="*/ 9845 w 1755240"/>
                  <a:gd name="connsiteY52" fmla="*/ 610366 h 1329022"/>
                  <a:gd name="connsiteX53" fmla="*/ 0 w 1755240"/>
                  <a:gd name="connsiteY53" fmla="*/ 639900 h 1329022"/>
                  <a:gd name="connsiteX54" fmla="*/ 19691 w 1755240"/>
                  <a:gd name="connsiteY54" fmla="*/ 807258 h 1329022"/>
                  <a:gd name="connsiteX55" fmla="*/ 39382 w 1755240"/>
                  <a:gd name="connsiteY55" fmla="*/ 836792 h 1329022"/>
                  <a:gd name="connsiteX56" fmla="*/ 68918 w 1755240"/>
                  <a:gd name="connsiteY56" fmla="*/ 846637 h 1329022"/>
                  <a:gd name="connsiteX57" fmla="*/ 88609 w 1755240"/>
                  <a:gd name="connsiteY57" fmla="*/ 876170 h 1329022"/>
                  <a:gd name="connsiteX58" fmla="*/ 118146 w 1755240"/>
                  <a:gd name="connsiteY58" fmla="*/ 886015 h 1329022"/>
                  <a:gd name="connsiteX59" fmla="*/ 147682 w 1755240"/>
                  <a:gd name="connsiteY59" fmla="*/ 905704 h 1329022"/>
                  <a:gd name="connsiteX60" fmla="*/ 265828 w 1755240"/>
                  <a:gd name="connsiteY60" fmla="*/ 886015 h 1329022"/>
                  <a:gd name="connsiteX61" fmla="*/ 295364 w 1755240"/>
                  <a:gd name="connsiteY61" fmla="*/ 866326 h 1329022"/>
                  <a:gd name="connsiteX62" fmla="*/ 334746 w 1755240"/>
                  <a:gd name="connsiteY62" fmla="*/ 826947 h 1329022"/>
                  <a:gd name="connsiteX63" fmla="*/ 383974 w 1755240"/>
                  <a:gd name="connsiteY63" fmla="*/ 787569 h 1329022"/>
                  <a:gd name="connsiteX64" fmla="*/ 413510 w 1755240"/>
                  <a:gd name="connsiteY64" fmla="*/ 728501 h 1329022"/>
                  <a:gd name="connsiteX65" fmla="*/ 443047 w 1755240"/>
                  <a:gd name="connsiteY65" fmla="*/ 669434 h 1329022"/>
                  <a:gd name="connsiteX66" fmla="*/ 472583 w 1755240"/>
                  <a:gd name="connsiteY66" fmla="*/ 610366 h 1329022"/>
                  <a:gd name="connsiteX67" fmla="*/ 502120 w 1755240"/>
                  <a:gd name="connsiteY67" fmla="*/ 600521 h 1329022"/>
                  <a:gd name="connsiteX68" fmla="*/ 511965 w 1755240"/>
                  <a:gd name="connsiteY68" fmla="*/ 570988 h 1329022"/>
                  <a:gd name="connsiteX69" fmla="*/ 521811 w 1755240"/>
                  <a:gd name="connsiteY69" fmla="*/ 630055 h 1329022"/>
                  <a:gd name="connsiteX70" fmla="*/ 472583 w 1755240"/>
                  <a:gd name="connsiteY70" fmla="*/ 689123 h 1329022"/>
                  <a:gd name="connsiteX71" fmla="*/ 433201 w 1755240"/>
                  <a:gd name="connsiteY71" fmla="*/ 748191 h 1329022"/>
                  <a:gd name="connsiteX72" fmla="*/ 403665 w 1755240"/>
                  <a:gd name="connsiteY72" fmla="*/ 846637 h 1329022"/>
                  <a:gd name="connsiteX73" fmla="*/ 383974 w 1755240"/>
                  <a:gd name="connsiteY73" fmla="*/ 876170 h 1329022"/>
                  <a:gd name="connsiteX74" fmla="*/ 374128 w 1755240"/>
                  <a:gd name="connsiteY74" fmla="*/ 974617 h 1329022"/>
                  <a:gd name="connsiteX75" fmla="*/ 364283 w 1755240"/>
                  <a:gd name="connsiteY75" fmla="*/ 1181353 h 1329022"/>
                  <a:gd name="connsiteX76" fmla="*/ 423356 w 1755240"/>
                  <a:gd name="connsiteY76" fmla="*/ 1201043 h 1329022"/>
                  <a:gd name="connsiteX77" fmla="*/ 669493 w 1755240"/>
                  <a:gd name="connsiteY77" fmla="*/ 1191198 h 1329022"/>
                  <a:gd name="connsiteX78" fmla="*/ 699030 w 1755240"/>
                  <a:gd name="connsiteY78" fmla="*/ 1171509 h 1329022"/>
                  <a:gd name="connsiteX79" fmla="*/ 738412 w 1755240"/>
                  <a:gd name="connsiteY79" fmla="*/ 1122286 h 1329022"/>
                  <a:gd name="connsiteX80" fmla="*/ 748257 w 1755240"/>
                  <a:gd name="connsiteY80" fmla="*/ 1092752 h 1329022"/>
                  <a:gd name="connsiteX81" fmla="*/ 787639 w 1755240"/>
                  <a:gd name="connsiteY81" fmla="*/ 1082907 h 1329022"/>
                  <a:gd name="connsiteX82" fmla="*/ 876248 w 1755240"/>
                  <a:gd name="connsiteY82" fmla="*/ 1102596 h 1329022"/>
                  <a:gd name="connsiteX83" fmla="*/ 964858 w 1755240"/>
                  <a:gd name="connsiteY83" fmla="*/ 1151819 h 1329022"/>
                  <a:gd name="connsiteX84" fmla="*/ 984549 w 1755240"/>
                  <a:gd name="connsiteY84" fmla="*/ 1171509 h 1329022"/>
                  <a:gd name="connsiteX85" fmla="*/ 1043622 w 1755240"/>
                  <a:gd name="connsiteY85" fmla="*/ 1210887 h 1329022"/>
                  <a:gd name="connsiteX86" fmla="*/ 1063313 w 1755240"/>
                  <a:gd name="connsiteY86" fmla="*/ 1240421 h 1329022"/>
                  <a:gd name="connsiteX87" fmla="*/ 1151922 w 1755240"/>
                  <a:gd name="connsiteY87" fmla="*/ 1279799 h 1329022"/>
                  <a:gd name="connsiteX88" fmla="*/ 1181459 w 1755240"/>
                  <a:gd name="connsiteY88" fmla="*/ 1289644 h 1329022"/>
                  <a:gd name="connsiteX89" fmla="*/ 1210995 w 1755240"/>
                  <a:gd name="connsiteY89" fmla="*/ 1299489 h 1329022"/>
                  <a:gd name="connsiteX90" fmla="*/ 1250377 w 1755240"/>
                  <a:gd name="connsiteY90" fmla="*/ 1309333 h 1329022"/>
                  <a:gd name="connsiteX91" fmla="*/ 1299605 w 1755240"/>
                  <a:gd name="connsiteY91" fmla="*/ 1329022 h 1329022"/>
                  <a:gd name="connsiteX92" fmla="*/ 1427596 w 1755240"/>
                  <a:gd name="connsiteY92" fmla="*/ 1319178 h 1329022"/>
                  <a:gd name="connsiteX93" fmla="*/ 1437441 w 1755240"/>
                  <a:gd name="connsiteY93" fmla="*/ 1269955 h 1329022"/>
                  <a:gd name="connsiteX94" fmla="*/ 1447287 w 1755240"/>
                  <a:gd name="connsiteY94" fmla="*/ 1191198 h 1329022"/>
                  <a:gd name="connsiteX95" fmla="*/ 1437441 w 1755240"/>
                  <a:gd name="connsiteY95" fmla="*/ 954927 h 1329022"/>
                  <a:gd name="connsiteX96" fmla="*/ 1427596 w 1755240"/>
                  <a:gd name="connsiteY96" fmla="*/ 876170 h 1329022"/>
                  <a:gd name="connsiteX97" fmla="*/ 1407905 w 1755240"/>
                  <a:gd name="connsiteY97" fmla="*/ 836792 h 1329022"/>
                  <a:gd name="connsiteX98" fmla="*/ 1398059 w 1755240"/>
                  <a:gd name="connsiteY98" fmla="*/ 777724 h 1329022"/>
                  <a:gd name="connsiteX99" fmla="*/ 1378368 w 1755240"/>
                  <a:gd name="connsiteY99" fmla="*/ 728501 h 1329022"/>
                  <a:gd name="connsiteX100" fmla="*/ 1358677 w 1755240"/>
                  <a:gd name="connsiteY100" fmla="*/ 669434 h 1329022"/>
                  <a:gd name="connsiteX101" fmla="*/ 1329141 w 1755240"/>
                  <a:gd name="connsiteY101" fmla="*/ 580832 h 1329022"/>
                  <a:gd name="connsiteX102" fmla="*/ 1299605 w 1755240"/>
                  <a:gd name="connsiteY102" fmla="*/ 561143 h 1329022"/>
                  <a:gd name="connsiteX103" fmla="*/ 1260223 w 1755240"/>
                  <a:gd name="connsiteY103" fmla="*/ 502075 h 1329022"/>
                  <a:gd name="connsiteX104" fmla="*/ 1250377 w 1755240"/>
                  <a:gd name="connsiteY104" fmla="*/ 472542 h 1329022"/>
                  <a:gd name="connsiteX105" fmla="*/ 1220841 w 1755240"/>
                  <a:gd name="connsiteY105" fmla="*/ 462697 h 1329022"/>
                  <a:gd name="connsiteX106" fmla="*/ 1309450 w 1755240"/>
                  <a:gd name="connsiteY106" fmla="*/ 541454 h 1329022"/>
                  <a:gd name="connsiteX107" fmla="*/ 1338986 w 1755240"/>
                  <a:gd name="connsiteY107" fmla="*/ 551298 h 1329022"/>
                  <a:gd name="connsiteX108" fmla="*/ 1407905 w 1755240"/>
                  <a:gd name="connsiteY108" fmla="*/ 561143 h 1329022"/>
                  <a:gd name="connsiteX109" fmla="*/ 1447287 w 1755240"/>
                  <a:gd name="connsiteY109" fmla="*/ 502075 h 1329022"/>
                  <a:gd name="connsiteX110" fmla="*/ 1457132 w 1755240"/>
                  <a:gd name="connsiteY110" fmla="*/ 472542 h 1329022"/>
                  <a:gd name="connsiteX111" fmla="*/ 1476823 w 1755240"/>
                  <a:gd name="connsiteY111" fmla="*/ 452852 h 1329022"/>
                  <a:gd name="connsiteX112" fmla="*/ 1486669 w 1755240"/>
                  <a:gd name="connsiteY112" fmla="*/ 413474 h 1329022"/>
                  <a:gd name="connsiteX113" fmla="*/ 1496514 w 1755240"/>
                  <a:gd name="connsiteY113" fmla="*/ 383940 h 1329022"/>
                  <a:gd name="connsiteX114" fmla="*/ 1506360 w 1755240"/>
                  <a:gd name="connsiteY114" fmla="*/ 344562 h 1329022"/>
                  <a:gd name="connsiteX115" fmla="*/ 1496514 w 1755240"/>
                  <a:gd name="connsiteY115" fmla="*/ 374095 h 1329022"/>
                  <a:gd name="connsiteX116" fmla="*/ 1476823 w 1755240"/>
                  <a:gd name="connsiteY116" fmla="*/ 413474 h 1329022"/>
                  <a:gd name="connsiteX117" fmla="*/ 1466978 w 1755240"/>
                  <a:gd name="connsiteY117" fmla="*/ 551298 h 1329022"/>
                  <a:gd name="connsiteX118" fmla="*/ 1447287 w 1755240"/>
                  <a:gd name="connsiteY118" fmla="*/ 669434 h 1329022"/>
                  <a:gd name="connsiteX119" fmla="*/ 1466978 w 1755240"/>
                  <a:gd name="connsiteY119" fmla="*/ 1151819 h 1329022"/>
                  <a:gd name="connsiteX120" fmla="*/ 1486669 w 1755240"/>
                  <a:gd name="connsiteY120" fmla="*/ 1210887 h 1329022"/>
                  <a:gd name="connsiteX121" fmla="*/ 1506360 w 1755240"/>
                  <a:gd name="connsiteY121" fmla="*/ 1269955 h 1329022"/>
                  <a:gd name="connsiteX122" fmla="*/ 1535896 w 1755240"/>
                  <a:gd name="connsiteY122" fmla="*/ 1279799 h 1329022"/>
                  <a:gd name="connsiteX123" fmla="*/ 1604815 w 1755240"/>
                  <a:gd name="connsiteY123" fmla="*/ 1260110 h 1329022"/>
                  <a:gd name="connsiteX124" fmla="*/ 1634351 w 1755240"/>
                  <a:gd name="connsiteY124" fmla="*/ 1250266 h 1329022"/>
                  <a:gd name="connsiteX125" fmla="*/ 1654042 w 1755240"/>
                  <a:gd name="connsiteY125" fmla="*/ 1230576 h 1329022"/>
                  <a:gd name="connsiteX126" fmla="*/ 1693424 w 1755240"/>
                  <a:gd name="connsiteY126" fmla="*/ 1210887 h 1329022"/>
                  <a:gd name="connsiteX127" fmla="*/ 1713115 w 1755240"/>
                  <a:gd name="connsiteY127" fmla="*/ 1181353 h 1329022"/>
                  <a:gd name="connsiteX128" fmla="*/ 1742652 w 1755240"/>
                  <a:gd name="connsiteY128" fmla="*/ 1161664 h 1329022"/>
                  <a:gd name="connsiteX129" fmla="*/ 1742652 w 1755240"/>
                  <a:gd name="connsiteY129" fmla="*/ 1013995 h 1329022"/>
                  <a:gd name="connsiteX130" fmla="*/ 1713115 w 1755240"/>
                  <a:gd name="connsiteY130" fmla="*/ 994306 h 1329022"/>
                  <a:gd name="connsiteX131" fmla="*/ 1693424 w 1755240"/>
                  <a:gd name="connsiteY131" fmla="*/ 954927 h 1329022"/>
                  <a:gd name="connsiteX132" fmla="*/ 1673733 w 1755240"/>
                  <a:gd name="connsiteY132" fmla="*/ 925393 h 1329022"/>
                  <a:gd name="connsiteX133" fmla="*/ 1673733 w 1755240"/>
                  <a:gd name="connsiteY133" fmla="*/ 836792 h 1329022"/>
                  <a:gd name="connsiteX134" fmla="*/ 1673733 w 1755240"/>
                  <a:gd name="connsiteY134" fmla="*/ 836792 h 1329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</a:cxnLst>
                <a:rect l="l" t="t" r="r" b="b"/>
                <a:pathLst>
                  <a:path w="1755240" h="1329022">
                    <a:moveTo>
                      <a:pt x="1663888" y="905704"/>
                    </a:moveTo>
                    <a:lnTo>
                      <a:pt x="1663888" y="905704"/>
                    </a:lnTo>
                    <a:cubicBezTo>
                      <a:pt x="1659149" y="863062"/>
                      <a:pt x="1654016" y="802215"/>
                      <a:pt x="1644197" y="758035"/>
                    </a:cubicBezTo>
                    <a:cubicBezTo>
                      <a:pt x="1641946" y="747905"/>
                      <a:pt x="1637633" y="738346"/>
                      <a:pt x="1634351" y="728501"/>
                    </a:cubicBezTo>
                    <a:cubicBezTo>
                      <a:pt x="1620789" y="592885"/>
                      <a:pt x="1618785" y="624066"/>
                      <a:pt x="1634351" y="452852"/>
                    </a:cubicBezTo>
                    <a:cubicBezTo>
                      <a:pt x="1635576" y="439377"/>
                      <a:pt x="1640637" y="426527"/>
                      <a:pt x="1644197" y="413474"/>
                    </a:cubicBezTo>
                    <a:cubicBezTo>
                      <a:pt x="1650484" y="390426"/>
                      <a:pt x="1657324" y="367533"/>
                      <a:pt x="1663888" y="344562"/>
                    </a:cubicBezTo>
                    <a:cubicBezTo>
                      <a:pt x="1657324" y="272368"/>
                      <a:pt x="1654450" y="199743"/>
                      <a:pt x="1644197" y="127980"/>
                    </a:cubicBezTo>
                    <a:cubicBezTo>
                      <a:pt x="1641262" y="107434"/>
                      <a:pt x="1631070" y="88602"/>
                      <a:pt x="1624506" y="68913"/>
                    </a:cubicBezTo>
                    <a:cubicBezTo>
                      <a:pt x="1621224" y="59068"/>
                      <a:pt x="1623295" y="45135"/>
                      <a:pt x="1614660" y="39379"/>
                    </a:cubicBezTo>
                    <a:cubicBezTo>
                      <a:pt x="1577401" y="14541"/>
                      <a:pt x="1593491" y="28056"/>
                      <a:pt x="1565433" y="0"/>
                    </a:cubicBezTo>
                    <a:cubicBezTo>
                      <a:pt x="1473542" y="3282"/>
                      <a:pt x="1381518" y="3925"/>
                      <a:pt x="1289759" y="9845"/>
                    </a:cubicBezTo>
                    <a:cubicBezTo>
                      <a:pt x="1258259" y="11877"/>
                      <a:pt x="1258299" y="27108"/>
                      <a:pt x="1230686" y="39379"/>
                    </a:cubicBezTo>
                    <a:cubicBezTo>
                      <a:pt x="1211719" y="47808"/>
                      <a:pt x="1188883" y="47555"/>
                      <a:pt x="1171613" y="59068"/>
                    </a:cubicBezTo>
                    <a:cubicBezTo>
                      <a:pt x="1129865" y="86898"/>
                      <a:pt x="1152660" y="73466"/>
                      <a:pt x="1102695" y="98446"/>
                    </a:cubicBezTo>
                    <a:cubicBezTo>
                      <a:pt x="1050003" y="151135"/>
                      <a:pt x="1122924" y="74067"/>
                      <a:pt x="1063313" y="157514"/>
                    </a:cubicBezTo>
                    <a:cubicBezTo>
                      <a:pt x="1055220" y="168843"/>
                      <a:pt x="1042324" y="176058"/>
                      <a:pt x="1033776" y="187048"/>
                    </a:cubicBezTo>
                    <a:cubicBezTo>
                      <a:pt x="1019247" y="205727"/>
                      <a:pt x="994394" y="246116"/>
                      <a:pt x="994394" y="246116"/>
                    </a:cubicBezTo>
                    <a:cubicBezTo>
                      <a:pt x="991112" y="269087"/>
                      <a:pt x="989100" y="292275"/>
                      <a:pt x="984549" y="315028"/>
                    </a:cubicBezTo>
                    <a:cubicBezTo>
                      <a:pt x="982514" y="325204"/>
                      <a:pt x="977554" y="334584"/>
                      <a:pt x="974703" y="344562"/>
                    </a:cubicBezTo>
                    <a:cubicBezTo>
                      <a:pt x="970986" y="357571"/>
                      <a:pt x="968140" y="370814"/>
                      <a:pt x="964858" y="383940"/>
                    </a:cubicBezTo>
                    <a:cubicBezTo>
                      <a:pt x="971422" y="462697"/>
                      <a:pt x="976416" y="541601"/>
                      <a:pt x="984549" y="620211"/>
                    </a:cubicBezTo>
                    <a:cubicBezTo>
                      <a:pt x="986324" y="637367"/>
                      <a:pt x="1004161" y="718577"/>
                      <a:pt x="1014085" y="728501"/>
                    </a:cubicBezTo>
                    <a:lnTo>
                      <a:pt x="1033776" y="748191"/>
                    </a:lnTo>
                    <a:lnTo>
                      <a:pt x="1053467" y="807258"/>
                    </a:lnTo>
                    <a:lnTo>
                      <a:pt x="1063313" y="836792"/>
                    </a:lnTo>
                    <a:cubicBezTo>
                      <a:pt x="1059341" y="856649"/>
                      <a:pt x="1061595" y="905704"/>
                      <a:pt x="1023931" y="905704"/>
                    </a:cubicBezTo>
                    <a:cubicBezTo>
                      <a:pt x="1012098" y="905704"/>
                      <a:pt x="1004240" y="892578"/>
                      <a:pt x="994394" y="886015"/>
                    </a:cubicBezTo>
                    <a:cubicBezTo>
                      <a:pt x="973572" y="802731"/>
                      <a:pt x="1001937" y="887485"/>
                      <a:pt x="955012" y="817103"/>
                    </a:cubicBezTo>
                    <a:cubicBezTo>
                      <a:pt x="925006" y="772097"/>
                      <a:pt x="971893" y="796477"/>
                      <a:pt x="915630" y="777724"/>
                    </a:cubicBezTo>
                    <a:cubicBezTo>
                      <a:pt x="886094" y="781006"/>
                      <a:pt x="855214" y="778172"/>
                      <a:pt x="827021" y="787569"/>
                    </a:cubicBezTo>
                    <a:cubicBezTo>
                      <a:pt x="804570" y="795052"/>
                      <a:pt x="767948" y="826947"/>
                      <a:pt x="767948" y="826947"/>
                    </a:cubicBezTo>
                    <a:cubicBezTo>
                      <a:pt x="754821" y="823666"/>
                      <a:pt x="740315" y="823816"/>
                      <a:pt x="728566" y="817103"/>
                    </a:cubicBezTo>
                    <a:cubicBezTo>
                      <a:pt x="683723" y="791481"/>
                      <a:pt x="690840" y="758404"/>
                      <a:pt x="708875" y="708812"/>
                    </a:cubicBezTo>
                    <a:cubicBezTo>
                      <a:pt x="713634" y="695727"/>
                      <a:pt x="728566" y="689123"/>
                      <a:pt x="738412" y="679278"/>
                    </a:cubicBezTo>
                    <a:cubicBezTo>
                      <a:pt x="741694" y="669433"/>
                      <a:pt x="740919" y="657081"/>
                      <a:pt x="748257" y="649744"/>
                    </a:cubicBezTo>
                    <a:cubicBezTo>
                      <a:pt x="764991" y="633011"/>
                      <a:pt x="807330" y="610366"/>
                      <a:pt x="807330" y="610366"/>
                    </a:cubicBezTo>
                    <a:cubicBezTo>
                      <a:pt x="813894" y="600521"/>
                      <a:pt x="822215" y="591644"/>
                      <a:pt x="827021" y="580832"/>
                    </a:cubicBezTo>
                    <a:cubicBezTo>
                      <a:pt x="835451" y="561867"/>
                      <a:pt x="846712" y="521765"/>
                      <a:pt x="846712" y="521765"/>
                    </a:cubicBezTo>
                    <a:cubicBezTo>
                      <a:pt x="840148" y="429882"/>
                      <a:pt x="835895" y="337805"/>
                      <a:pt x="827021" y="246116"/>
                    </a:cubicBezTo>
                    <a:cubicBezTo>
                      <a:pt x="825305" y="228387"/>
                      <a:pt x="809395" y="198958"/>
                      <a:pt x="797484" y="187048"/>
                    </a:cubicBezTo>
                    <a:cubicBezTo>
                      <a:pt x="778937" y="168502"/>
                      <a:pt x="753985" y="160338"/>
                      <a:pt x="728566" y="157514"/>
                    </a:cubicBezTo>
                    <a:cubicBezTo>
                      <a:pt x="682785" y="152427"/>
                      <a:pt x="636619" y="151659"/>
                      <a:pt x="590729" y="147669"/>
                    </a:cubicBezTo>
                    <a:cubicBezTo>
                      <a:pt x="515132" y="141096"/>
                      <a:pt x="509365" y="139032"/>
                      <a:pt x="443047" y="127980"/>
                    </a:cubicBezTo>
                    <a:cubicBezTo>
                      <a:pt x="315967" y="135922"/>
                      <a:pt x="310988" y="101358"/>
                      <a:pt x="255982" y="167359"/>
                    </a:cubicBezTo>
                    <a:cubicBezTo>
                      <a:pt x="248407" y="176448"/>
                      <a:pt x="242855" y="187048"/>
                      <a:pt x="236291" y="196893"/>
                    </a:cubicBezTo>
                    <a:cubicBezTo>
                      <a:pt x="229542" y="217138"/>
                      <a:pt x="219347" y="245206"/>
                      <a:pt x="216600" y="265805"/>
                    </a:cubicBezTo>
                    <a:cubicBezTo>
                      <a:pt x="212724" y="294871"/>
                      <a:pt x="210409" y="382820"/>
                      <a:pt x="196909" y="423318"/>
                    </a:cubicBezTo>
                    <a:cubicBezTo>
                      <a:pt x="192268" y="437241"/>
                      <a:pt x="183000" y="449208"/>
                      <a:pt x="177219" y="462697"/>
                    </a:cubicBezTo>
                    <a:cubicBezTo>
                      <a:pt x="173131" y="472235"/>
                      <a:pt x="174711" y="484893"/>
                      <a:pt x="167373" y="492231"/>
                    </a:cubicBezTo>
                    <a:cubicBezTo>
                      <a:pt x="105292" y="554306"/>
                      <a:pt x="128283" y="516697"/>
                      <a:pt x="78764" y="541454"/>
                    </a:cubicBezTo>
                    <a:cubicBezTo>
                      <a:pt x="68180" y="546745"/>
                      <a:pt x="59073" y="554580"/>
                      <a:pt x="49227" y="561143"/>
                    </a:cubicBezTo>
                    <a:cubicBezTo>
                      <a:pt x="24482" y="635376"/>
                      <a:pt x="60740" y="546753"/>
                      <a:pt x="9845" y="610366"/>
                    </a:cubicBezTo>
                    <a:cubicBezTo>
                      <a:pt x="3362" y="618469"/>
                      <a:pt x="3282" y="630055"/>
                      <a:pt x="0" y="639900"/>
                    </a:cubicBezTo>
                    <a:cubicBezTo>
                      <a:pt x="1557" y="661691"/>
                      <a:pt x="-2688" y="762505"/>
                      <a:pt x="19691" y="807258"/>
                    </a:cubicBezTo>
                    <a:cubicBezTo>
                      <a:pt x="24983" y="817841"/>
                      <a:pt x="30142" y="829401"/>
                      <a:pt x="39382" y="836792"/>
                    </a:cubicBezTo>
                    <a:cubicBezTo>
                      <a:pt x="47486" y="843275"/>
                      <a:pt x="59073" y="843355"/>
                      <a:pt x="68918" y="846637"/>
                    </a:cubicBezTo>
                    <a:cubicBezTo>
                      <a:pt x="75482" y="856481"/>
                      <a:pt x="79369" y="868779"/>
                      <a:pt x="88609" y="876170"/>
                    </a:cubicBezTo>
                    <a:cubicBezTo>
                      <a:pt x="96713" y="882653"/>
                      <a:pt x="108863" y="881374"/>
                      <a:pt x="118146" y="886015"/>
                    </a:cubicBezTo>
                    <a:cubicBezTo>
                      <a:pt x="128729" y="891306"/>
                      <a:pt x="137837" y="899141"/>
                      <a:pt x="147682" y="905704"/>
                    </a:cubicBezTo>
                    <a:cubicBezTo>
                      <a:pt x="157921" y="904241"/>
                      <a:pt x="248106" y="892660"/>
                      <a:pt x="265828" y="886015"/>
                    </a:cubicBezTo>
                    <a:cubicBezTo>
                      <a:pt x="276907" y="881861"/>
                      <a:pt x="285519" y="872889"/>
                      <a:pt x="295364" y="866326"/>
                    </a:cubicBezTo>
                    <a:cubicBezTo>
                      <a:pt x="316845" y="801890"/>
                      <a:pt x="287011" y="865131"/>
                      <a:pt x="334746" y="826947"/>
                    </a:cubicBezTo>
                    <a:cubicBezTo>
                      <a:pt x="398365" y="776056"/>
                      <a:pt x="309731" y="812315"/>
                      <a:pt x="383974" y="787569"/>
                    </a:cubicBezTo>
                    <a:cubicBezTo>
                      <a:pt x="408716" y="713345"/>
                      <a:pt x="375343" y="804826"/>
                      <a:pt x="413510" y="728501"/>
                    </a:cubicBezTo>
                    <a:cubicBezTo>
                      <a:pt x="454273" y="646984"/>
                      <a:pt x="386614" y="754077"/>
                      <a:pt x="443047" y="669434"/>
                    </a:cubicBezTo>
                    <a:cubicBezTo>
                      <a:pt x="449533" y="649977"/>
                      <a:pt x="455232" y="624246"/>
                      <a:pt x="472583" y="610366"/>
                    </a:cubicBezTo>
                    <a:cubicBezTo>
                      <a:pt x="480687" y="603883"/>
                      <a:pt x="492274" y="603803"/>
                      <a:pt x="502120" y="600521"/>
                    </a:cubicBezTo>
                    <a:cubicBezTo>
                      <a:pt x="505402" y="590677"/>
                      <a:pt x="501588" y="570988"/>
                      <a:pt x="511965" y="570988"/>
                    </a:cubicBezTo>
                    <a:cubicBezTo>
                      <a:pt x="548751" y="570988"/>
                      <a:pt x="525453" y="622771"/>
                      <a:pt x="521811" y="630055"/>
                    </a:cubicBezTo>
                    <a:cubicBezTo>
                      <a:pt x="500703" y="672269"/>
                      <a:pt x="503066" y="649934"/>
                      <a:pt x="472583" y="689123"/>
                    </a:cubicBezTo>
                    <a:cubicBezTo>
                      <a:pt x="458054" y="707802"/>
                      <a:pt x="433201" y="748191"/>
                      <a:pt x="433201" y="748191"/>
                    </a:cubicBezTo>
                    <a:cubicBezTo>
                      <a:pt x="427697" y="770205"/>
                      <a:pt x="413254" y="832256"/>
                      <a:pt x="403665" y="846637"/>
                    </a:cubicBezTo>
                    <a:lnTo>
                      <a:pt x="383974" y="876170"/>
                    </a:lnTo>
                    <a:cubicBezTo>
                      <a:pt x="380692" y="908986"/>
                      <a:pt x="380596" y="942278"/>
                      <a:pt x="374128" y="974617"/>
                    </a:cubicBezTo>
                    <a:cubicBezTo>
                      <a:pt x="354374" y="1073379"/>
                      <a:pt x="295357" y="1004133"/>
                      <a:pt x="364283" y="1181353"/>
                    </a:cubicBezTo>
                    <a:cubicBezTo>
                      <a:pt x="371807" y="1200697"/>
                      <a:pt x="423356" y="1201043"/>
                      <a:pt x="423356" y="1201043"/>
                    </a:cubicBezTo>
                    <a:cubicBezTo>
                      <a:pt x="505402" y="1197761"/>
                      <a:pt x="587849" y="1199945"/>
                      <a:pt x="669493" y="1191198"/>
                    </a:cubicBezTo>
                    <a:cubicBezTo>
                      <a:pt x="681258" y="1189938"/>
                      <a:pt x="691638" y="1180748"/>
                      <a:pt x="699030" y="1171509"/>
                    </a:cubicBezTo>
                    <a:cubicBezTo>
                      <a:pt x="753380" y="1103577"/>
                      <a:pt x="653760" y="1178714"/>
                      <a:pt x="738412" y="1122286"/>
                    </a:cubicBezTo>
                    <a:cubicBezTo>
                      <a:pt x="741694" y="1112441"/>
                      <a:pt x="740154" y="1099234"/>
                      <a:pt x="748257" y="1092752"/>
                    </a:cubicBezTo>
                    <a:cubicBezTo>
                      <a:pt x="758823" y="1084299"/>
                      <a:pt x="774148" y="1081869"/>
                      <a:pt x="787639" y="1082907"/>
                    </a:cubicBezTo>
                    <a:cubicBezTo>
                      <a:pt x="817807" y="1085227"/>
                      <a:pt x="846895" y="1095258"/>
                      <a:pt x="876248" y="1102596"/>
                    </a:cubicBezTo>
                    <a:cubicBezTo>
                      <a:pt x="909261" y="1110849"/>
                      <a:pt x="940417" y="1127379"/>
                      <a:pt x="964858" y="1151819"/>
                    </a:cubicBezTo>
                    <a:cubicBezTo>
                      <a:pt x="971422" y="1158382"/>
                      <a:pt x="977123" y="1165940"/>
                      <a:pt x="984549" y="1171509"/>
                    </a:cubicBezTo>
                    <a:cubicBezTo>
                      <a:pt x="1003481" y="1185707"/>
                      <a:pt x="1043622" y="1210887"/>
                      <a:pt x="1043622" y="1210887"/>
                    </a:cubicBezTo>
                    <a:cubicBezTo>
                      <a:pt x="1050186" y="1220732"/>
                      <a:pt x="1054946" y="1232055"/>
                      <a:pt x="1063313" y="1240421"/>
                    </a:cubicBezTo>
                    <a:cubicBezTo>
                      <a:pt x="1086716" y="1263822"/>
                      <a:pt x="1122677" y="1270051"/>
                      <a:pt x="1151922" y="1279799"/>
                    </a:cubicBezTo>
                    <a:lnTo>
                      <a:pt x="1181459" y="1289644"/>
                    </a:lnTo>
                    <a:cubicBezTo>
                      <a:pt x="1191304" y="1292926"/>
                      <a:pt x="1200927" y="1296972"/>
                      <a:pt x="1210995" y="1299489"/>
                    </a:cubicBezTo>
                    <a:cubicBezTo>
                      <a:pt x="1224122" y="1302770"/>
                      <a:pt x="1237540" y="1305055"/>
                      <a:pt x="1250377" y="1309333"/>
                    </a:cubicBezTo>
                    <a:cubicBezTo>
                      <a:pt x="1267143" y="1314921"/>
                      <a:pt x="1283196" y="1322459"/>
                      <a:pt x="1299605" y="1329022"/>
                    </a:cubicBezTo>
                    <a:lnTo>
                      <a:pt x="1427596" y="1319178"/>
                    </a:lnTo>
                    <a:cubicBezTo>
                      <a:pt x="1442976" y="1312587"/>
                      <a:pt x="1434896" y="1286493"/>
                      <a:pt x="1437441" y="1269955"/>
                    </a:cubicBezTo>
                    <a:cubicBezTo>
                      <a:pt x="1441464" y="1243806"/>
                      <a:pt x="1444005" y="1217450"/>
                      <a:pt x="1447287" y="1191198"/>
                    </a:cubicBezTo>
                    <a:cubicBezTo>
                      <a:pt x="1444005" y="1112441"/>
                      <a:pt x="1442358" y="1033599"/>
                      <a:pt x="1437441" y="954927"/>
                    </a:cubicBezTo>
                    <a:cubicBezTo>
                      <a:pt x="1435791" y="928522"/>
                      <a:pt x="1434013" y="901837"/>
                      <a:pt x="1427596" y="876170"/>
                    </a:cubicBezTo>
                    <a:cubicBezTo>
                      <a:pt x="1424036" y="861933"/>
                      <a:pt x="1414469" y="849918"/>
                      <a:pt x="1407905" y="836792"/>
                    </a:cubicBezTo>
                    <a:cubicBezTo>
                      <a:pt x="1404623" y="817103"/>
                      <a:pt x="1403312" y="796982"/>
                      <a:pt x="1398059" y="777724"/>
                    </a:cubicBezTo>
                    <a:cubicBezTo>
                      <a:pt x="1393409" y="760675"/>
                      <a:pt x="1384408" y="745109"/>
                      <a:pt x="1378368" y="728501"/>
                    </a:cubicBezTo>
                    <a:cubicBezTo>
                      <a:pt x="1371275" y="708997"/>
                      <a:pt x="1365241" y="689123"/>
                      <a:pt x="1358677" y="669434"/>
                    </a:cubicBezTo>
                    <a:lnTo>
                      <a:pt x="1329141" y="580832"/>
                    </a:lnTo>
                    <a:lnTo>
                      <a:pt x="1299605" y="561143"/>
                    </a:lnTo>
                    <a:cubicBezTo>
                      <a:pt x="1286478" y="541454"/>
                      <a:pt x="1267707" y="524524"/>
                      <a:pt x="1260223" y="502075"/>
                    </a:cubicBezTo>
                    <a:cubicBezTo>
                      <a:pt x="1256941" y="492231"/>
                      <a:pt x="1257715" y="479879"/>
                      <a:pt x="1250377" y="472542"/>
                    </a:cubicBezTo>
                    <a:cubicBezTo>
                      <a:pt x="1243038" y="465204"/>
                      <a:pt x="1230686" y="465979"/>
                      <a:pt x="1220841" y="462697"/>
                    </a:cubicBezTo>
                    <a:cubicBezTo>
                      <a:pt x="1246934" y="488787"/>
                      <a:pt x="1274313" y="523887"/>
                      <a:pt x="1309450" y="541454"/>
                    </a:cubicBezTo>
                    <a:cubicBezTo>
                      <a:pt x="1318732" y="546095"/>
                      <a:pt x="1329141" y="548017"/>
                      <a:pt x="1338986" y="551298"/>
                    </a:cubicBezTo>
                    <a:cubicBezTo>
                      <a:pt x="1359995" y="572306"/>
                      <a:pt x="1368532" y="591764"/>
                      <a:pt x="1407905" y="561143"/>
                    </a:cubicBezTo>
                    <a:cubicBezTo>
                      <a:pt x="1426585" y="546615"/>
                      <a:pt x="1447287" y="502075"/>
                      <a:pt x="1447287" y="502075"/>
                    </a:cubicBezTo>
                    <a:cubicBezTo>
                      <a:pt x="1450569" y="492231"/>
                      <a:pt x="1451793" y="481440"/>
                      <a:pt x="1457132" y="472542"/>
                    </a:cubicBezTo>
                    <a:cubicBezTo>
                      <a:pt x="1461908" y="464583"/>
                      <a:pt x="1472672" y="461154"/>
                      <a:pt x="1476823" y="452852"/>
                    </a:cubicBezTo>
                    <a:cubicBezTo>
                      <a:pt x="1482874" y="440751"/>
                      <a:pt x="1482952" y="426483"/>
                      <a:pt x="1486669" y="413474"/>
                    </a:cubicBezTo>
                    <a:cubicBezTo>
                      <a:pt x="1489520" y="403496"/>
                      <a:pt x="1493663" y="393918"/>
                      <a:pt x="1496514" y="383940"/>
                    </a:cubicBezTo>
                    <a:cubicBezTo>
                      <a:pt x="1500231" y="370931"/>
                      <a:pt x="1506360" y="344562"/>
                      <a:pt x="1506360" y="344562"/>
                    </a:cubicBezTo>
                    <a:cubicBezTo>
                      <a:pt x="1503078" y="354406"/>
                      <a:pt x="1500602" y="364557"/>
                      <a:pt x="1496514" y="374095"/>
                    </a:cubicBezTo>
                    <a:cubicBezTo>
                      <a:pt x="1490732" y="387584"/>
                      <a:pt x="1479236" y="398998"/>
                      <a:pt x="1476823" y="413474"/>
                    </a:cubicBezTo>
                    <a:cubicBezTo>
                      <a:pt x="1469251" y="458906"/>
                      <a:pt x="1471345" y="505447"/>
                      <a:pt x="1466978" y="551298"/>
                    </a:cubicBezTo>
                    <a:cubicBezTo>
                      <a:pt x="1462538" y="597914"/>
                      <a:pt x="1456078" y="625481"/>
                      <a:pt x="1447287" y="669434"/>
                    </a:cubicBezTo>
                    <a:cubicBezTo>
                      <a:pt x="1453851" y="830229"/>
                      <a:pt x="1455304" y="991314"/>
                      <a:pt x="1466978" y="1151819"/>
                    </a:cubicBezTo>
                    <a:cubicBezTo>
                      <a:pt x="1468484" y="1172519"/>
                      <a:pt x="1480105" y="1191198"/>
                      <a:pt x="1486669" y="1210887"/>
                    </a:cubicBezTo>
                    <a:cubicBezTo>
                      <a:pt x="1486669" y="1210888"/>
                      <a:pt x="1506359" y="1269955"/>
                      <a:pt x="1506360" y="1269955"/>
                    </a:cubicBezTo>
                    <a:lnTo>
                      <a:pt x="1535896" y="1279799"/>
                    </a:lnTo>
                    <a:cubicBezTo>
                      <a:pt x="1606721" y="1256195"/>
                      <a:pt x="1518269" y="1284835"/>
                      <a:pt x="1604815" y="1260110"/>
                    </a:cubicBezTo>
                    <a:cubicBezTo>
                      <a:pt x="1614794" y="1257259"/>
                      <a:pt x="1624506" y="1253547"/>
                      <a:pt x="1634351" y="1250266"/>
                    </a:cubicBezTo>
                    <a:cubicBezTo>
                      <a:pt x="1640915" y="1243703"/>
                      <a:pt x="1646319" y="1235725"/>
                      <a:pt x="1654042" y="1230576"/>
                    </a:cubicBezTo>
                    <a:cubicBezTo>
                      <a:pt x="1666254" y="1222435"/>
                      <a:pt x="1682149" y="1220282"/>
                      <a:pt x="1693424" y="1210887"/>
                    </a:cubicBezTo>
                    <a:cubicBezTo>
                      <a:pt x="1702514" y="1203313"/>
                      <a:pt x="1704748" y="1189719"/>
                      <a:pt x="1713115" y="1181353"/>
                    </a:cubicBezTo>
                    <a:cubicBezTo>
                      <a:pt x="1721482" y="1172987"/>
                      <a:pt x="1732806" y="1168227"/>
                      <a:pt x="1742652" y="1161664"/>
                    </a:cubicBezTo>
                    <a:cubicBezTo>
                      <a:pt x="1753855" y="1105652"/>
                      <a:pt x="1764234" y="1078734"/>
                      <a:pt x="1742652" y="1013995"/>
                    </a:cubicBezTo>
                    <a:cubicBezTo>
                      <a:pt x="1738910" y="1002770"/>
                      <a:pt x="1722961" y="1000869"/>
                      <a:pt x="1713115" y="994306"/>
                    </a:cubicBezTo>
                    <a:cubicBezTo>
                      <a:pt x="1706551" y="981180"/>
                      <a:pt x="1700706" y="967669"/>
                      <a:pt x="1693424" y="954927"/>
                    </a:cubicBezTo>
                    <a:cubicBezTo>
                      <a:pt x="1687553" y="944654"/>
                      <a:pt x="1675678" y="937064"/>
                      <a:pt x="1673733" y="925393"/>
                    </a:cubicBezTo>
                    <a:cubicBezTo>
                      <a:pt x="1668877" y="896261"/>
                      <a:pt x="1673733" y="866326"/>
                      <a:pt x="1673733" y="836792"/>
                    </a:cubicBezTo>
                    <a:lnTo>
                      <a:pt x="1673733" y="836792"/>
                    </a:lnTo>
                  </a:path>
                </a:pathLst>
              </a:cu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Freeform 59"/>
            <p:cNvSpPr/>
            <p:nvPr/>
          </p:nvSpPr>
          <p:spPr>
            <a:xfrm>
              <a:off x="974704" y="1319177"/>
              <a:ext cx="888290" cy="590677"/>
            </a:xfrm>
            <a:custGeom>
              <a:avLst/>
              <a:gdLst>
                <a:gd name="connsiteX0" fmla="*/ 718720 w 888290"/>
                <a:gd name="connsiteY0" fmla="*/ 403629 h 590677"/>
                <a:gd name="connsiteX1" fmla="*/ 718720 w 888290"/>
                <a:gd name="connsiteY1" fmla="*/ 403629 h 590677"/>
                <a:gd name="connsiteX2" fmla="*/ 866403 w 888290"/>
                <a:gd name="connsiteY2" fmla="*/ 413474 h 590677"/>
                <a:gd name="connsiteX3" fmla="*/ 886094 w 888290"/>
                <a:gd name="connsiteY3" fmla="*/ 443008 h 590677"/>
                <a:gd name="connsiteX4" fmla="*/ 876248 w 888290"/>
                <a:gd name="connsiteY4" fmla="*/ 531609 h 590677"/>
                <a:gd name="connsiteX5" fmla="*/ 817175 w 888290"/>
                <a:gd name="connsiteY5" fmla="*/ 551299 h 590677"/>
                <a:gd name="connsiteX6" fmla="*/ 708875 w 888290"/>
                <a:gd name="connsiteY6" fmla="*/ 561143 h 590677"/>
                <a:gd name="connsiteX7" fmla="*/ 659648 w 888290"/>
                <a:gd name="connsiteY7" fmla="*/ 570988 h 590677"/>
                <a:gd name="connsiteX8" fmla="*/ 620266 w 888290"/>
                <a:gd name="connsiteY8" fmla="*/ 580832 h 590677"/>
                <a:gd name="connsiteX9" fmla="*/ 531656 w 888290"/>
                <a:gd name="connsiteY9" fmla="*/ 590677 h 590677"/>
                <a:gd name="connsiteX10" fmla="*/ 423356 w 888290"/>
                <a:gd name="connsiteY10" fmla="*/ 580832 h 590677"/>
                <a:gd name="connsiteX11" fmla="*/ 403665 w 888290"/>
                <a:gd name="connsiteY11" fmla="*/ 541454 h 590677"/>
                <a:gd name="connsiteX12" fmla="*/ 383974 w 888290"/>
                <a:gd name="connsiteY12" fmla="*/ 511920 h 590677"/>
                <a:gd name="connsiteX13" fmla="*/ 354437 w 888290"/>
                <a:gd name="connsiteY13" fmla="*/ 443008 h 590677"/>
                <a:gd name="connsiteX14" fmla="*/ 324901 w 888290"/>
                <a:gd name="connsiteY14" fmla="*/ 383940 h 590677"/>
                <a:gd name="connsiteX15" fmla="*/ 295364 w 888290"/>
                <a:gd name="connsiteY15" fmla="*/ 374096 h 590677"/>
                <a:gd name="connsiteX16" fmla="*/ 275673 w 888290"/>
                <a:gd name="connsiteY16" fmla="*/ 354406 h 590677"/>
                <a:gd name="connsiteX17" fmla="*/ 216600 w 888290"/>
                <a:gd name="connsiteY17" fmla="*/ 334717 h 590677"/>
                <a:gd name="connsiteX18" fmla="*/ 187064 w 888290"/>
                <a:gd name="connsiteY18" fmla="*/ 315028 h 590677"/>
                <a:gd name="connsiteX19" fmla="*/ 167373 w 888290"/>
                <a:gd name="connsiteY19" fmla="*/ 285494 h 590677"/>
                <a:gd name="connsiteX20" fmla="*/ 137837 w 888290"/>
                <a:gd name="connsiteY20" fmla="*/ 275649 h 590677"/>
                <a:gd name="connsiteX21" fmla="*/ 108300 w 888290"/>
                <a:gd name="connsiteY21" fmla="*/ 255960 h 590677"/>
                <a:gd name="connsiteX22" fmla="*/ 98455 w 888290"/>
                <a:gd name="connsiteY22" fmla="*/ 226426 h 590677"/>
                <a:gd name="connsiteX23" fmla="*/ 59073 w 888290"/>
                <a:gd name="connsiteY23" fmla="*/ 216582 h 590677"/>
                <a:gd name="connsiteX24" fmla="*/ 0 w 888290"/>
                <a:gd name="connsiteY24" fmla="*/ 187048 h 590677"/>
                <a:gd name="connsiteX25" fmla="*/ 59073 w 888290"/>
                <a:gd name="connsiteY25" fmla="*/ 49224 h 590677"/>
                <a:gd name="connsiteX26" fmla="*/ 108300 w 888290"/>
                <a:gd name="connsiteY26" fmla="*/ 0 h 590677"/>
                <a:gd name="connsiteX27" fmla="*/ 137837 w 888290"/>
                <a:gd name="connsiteY27" fmla="*/ 19690 h 590677"/>
                <a:gd name="connsiteX28" fmla="*/ 147682 w 888290"/>
                <a:gd name="connsiteY28" fmla="*/ 49224 h 590677"/>
                <a:gd name="connsiteX29" fmla="*/ 177218 w 888290"/>
                <a:gd name="connsiteY29" fmla="*/ 78757 h 590677"/>
                <a:gd name="connsiteX30" fmla="*/ 206755 w 888290"/>
                <a:gd name="connsiteY30" fmla="*/ 137825 h 590677"/>
                <a:gd name="connsiteX31" fmla="*/ 236291 w 888290"/>
                <a:gd name="connsiteY31" fmla="*/ 147670 h 590677"/>
                <a:gd name="connsiteX32" fmla="*/ 255982 w 888290"/>
                <a:gd name="connsiteY32" fmla="*/ 177203 h 590677"/>
                <a:gd name="connsiteX33" fmla="*/ 275673 w 888290"/>
                <a:gd name="connsiteY33" fmla="*/ 196893 h 590677"/>
                <a:gd name="connsiteX34" fmla="*/ 285519 w 888290"/>
                <a:gd name="connsiteY34" fmla="*/ 226426 h 590677"/>
                <a:gd name="connsiteX35" fmla="*/ 334746 w 888290"/>
                <a:gd name="connsiteY35" fmla="*/ 255960 h 590677"/>
                <a:gd name="connsiteX36" fmla="*/ 364283 w 888290"/>
                <a:gd name="connsiteY36" fmla="*/ 275649 h 590677"/>
                <a:gd name="connsiteX37" fmla="*/ 423356 w 888290"/>
                <a:gd name="connsiteY37" fmla="*/ 295339 h 590677"/>
                <a:gd name="connsiteX38" fmla="*/ 452892 w 888290"/>
                <a:gd name="connsiteY38" fmla="*/ 315028 h 590677"/>
                <a:gd name="connsiteX39" fmla="*/ 472583 w 888290"/>
                <a:gd name="connsiteY39" fmla="*/ 374096 h 590677"/>
                <a:gd name="connsiteX40" fmla="*/ 521811 w 888290"/>
                <a:gd name="connsiteY40" fmla="*/ 423319 h 590677"/>
                <a:gd name="connsiteX41" fmla="*/ 531656 w 888290"/>
                <a:gd name="connsiteY41" fmla="*/ 452852 h 590677"/>
                <a:gd name="connsiteX42" fmla="*/ 689184 w 888290"/>
                <a:gd name="connsiteY42" fmla="*/ 462697 h 590677"/>
                <a:gd name="connsiteX43" fmla="*/ 699030 w 888290"/>
                <a:gd name="connsiteY43" fmla="*/ 433163 h 590677"/>
                <a:gd name="connsiteX44" fmla="*/ 708875 w 888290"/>
                <a:gd name="connsiteY44" fmla="*/ 393785 h 590677"/>
                <a:gd name="connsiteX45" fmla="*/ 767948 w 888290"/>
                <a:gd name="connsiteY45" fmla="*/ 374096 h 590677"/>
                <a:gd name="connsiteX46" fmla="*/ 777793 w 888290"/>
                <a:gd name="connsiteY46" fmla="*/ 344562 h 590677"/>
                <a:gd name="connsiteX47" fmla="*/ 777793 w 888290"/>
                <a:gd name="connsiteY47" fmla="*/ 344562 h 590677"/>
                <a:gd name="connsiteX0" fmla="*/ 718720 w 888290"/>
                <a:gd name="connsiteY0" fmla="*/ 403629 h 590677"/>
                <a:gd name="connsiteX1" fmla="*/ 718720 w 888290"/>
                <a:gd name="connsiteY1" fmla="*/ 403629 h 590677"/>
                <a:gd name="connsiteX2" fmla="*/ 866403 w 888290"/>
                <a:gd name="connsiteY2" fmla="*/ 413474 h 590677"/>
                <a:gd name="connsiteX3" fmla="*/ 886094 w 888290"/>
                <a:gd name="connsiteY3" fmla="*/ 443008 h 590677"/>
                <a:gd name="connsiteX4" fmla="*/ 876248 w 888290"/>
                <a:gd name="connsiteY4" fmla="*/ 531609 h 590677"/>
                <a:gd name="connsiteX5" fmla="*/ 817175 w 888290"/>
                <a:gd name="connsiteY5" fmla="*/ 551299 h 590677"/>
                <a:gd name="connsiteX6" fmla="*/ 708875 w 888290"/>
                <a:gd name="connsiteY6" fmla="*/ 561143 h 590677"/>
                <a:gd name="connsiteX7" fmla="*/ 659648 w 888290"/>
                <a:gd name="connsiteY7" fmla="*/ 570988 h 590677"/>
                <a:gd name="connsiteX8" fmla="*/ 620266 w 888290"/>
                <a:gd name="connsiteY8" fmla="*/ 580832 h 590677"/>
                <a:gd name="connsiteX9" fmla="*/ 531656 w 888290"/>
                <a:gd name="connsiteY9" fmla="*/ 590677 h 590677"/>
                <a:gd name="connsiteX10" fmla="*/ 423356 w 888290"/>
                <a:gd name="connsiteY10" fmla="*/ 580832 h 590677"/>
                <a:gd name="connsiteX11" fmla="*/ 403665 w 888290"/>
                <a:gd name="connsiteY11" fmla="*/ 541454 h 590677"/>
                <a:gd name="connsiteX12" fmla="*/ 383974 w 888290"/>
                <a:gd name="connsiteY12" fmla="*/ 511920 h 590677"/>
                <a:gd name="connsiteX13" fmla="*/ 354437 w 888290"/>
                <a:gd name="connsiteY13" fmla="*/ 443008 h 590677"/>
                <a:gd name="connsiteX14" fmla="*/ 324901 w 888290"/>
                <a:gd name="connsiteY14" fmla="*/ 383940 h 590677"/>
                <a:gd name="connsiteX15" fmla="*/ 295364 w 888290"/>
                <a:gd name="connsiteY15" fmla="*/ 374096 h 590677"/>
                <a:gd name="connsiteX16" fmla="*/ 275673 w 888290"/>
                <a:gd name="connsiteY16" fmla="*/ 354406 h 590677"/>
                <a:gd name="connsiteX17" fmla="*/ 216600 w 888290"/>
                <a:gd name="connsiteY17" fmla="*/ 334717 h 590677"/>
                <a:gd name="connsiteX18" fmla="*/ 187064 w 888290"/>
                <a:gd name="connsiteY18" fmla="*/ 315028 h 590677"/>
                <a:gd name="connsiteX19" fmla="*/ 167373 w 888290"/>
                <a:gd name="connsiteY19" fmla="*/ 285494 h 590677"/>
                <a:gd name="connsiteX20" fmla="*/ 137837 w 888290"/>
                <a:gd name="connsiteY20" fmla="*/ 275649 h 590677"/>
                <a:gd name="connsiteX21" fmla="*/ 108300 w 888290"/>
                <a:gd name="connsiteY21" fmla="*/ 255960 h 590677"/>
                <a:gd name="connsiteX22" fmla="*/ 98455 w 888290"/>
                <a:gd name="connsiteY22" fmla="*/ 226426 h 590677"/>
                <a:gd name="connsiteX23" fmla="*/ 59073 w 888290"/>
                <a:gd name="connsiteY23" fmla="*/ 216582 h 590677"/>
                <a:gd name="connsiteX24" fmla="*/ 0 w 888290"/>
                <a:gd name="connsiteY24" fmla="*/ 187048 h 590677"/>
                <a:gd name="connsiteX25" fmla="*/ 59073 w 888290"/>
                <a:gd name="connsiteY25" fmla="*/ 49224 h 590677"/>
                <a:gd name="connsiteX26" fmla="*/ 108300 w 888290"/>
                <a:gd name="connsiteY26" fmla="*/ 0 h 590677"/>
                <a:gd name="connsiteX27" fmla="*/ 137837 w 888290"/>
                <a:gd name="connsiteY27" fmla="*/ 19690 h 590677"/>
                <a:gd name="connsiteX28" fmla="*/ 147682 w 888290"/>
                <a:gd name="connsiteY28" fmla="*/ 49224 h 590677"/>
                <a:gd name="connsiteX29" fmla="*/ 177218 w 888290"/>
                <a:gd name="connsiteY29" fmla="*/ 78757 h 590677"/>
                <a:gd name="connsiteX30" fmla="*/ 206755 w 888290"/>
                <a:gd name="connsiteY30" fmla="*/ 137825 h 590677"/>
                <a:gd name="connsiteX31" fmla="*/ 236291 w 888290"/>
                <a:gd name="connsiteY31" fmla="*/ 147670 h 590677"/>
                <a:gd name="connsiteX32" fmla="*/ 255982 w 888290"/>
                <a:gd name="connsiteY32" fmla="*/ 177203 h 590677"/>
                <a:gd name="connsiteX33" fmla="*/ 275673 w 888290"/>
                <a:gd name="connsiteY33" fmla="*/ 196893 h 590677"/>
                <a:gd name="connsiteX34" fmla="*/ 285519 w 888290"/>
                <a:gd name="connsiteY34" fmla="*/ 226426 h 590677"/>
                <a:gd name="connsiteX35" fmla="*/ 334746 w 888290"/>
                <a:gd name="connsiteY35" fmla="*/ 255960 h 590677"/>
                <a:gd name="connsiteX36" fmla="*/ 364283 w 888290"/>
                <a:gd name="connsiteY36" fmla="*/ 275649 h 590677"/>
                <a:gd name="connsiteX37" fmla="*/ 423356 w 888290"/>
                <a:gd name="connsiteY37" fmla="*/ 295339 h 590677"/>
                <a:gd name="connsiteX38" fmla="*/ 452892 w 888290"/>
                <a:gd name="connsiteY38" fmla="*/ 315028 h 590677"/>
                <a:gd name="connsiteX39" fmla="*/ 472583 w 888290"/>
                <a:gd name="connsiteY39" fmla="*/ 374096 h 590677"/>
                <a:gd name="connsiteX40" fmla="*/ 521811 w 888290"/>
                <a:gd name="connsiteY40" fmla="*/ 423319 h 590677"/>
                <a:gd name="connsiteX41" fmla="*/ 610420 w 888290"/>
                <a:gd name="connsiteY41" fmla="*/ 423318 h 590677"/>
                <a:gd name="connsiteX42" fmla="*/ 689184 w 888290"/>
                <a:gd name="connsiteY42" fmla="*/ 462697 h 590677"/>
                <a:gd name="connsiteX43" fmla="*/ 699030 w 888290"/>
                <a:gd name="connsiteY43" fmla="*/ 433163 h 590677"/>
                <a:gd name="connsiteX44" fmla="*/ 708875 w 888290"/>
                <a:gd name="connsiteY44" fmla="*/ 393785 h 590677"/>
                <a:gd name="connsiteX45" fmla="*/ 767948 w 888290"/>
                <a:gd name="connsiteY45" fmla="*/ 374096 h 590677"/>
                <a:gd name="connsiteX46" fmla="*/ 777793 w 888290"/>
                <a:gd name="connsiteY46" fmla="*/ 344562 h 590677"/>
                <a:gd name="connsiteX47" fmla="*/ 777793 w 888290"/>
                <a:gd name="connsiteY47" fmla="*/ 344562 h 590677"/>
                <a:gd name="connsiteX0" fmla="*/ 718720 w 888290"/>
                <a:gd name="connsiteY0" fmla="*/ 403629 h 590677"/>
                <a:gd name="connsiteX1" fmla="*/ 718720 w 888290"/>
                <a:gd name="connsiteY1" fmla="*/ 403629 h 590677"/>
                <a:gd name="connsiteX2" fmla="*/ 866403 w 888290"/>
                <a:gd name="connsiteY2" fmla="*/ 413474 h 590677"/>
                <a:gd name="connsiteX3" fmla="*/ 886094 w 888290"/>
                <a:gd name="connsiteY3" fmla="*/ 443008 h 590677"/>
                <a:gd name="connsiteX4" fmla="*/ 876248 w 888290"/>
                <a:gd name="connsiteY4" fmla="*/ 531609 h 590677"/>
                <a:gd name="connsiteX5" fmla="*/ 817175 w 888290"/>
                <a:gd name="connsiteY5" fmla="*/ 551299 h 590677"/>
                <a:gd name="connsiteX6" fmla="*/ 708875 w 888290"/>
                <a:gd name="connsiteY6" fmla="*/ 561143 h 590677"/>
                <a:gd name="connsiteX7" fmla="*/ 659648 w 888290"/>
                <a:gd name="connsiteY7" fmla="*/ 570988 h 590677"/>
                <a:gd name="connsiteX8" fmla="*/ 620266 w 888290"/>
                <a:gd name="connsiteY8" fmla="*/ 580832 h 590677"/>
                <a:gd name="connsiteX9" fmla="*/ 531656 w 888290"/>
                <a:gd name="connsiteY9" fmla="*/ 590677 h 590677"/>
                <a:gd name="connsiteX10" fmla="*/ 423356 w 888290"/>
                <a:gd name="connsiteY10" fmla="*/ 580832 h 590677"/>
                <a:gd name="connsiteX11" fmla="*/ 403665 w 888290"/>
                <a:gd name="connsiteY11" fmla="*/ 541454 h 590677"/>
                <a:gd name="connsiteX12" fmla="*/ 383974 w 888290"/>
                <a:gd name="connsiteY12" fmla="*/ 511920 h 590677"/>
                <a:gd name="connsiteX13" fmla="*/ 354437 w 888290"/>
                <a:gd name="connsiteY13" fmla="*/ 443008 h 590677"/>
                <a:gd name="connsiteX14" fmla="*/ 324901 w 888290"/>
                <a:gd name="connsiteY14" fmla="*/ 383940 h 590677"/>
                <a:gd name="connsiteX15" fmla="*/ 295364 w 888290"/>
                <a:gd name="connsiteY15" fmla="*/ 374096 h 590677"/>
                <a:gd name="connsiteX16" fmla="*/ 275673 w 888290"/>
                <a:gd name="connsiteY16" fmla="*/ 354406 h 590677"/>
                <a:gd name="connsiteX17" fmla="*/ 216600 w 888290"/>
                <a:gd name="connsiteY17" fmla="*/ 334717 h 590677"/>
                <a:gd name="connsiteX18" fmla="*/ 187064 w 888290"/>
                <a:gd name="connsiteY18" fmla="*/ 315028 h 590677"/>
                <a:gd name="connsiteX19" fmla="*/ 167373 w 888290"/>
                <a:gd name="connsiteY19" fmla="*/ 285494 h 590677"/>
                <a:gd name="connsiteX20" fmla="*/ 137837 w 888290"/>
                <a:gd name="connsiteY20" fmla="*/ 275649 h 590677"/>
                <a:gd name="connsiteX21" fmla="*/ 108300 w 888290"/>
                <a:gd name="connsiteY21" fmla="*/ 255960 h 590677"/>
                <a:gd name="connsiteX22" fmla="*/ 98455 w 888290"/>
                <a:gd name="connsiteY22" fmla="*/ 226426 h 590677"/>
                <a:gd name="connsiteX23" fmla="*/ 59073 w 888290"/>
                <a:gd name="connsiteY23" fmla="*/ 216582 h 590677"/>
                <a:gd name="connsiteX24" fmla="*/ 0 w 888290"/>
                <a:gd name="connsiteY24" fmla="*/ 187048 h 590677"/>
                <a:gd name="connsiteX25" fmla="*/ 59073 w 888290"/>
                <a:gd name="connsiteY25" fmla="*/ 49224 h 590677"/>
                <a:gd name="connsiteX26" fmla="*/ 108300 w 888290"/>
                <a:gd name="connsiteY26" fmla="*/ 0 h 590677"/>
                <a:gd name="connsiteX27" fmla="*/ 137837 w 888290"/>
                <a:gd name="connsiteY27" fmla="*/ 19690 h 590677"/>
                <a:gd name="connsiteX28" fmla="*/ 147682 w 888290"/>
                <a:gd name="connsiteY28" fmla="*/ 49224 h 590677"/>
                <a:gd name="connsiteX29" fmla="*/ 177218 w 888290"/>
                <a:gd name="connsiteY29" fmla="*/ 78757 h 590677"/>
                <a:gd name="connsiteX30" fmla="*/ 206755 w 888290"/>
                <a:gd name="connsiteY30" fmla="*/ 137825 h 590677"/>
                <a:gd name="connsiteX31" fmla="*/ 236291 w 888290"/>
                <a:gd name="connsiteY31" fmla="*/ 147670 h 590677"/>
                <a:gd name="connsiteX32" fmla="*/ 255982 w 888290"/>
                <a:gd name="connsiteY32" fmla="*/ 177203 h 590677"/>
                <a:gd name="connsiteX33" fmla="*/ 275673 w 888290"/>
                <a:gd name="connsiteY33" fmla="*/ 196893 h 590677"/>
                <a:gd name="connsiteX34" fmla="*/ 285519 w 888290"/>
                <a:gd name="connsiteY34" fmla="*/ 226426 h 590677"/>
                <a:gd name="connsiteX35" fmla="*/ 334746 w 888290"/>
                <a:gd name="connsiteY35" fmla="*/ 255960 h 590677"/>
                <a:gd name="connsiteX36" fmla="*/ 364283 w 888290"/>
                <a:gd name="connsiteY36" fmla="*/ 275649 h 590677"/>
                <a:gd name="connsiteX37" fmla="*/ 423356 w 888290"/>
                <a:gd name="connsiteY37" fmla="*/ 295339 h 590677"/>
                <a:gd name="connsiteX38" fmla="*/ 452892 w 888290"/>
                <a:gd name="connsiteY38" fmla="*/ 315028 h 590677"/>
                <a:gd name="connsiteX39" fmla="*/ 472583 w 888290"/>
                <a:gd name="connsiteY39" fmla="*/ 374096 h 590677"/>
                <a:gd name="connsiteX40" fmla="*/ 521811 w 888290"/>
                <a:gd name="connsiteY40" fmla="*/ 423319 h 590677"/>
                <a:gd name="connsiteX41" fmla="*/ 610420 w 888290"/>
                <a:gd name="connsiteY41" fmla="*/ 423318 h 590677"/>
                <a:gd name="connsiteX42" fmla="*/ 689184 w 888290"/>
                <a:gd name="connsiteY42" fmla="*/ 462697 h 590677"/>
                <a:gd name="connsiteX43" fmla="*/ 699030 w 888290"/>
                <a:gd name="connsiteY43" fmla="*/ 383940 h 590677"/>
                <a:gd name="connsiteX44" fmla="*/ 708875 w 888290"/>
                <a:gd name="connsiteY44" fmla="*/ 393785 h 590677"/>
                <a:gd name="connsiteX45" fmla="*/ 767948 w 888290"/>
                <a:gd name="connsiteY45" fmla="*/ 374096 h 590677"/>
                <a:gd name="connsiteX46" fmla="*/ 777793 w 888290"/>
                <a:gd name="connsiteY46" fmla="*/ 344562 h 590677"/>
                <a:gd name="connsiteX47" fmla="*/ 777793 w 888290"/>
                <a:gd name="connsiteY47" fmla="*/ 344562 h 590677"/>
                <a:gd name="connsiteX0" fmla="*/ 718720 w 888290"/>
                <a:gd name="connsiteY0" fmla="*/ 403629 h 590677"/>
                <a:gd name="connsiteX1" fmla="*/ 718720 w 888290"/>
                <a:gd name="connsiteY1" fmla="*/ 403629 h 590677"/>
                <a:gd name="connsiteX2" fmla="*/ 866403 w 888290"/>
                <a:gd name="connsiteY2" fmla="*/ 413474 h 590677"/>
                <a:gd name="connsiteX3" fmla="*/ 886094 w 888290"/>
                <a:gd name="connsiteY3" fmla="*/ 443008 h 590677"/>
                <a:gd name="connsiteX4" fmla="*/ 876248 w 888290"/>
                <a:gd name="connsiteY4" fmla="*/ 531609 h 590677"/>
                <a:gd name="connsiteX5" fmla="*/ 817175 w 888290"/>
                <a:gd name="connsiteY5" fmla="*/ 551299 h 590677"/>
                <a:gd name="connsiteX6" fmla="*/ 708875 w 888290"/>
                <a:gd name="connsiteY6" fmla="*/ 561143 h 590677"/>
                <a:gd name="connsiteX7" fmla="*/ 659648 w 888290"/>
                <a:gd name="connsiteY7" fmla="*/ 570988 h 590677"/>
                <a:gd name="connsiteX8" fmla="*/ 620266 w 888290"/>
                <a:gd name="connsiteY8" fmla="*/ 580832 h 590677"/>
                <a:gd name="connsiteX9" fmla="*/ 531656 w 888290"/>
                <a:gd name="connsiteY9" fmla="*/ 590677 h 590677"/>
                <a:gd name="connsiteX10" fmla="*/ 423356 w 888290"/>
                <a:gd name="connsiteY10" fmla="*/ 580832 h 590677"/>
                <a:gd name="connsiteX11" fmla="*/ 403665 w 888290"/>
                <a:gd name="connsiteY11" fmla="*/ 541454 h 590677"/>
                <a:gd name="connsiteX12" fmla="*/ 383974 w 888290"/>
                <a:gd name="connsiteY12" fmla="*/ 511920 h 590677"/>
                <a:gd name="connsiteX13" fmla="*/ 354437 w 888290"/>
                <a:gd name="connsiteY13" fmla="*/ 443008 h 590677"/>
                <a:gd name="connsiteX14" fmla="*/ 324901 w 888290"/>
                <a:gd name="connsiteY14" fmla="*/ 383940 h 590677"/>
                <a:gd name="connsiteX15" fmla="*/ 295364 w 888290"/>
                <a:gd name="connsiteY15" fmla="*/ 374096 h 590677"/>
                <a:gd name="connsiteX16" fmla="*/ 275673 w 888290"/>
                <a:gd name="connsiteY16" fmla="*/ 354406 h 590677"/>
                <a:gd name="connsiteX17" fmla="*/ 216600 w 888290"/>
                <a:gd name="connsiteY17" fmla="*/ 334717 h 590677"/>
                <a:gd name="connsiteX18" fmla="*/ 187064 w 888290"/>
                <a:gd name="connsiteY18" fmla="*/ 315028 h 590677"/>
                <a:gd name="connsiteX19" fmla="*/ 167373 w 888290"/>
                <a:gd name="connsiteY19" fmla="*/ 285494 h 590677"/>
                <a:gd name="connsiteX20" fmla="*/ 137837 w 888290"/>
                <a:gd name="connsiteY20" fmla="*/ 275649 h 590677"/>
                <a:gd name="connsiteX21" fmla="*/ 108300 w 888290"/>
                <a:gd name="connsiteY21" fmla="*/ 255960 h 590677"/>
                <a:gd name="connsiteX22" fmla="*/ 98455 w 888290"/>
                <a:gd name="connsiteY22" fmla="*/ 226426 h 590677"/>
                <a:gd name="connsiteX23" fmla="*/ 59073 w 888290"/>
                <a:gd name="connsiteY23" fmla="*/ 216582 h 590677"/>
                <a:gd name="connsiteX24" fmla="*/ 0 w 888290"/>
                <a:gd name="connsiteY24" fmla="*/ 187048 h 590677"/>
                <a:gd name="connsiteX25" fmla="*/ 59073 w 888290"/>
                <a:gd name="connsiteY25" fmla="*/ 49224 h 590677"/>
                <a:gd name="connsiteX26" fmla="*/ 108300 w 888290"/>
                <a:gd name="connsiteY26" fmla="*/ 0 h 590677"/>
                <a:gd name="connsiteX27" fmla="*/ 137837 w 888290"/>
                <a:gd name="connsiteY27" fmla="*/ 19690 h 590677"/>
                <a:gd name="connsiteX28" fmla="*/ 147682 w 888290"/>
                <a:gd name="connsiteY28" fmla="*/ 49224 h 590677"/>
                <a:gd name="connsiteX29" fmla="*/ 177218 w 888290"/>
                <a:gd name="connsiteY29" fmla="*/ 78757 h 590677"/>
                <a:gd name="connsiteX30" fmla="*/ 206755 w 888290"/>
                <a:gd name="connsiteY30" fmla="*/ 137825 h 590677"/>
                <a:gd name="connsiteX31" fmla="*/ 236291 w 888290"/>
                <a:gd name="connsiteY31" fmla="*/ 147670 h 590677"/>
                <a:gd name="connsiteX32" fmla="*/ 255982 w 888290"/>
                <a:gd name="connsiteY32" fmla="*/ 177203 h 590677"/>
                <a:gd name="connsiteX33" fmla="*/ 275673 w 888290"/>
                <a:gd name="connsiteY33" fmla="*/ 196893 h 590677"/>
                <a:gd name="connsiteX34" fmla="*/ 285519 w 888290"/>
                <a:gd name="connsiteY34" fmla="*/ 226426 h 590677"/>
                <a:gd name="connsiteX35" fmla="*/ 334746 w 888290"/>
                <a:gd name="connsiteY35" fmla="*/ 255960 h 590677"/>
                <a:gd name="connsiteX36" fmla="*/ 364283 w 888290"/>
                <a:gd name="connsiteY36" fmla="*/ 275649 h 590677"/>
                <a:gd name="connsiteX37" fmla="*/ 423356 w 888290"/>
                <a:gd name="connsiteY37" fmla="*/ 295339 h 590677"/>
                <a:gd name="connsiteX38" fmla="*/ 452892 w 888290"/>
                <a:gd name="connsiteY38" fmla="*/ 315028 h 590677"/>
                <a:gd name="connsiteX39" fmla="*/ 472583 w 888290"/>
                <a:gd name="connsiteY39" fmla="*/ 374096 h 590677"/>
                <a:gd name="connsiteX40" fmla="*/ 521811 w 888290"/>
                <a:gd name="connsiteY40" fmla="*/ 423319 h 590677"/>
                <a:gd name="connsiteX41" fmla="*/ 610420 w 888290"/>
                <a:gd name="connsiteY41" fmla="*/ 423318 h 590677"/>
                <a:gd name="connsiteX42" fmla="*/ 679338 w 888290"/>
                <a:gd name="connsiteY42" fmla="*/ 403630 h 590677"/>
                <a:gd name="connsiteX43" fmla="*/ 699030 w 888290"/>
                <a:gd name="connsiteY43" fmla="*/ 383940 h 590677"/>
                <a:gd name="connsiteX44" fmla="*/ 708875 w 888290"/>
                <a:gd name="connsiteY44" fmla="*/ 393785 h 590677"/>
                <a:gd name="connsiteX45" fmla="*/ 767948 w 888290"/>
                <a:gd name="connsiteY45" fmla="*/ 374096 h 590677"/>
                <a:gd name="connsiteX46" fmla="*/ 777793 w 888290"/>
                <a:gd name="connsiteY46" fmla="*/ 344562 h 590677"/>
                <a:gd name="connsiteX47" fmla="*/ 777793 w 888290"/>
                <a:gd name="connsiteY47" fmla="*/ 344562 h 590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888290" h="590677">
                  <a:moveTo>
                    <a:pt x="718720" y="403629"/>
                  </a:moveTo>
                  <a:lnTo>
                    <a:pt x="718720" y="403629"/>
                  </a:lnTo>
                  <a:cubicBezTo>
                    <a:pt x="767948" y="406911"/>
                    <a:pt x="818377" y="402175"/>
                    <a:pt x="866403" y="413474"/>
                  </a:cubicBezTo>
                  <a:cubicBezTo>
                    <a:pt x="877921" y="416184"/>
                    <a:pt x="885111" y="431217"/>
                    <a:pt x="886094" y="443008"/>
                  </a:cubicBezTo>
                  <a:cubicBezTo>
                    <a:pt x="888562" y="472621"/>
                    <a:pt x="892203" y="506540"/>
                    <a:pt x="876248" y="531609"/>
                  </a:cubicBezTo>
                  <a:cubicBezTo>
                    <a:pt x="865104" y="549120"/>
                    <a:pt x="837615" y="547692"/>
                    <a:pt x="817175" y="551299"/>
                  </a:cubicBezTo>
                  <a:cubicBezTo>
                    <a:pt x="781478" y="557598"/>
                    <a:pt x="744975" y="557862"/>
                    <a:pt x="708875" y="561143"/>
                  </a:cubicBezTo>
                  <a:cubicBezTo>
                    <a:pt x="692466" y="564425"/>
                    <a:pt x="675984" y="567358"/>
                    <a:pt x="659648" y="570988"/>
                  </a:cubicBezTo>
                  <a:cubicBezTo>
                    <a:pt x="646439" y="573923"/>
                    <a:pt x="633640" y="578775"/>
                    <a:pt x="620266" y="580832"/>
                  </a:cubicBezTo>
                  <a:cubicBezTo>
                    <a:pt x="590893" y="585350"/>
                    <a:pt x="561193" y="587395"/>
                    <a:pt x="531656" y="590677"/>
                  </a:cubicBezTo>
                  <a:cubicBezTo>
                    <a:pt x="495556" y="587395"/>
                    <a:pt x="457189" y="593844"/>
                    <a:pt x="423356" y="580832"/>
                  </a:cubicBezTo>
                  <a:cubicBezTo>
                    <a:pt x="409658" y="575564"/>
                    <a:pt x="410947" y="554196"/>
                    <a:pt x="403665" y="541454"/>
                  </a:cubicBezTo>
                  <a:cubicBezTo>
                    <a:pt x="397794" y="531181"/>
                    <a:pt x="390538" y="521765"/>
                    <a:pt x="383974" y="511920"/>
                  </a:cubicBezTo>
                  <a:cubicBezTo>
                    <a:pt x="363481" y="429962"/>
                    <a:pt x="388434" y="510998"/>
                    <a:pt x="354437" y="443008"/>
                  </a:cubicBezTo>
                  <a:cubicBezTo>
                    <a:pt x="342546" y="419228"/>
                    <a:pt x="348415" y="402749"/>
                    <a:pt x="324901" y="383940"/>
                  </a:cubicBezTo>
                  <a:cubicBezTo>
                    <a:pt x="316797" y="377457"/>
                    <a:pt x="305210" y="377377"/>
                    <a:pt x="295364" y="374096"/>
                  </a:cubicBezTo>
                  <a:cubicBezTo>
                    <a:pt x="288800" y="367533"/>
                    <a:pt x="283975" y="358557"/>
                    <a:pt x="275673" y="354406"/>
                  </a:cubicBezTo>
                  <a:cubicBezTo>
                    <a:pt x="257108" y="345124"/>
                    <a:pt x="233870" y="346230"/>
                    <a:pt x="216600" y="334717"/>
                  </a:cubicBezTo>
                  <a:lnTo>
                    <a:pt x="187064" y="315028"/>
                  </a:lnTo>
                  <a:cubicBezTo>
                    <a:pt x="180500" y="305183"/>
                    <a:pt x="176613" y="292885"/>
                    <a:pt x="167373" y="285494"/>
                  </a:cubicBezTo>
                  <a:cubicBezTo>
                    <a:pt x="159269" y="279011"/>
                    <a:pt x="147119" y="280290"/>
                    <a:pt x="137837" y="275649"/>
                  </a:cubicBezTo>
                  <a:cubicBezTo>
                    <a:pt x="127253" y="270358"/>
                    <a:pt x="118146" y="262523"/>
                    <a:pt x="108300" y="255960"/>
                  </a:cubicBezTo>
                  <a:cubicBezTo>
                    <a:pt x="105018" y="246115"/>
                    <a:pt x="106559" y="232908"/>
                    <a:pt x="98455" y="226426"/>
                  </a:cubicBezTo>
                  <a:cubicBezTo>
                    <a:pt x="87889" y="217974"/>
                    <a:pt x="72084" y="220299"/>
                    <a:pt x="59073" y="216582"/>
                  </a:cubicBezTo>
                  <a:cubicBezTo>
                    <a:pt x="23407" y="206393"/>
                    <a:pt x="32361" y="208620"/>
                    <a:pt x="0" y="187048"/>
                  </a:cubicBezTo>
                  <a:cubicBezTo>
                    <a:pt x="15065" y="126793"/>
                    <a:pt x="13744" y="94550"/>
                    <a:pt x="59073" y="49224"/>
                  </a:cubicBezTo>
                  <a:lnTo>
                    <a:pt x="108300" y="0"/>
                  </a:lnTo>
                  <a:cubicBezTo>
                    <a:pt x="118146" y="6563"/>
                    <a:pt x="130445" y="10450"/>
                    <a:pt x="137837" y="19690"/>
                  </a:cubicBezTo>
                  <a:cubicBezTo>
                    <a:pt x="144320" y="27793"/>
                    <a:pt x="141925" y="40590"/>
                    <a:pt x="147682" y="49224"/>
                  </a:cubicBezTo>
                  <a:cubicBezTo>
                    <a:pt x="155405" y="60808"/>
                    <a:pt x="167373" y="68913"/>
                    <a:pt x="177218" y="78757"/>
                  </a:cubicBezTo>
                  <a:cubicBezTo>
                    <a:pt x="183704" y="98213"/>
                    <a:pt x="189405" y="123946"/>
                    <a:pt x="206755" y="137825"/>
                  </a:cubicBezTo>
                  <a:cubicBezTo>
                    <a:pt x="214859" y="144308"/>
                    <a:pt x="226446" y="144388"/>
                    <a:pt x="236291" y="147670"/>
                  </a:cubicBezTo>
                  <a:cubicBezTo>
                    <a:pt x="242855" y="157514"/>
                    <a:pt x="248590" y="167964"/>
                    <a:pt x="255982" y="177203"/>
                  </a:cubicBezTo>
                  <a:cubicBezTo>
                    <a:pt x="261781" y="184451"/>
                    <a:pt x="270897" y="188934"/>
                    <a:pt x="275673" y="196893"/>
                  </a:cubicBezTo>
                  <a:cubicBezTo>
                    <a:pt x="281012" y="205791"/>
                    <a:pt x="280180" y="217528"/>
                    <a:pt x="285519" y="226426"/>
                  </a:cubicBezTo>
                  <a:cubicBezTo>
                    <a:pt x="299035" y="248950"/>
                    <a:pt x="311512" y="248217"/>
                    <a:pt x="334746" y="255960"/>
                  </a:cubicBezTo>
                  <a:cubicBezTo>
                    <a:pt x="344592" y="262523"/>
                    <a:pt x="353470" y="270844"/>
                    <a:pt x="364283" y="275649"/>
                  </a:cubicBezTo>
                  <a:cubicBezTo>
                    <a:pt x="383250" y="284078"/>
                    <a:pt x="406085" y="283826"/>
                    <a:pt x="423356" y="295339"/>
                  </a:cubicBezTo>
                  <a:lnTo>
                    <a:pt x="452892" y="315028"/>
                  </a:lnTo>
                  <a:cubicBezTo>
                    <a:pt x="459456" y="334717"/>
                    <a:pt x="457907" y="359421"/>
                    <a:pt x="472583" y="374096"/>
                  </a:cubicBezTo>
                  <a:cubicBezTo>
                    <a:pt x="488992" y="390504"/>
                    <a:pt x="498838" y="415115"/>
                    <a:pt x="521811" y="423319"/>
                  </a:cubicBezTo>
                  <a:cubicBezTo>
                    <a:pt x="544784" y="431523"/>
                    <a:pt x="584165" y="426600"/>
                    <a:pt x="610420" y="423318"/>
                  </a:cubicBezTo>
                  <a:cubicBezTo>
                    <a:pt x="636675" y="420036"/>
                    <a:pt x="643103" y="406417"/>
                    <a:pt x="679338" y="403630"/>
                  </a:cubicBezTo>
                  <a:cubicBezTo>
                    <a:pt x="682620" y="393785"/>
                    <a:pt x="694107" y="385581"/>
                    <a:pt x="699030" y="383940"/>
                  </a:cubicBezTo>
                  <a:cubicBezTo>
                    <a:pt x="703953" y="382299"/>
                    <a:pt x="697389" y="395426"/>
                    <a:pt x="708875" y="393785"/>
                  </a:cubicBezTo>
                  <a:cubicBezTo>
                    <a:pt x="720361" y="392144"/>
                    <a:pt x="767948" y="374096"/>
                    <a:pt x="767948" y="374096"/>
                  </a:cubicBezTo>
                  <a:lnTo>
                    <a:pt x="777793" y="344562"/>
                  </a:lnTo>
                  <a:lnTo>
                    <a:pt x="777793" y="344562"/>
                  </a:lnTo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7845559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Μετωπιαίος λοβός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468899" y="3547414"/>
            <a:ext cx="162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>
                <a:solidFill>
                  <a:srgbClr val="FF0000"/>
                </a:solidFill>
              </a:rPr>
              <a:t>Μετωπιαίος</a:t>
            </a:r>
            <a:r>
              <a:rPr lang="el-GR" sz="1600" dirty="0" smtClean="0">
                <a:solidFill>
                  <a:schemeClr val="bg1"/>
                </a:solidFill>
              </a:rPr>
              <a:t> </a:t>
            </a:r>
            <a:r>
              <a:rPr lang="el-GR" sz="1600" dirty="0" smtClean="0">
                <a:solidFill>
                  <a:srgbClr val="FF0000"/>
                </a:solidFill>
              </a:rPr>
              <a:t>λοβός</a:t>
            </a:r>
            <a:endParaRPr 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2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862216"/>
              </p:ext>
            </p:extLst>
          </p:nvPr>
        </p:nvGraphicFramePr>
        <p:xfrm>
          <a:off x="74756" y="949911"/>
          <a:ext cx="3591342" cy="2042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134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Έλικες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Πρόσθια Κεντρική Έλικα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Επιχείλια μετωπιαία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Άνω μετωπιαία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Κάτω μετωπιαία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20" name="Group 23"/>
          <p:cNvGrpSpPr>
            <a:grpSpLocks noChangeAspect="1"/>
          </p:cNvGrpSpPr>
          <p:nvPr/>
        </p:nvGrpSpPr>
        <p:grpSpPr bwMode="auto">
          <a:xfrm>
            <a:off x="3814951" y="949911"/>
            <a:ext cx="323852" cy="288132"/>
            <a:chOff x="385" y="1666"/>
            <a:chExt cx="530" cy="335"/>
          </a:xfrm>
        </p:grpSpPr>
        <p:sp>
          <p:nvSpPr>
            <p:cNvPr id="21" name="Gear"/>
            <p:cNvSpPr>
              <a:spLocks noEditPoints="1" noChangeArrowheads="1"/>
            </p:cNvSpPr>
            <p:nvPr/>
          </p:nvSpPr>
          <p:spPr bwMode="auto">
            <a:xfrm>
              <a:off x="612" y="1666"/>
              <a:ext cx="303" cy="20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22" name="AutoShape 20"/>
            <p:cNvSpPr>
              <a:spLocks noEditPoints="1" noChangeArrowheads="1"/>
            </p:cNvSpPr>
            <p:nvPr/>
          </p:nvSpPr>
          <p:spPr bwMode="auto">
            <a:xfrm>
              <a:off x="385" y="1752"/>
              <a:ext cx="362" cy="24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4267200" y="949911"/>
            <a:ext cx="482169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dirty="0">
                <a:solidFill>
                  <a:srgbClr val="FF0000"/>
                </a:solidFill>
              </a:rPr>
              <a:t>Πρόσθια Κεντρική </a:t>
            </a:r>
            <a:r>
              <a:rPr lang="el-GR" sz="2000" dirty="0" smtClean="0">
                <a:solidFill>
                  <a:srgbClr val="FF0000"/>
                </a:solidFill>
              </a:rPr>
              <a:t>Έλικα</a:t>
            </a:r>
          </a:p>
          <a:p>
            <a:pPr>
              <a:defRPr/>
            </a:pPr>
            <a:r>
              <a:rPr lang="el-GR" sz="1600" dirty="0" smtClean="0">
                <a:solidFill>
                  <a:srgbClr val="FFFFFF"/>
                </a:solidFill>
              </a:rPr>
              <a:t>Ανήκει </a:t>
            </a:r>
            <a:r>
              <a:rPr lang="el-GR" sz="1600" dirty="0">
                <a:solidFill>
                  <a:srgbClr val="FFFFFF"/>
                </a:solidFill>
              </a:rPr>
              <a:t>στην κινητική χώρα από την οποία αρχίζει η πυραμιδική </a:t>
            </a:r>
            <a:r>
              <a:rPr lang="el-GR" sz="1600" dirty="0" smtClean="0">
                <a:solidFill>
                  <a:srgbClr val="FFFFFF"/>
                </a:solidFill>
              </a:rPr>
              <a:t>οδός</a:t>
            </a:r>
          </a:p>
          <a:p>
            <a:pPr>
              <a:defRPr/>
            </a:pPr>
            <a:r>
              <a:rPr lang="el-GR" sz="2000" dirty="0">
                <a:solidFill>
                  <a:srgbClr val="FF0000"/>
                </a:solidFill>
              </a:rPr>
              <a:t>Τρίγωνη </a:t>
            </a:r>
            <a:r>
              <a:rPr lang="el-GR" sz="2000" dirty="0" smtClean="0">
                <a:solidFill>
                  <a:srgbClr val="FF0000"/>
                </a:solidFill>
              </a:rPr>
              <a:t>έλικα (</a:t>
            </a:r>
            <a:r>
              <a:rPr lang="en-US" sz="2000" dirty="0" err="1" smtClean="0">
                <a:solidFill>
                  <a:srgbClr val="FF0000"/>
                </a:solidFill>
              </a:rPr>
              <a:t>Broca</a:t>
            </a:r>
            <a:r>
              <a:rPr lang="el-GR" sz="2000" dirty="0">
                <a:solidFill>
                  <a:srgbClr val="FF0000"/>
                </a:solidFill>
              </a:rPr>
              <a:t>)</a:t>
            </a:r>
          </a:p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Κινητικό κέντρο </a:t>
            </a:r>
            <a:r>
              <a:rPr lang="el-GR" sz="1600" dirty="0" smtClean="0">
                <a:solidFill>
                  <a:srgbClr val="FFFFFF"/>
                </a:solidFill>
              </a:rPr>
              <a:t>λόγου</a:t>
            </a:r>
          </a:p>
          <a:p>
            <a:pPr>
              <a:defRPr/>
            </a:pPr>
            <a:r>
              <a:rPr lang="el-GR" sz="1600" dirty="0" smtClean="0">
                <a:solidFill>
                  <a:srgbClr val="FFFFFF"/>
                </a:solidFill>
              </a:rPr>
              <a:t>Αριστερά </a:t>
            </a:r>
            <a:r>
              <a:rPr lang="el-GR" sz="1600" dirty="0">
                <a:solidFill>
                  <a:srgbClr val="FFFFFF"/>
                </a:solidFill>
              </a:rPr>
              <a:t>στους </a:t>
            </a:r>
            <a:r>
              <a:rPr lang="el-GR" sz="1600" dirty="0" smtClean="0">
                <a:solidFill>
                  <a:srgbClr val="FFFFFF"/>
                </a:solidFill>
              </a:rPr>
              <a:t>δεξιόχειρες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42" name="Line 16"/>
          <p:cNvSpPr>
            <a:spLocks noChangeShapeType="1"/>
          </p:cNvSpPr>
          <p:nvPr/>
        </p:nvSpPr>
        <p:spPr bwMode="auto">
          <a:xfrm flipH="1" flipV="1">
            <a:off x="5684343" y="5158574"/>
            <a:ext cx="1784556" cy="10378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468899" y="6017796"/>
            <a:ext cx="15113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Πλάγια </a:t>
            </a:r>
            <a:r>
              <a:rPr lang="el-GR" sz="1600" dirty="0" smtClean="0">
                <a:solidFill>
                  <a:srgbClr val="FFFFFF"/>
                </a:solidFill>
              </a:rPr>
              <a:t>σχισμή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406583" y="4286390"/>
            <a:ext cx="1721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 flipH="1" flipV="1">
            <a:off x="6083403" y="4451767"/>
            <a:ext cx="1385495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746601" y="3250281"/>
            <a:ext cx="398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600" dirty="0" smtClean="0"/>
              <a:t>Πρόσθια Κεντρική αύλακα</a:t>
            </a:r>
            <a:endParaRPr lang="el-GR" sz="1600" dirty="0"/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>
            <a:off x="4110513" y="3588835"/>
            <a:ext cx="1665692" cy="7092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Line 16"/>
          <p:cNvSpPr>
            <a:spLocks noChangeShapeType="1"/>
          </p:cNvSpPr>
          <p:nvPr/>
        </p:nvSpPr>
        <p:spPr bwMode="auto">
          <a:xfrm flipH="1">
            <a:off x="1576916" y="3588835"/>
            <a:ext cx="1229049" cy="11313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557684" y="5692442"/>
            <a:ext cx="191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50" name="Line 16"/>
          <p:cNvSpPr>
            <a:spLocks noChangeShapeType="1"/>
          </p:cNvSpPr>
          <p:nvPr/>
        </p:nvSpPr>
        <p:spPr bwMode="auto">
          <a:xfrm flipH="1" flipV="1">
            <a:off x="1714500" y="4963582"/>
            <a:ext cx="1598083" cy="81491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2557684" y="4150376"/>
            <a:ext cx="15528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Άνω μετωπιαία αύλακα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2546010" y="4855287"/>
            <a:ext cx="16350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Κάτω μετωπιαία αύλακα</a:t>
            </a:r>
            <a:endParaRPr lang="en-US" sz="1600" dirty="0"/>
          </a:p>
        </p:txBody>
      </p:sp>
      <p:sp>
        <p:nvSpPr>
          <p:cNvPr id="53" name="Line 16"/>
          <p:cNvSpPr>
            <a:spLocks noChangeShapeType="1"/>
          </p:cNvSpPr>
          <p:nvPr/>
        </p:nvSpPr>
        <p:spPr bwMode="auto">
          <a:xfrm flipV="1">
            <a:off x="4110513" y="4298051"/>
            <a:ext cx="782696" cy="1537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16"/>
          <p:cNvSpPr>
            <a:spLocks noChangeShapeType="1"/>
          </p:cNvSpPr>
          <p:nvPr/>
        </p:nvSpPr>
        <p:spPr bwMode="auto">
          <a:xfrm flipV="1">
            <a:off x="4110513" y="4735152"/>
            <a:ext cx="782696" cy="42342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Line 16"/>
          <p:cNvSpPr>
            <a:spLocks noChangeShapeType="1"/>
          </p:cNvSpPr>
          <p:nvPr/>
        </p:nvSpPr>
        <p:spPr bwMode="auto">
          <a:xfrm flipH="1">
            <a:off x="1714501" y="3547414"/>
            <a:ext cx="254597" cy="75063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38216" y="3250281"/>
            <a:ext cx="227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Άνω μετωπιαία αύλακα</a:t>
            </a:r>
            <a:endParaRPr lang="en-US" sz="1600" dirty="0"/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 flipH="1" flipV="1">
            <a:off x="2087245" y="4451766"/>
            <a:ext cx="470440" cy="5985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95618" y="6195696"/>
            <a:ext cx="7206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 smtClean="0">
                <a:solidFill>
                  <a:srgbClr val="FFFFFF"/>
                </a:solidFill>
              </a:rPr>
              <a:t>Broca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75" name="Line 16"/>
          <p:cNvSpPr>
            <a:spLocks noChangeShapeType="1"/>
          </p:cNvSpPr>
          <p:nvPr/>
        </p:nvSpPr>
        <p:spPr bwMode="auto">
          <a:xfrm flipH="1" flipV="1">
            <a:off x="5050737" y="5050283"/>
            <a:ext cx="1032666" cy="122073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5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2756961"/>
              </p:ext>
            </p:extLst>
          </p:nvPr>
        </p:nvGraphicFramePr>
        <p:xfrm>
          <a:off x="102549" y="405054"/>
          <a:ext cx="8947182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94718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chemeClr val="tx1"/>
                          </a:solidFill>
                        </a:rPr>
                        <a:t>Νευρικό Σύστημα</a:t>
                      </a:r>
                      <a:endParaRPr lang="en-US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brainscan2a_orig_full_sideba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9" y="3779785"/>
            <a:ext cx="3435420" cy="2576565"/>
          </a:xfrm>
          <a:prstGeom prst="rect">
            <a:avLst/>
          </a:prstGeom>
        </p:spPr>
      </p:pic>
      <p:pic>
        <p:nvPicPr>
          <p:cNvPr id="10" name="Picture 9" descr="tumblr_mj9eix931L1rog5d1o1_5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72" y="1225410"/>
            <a:ext cx="4551680" cy="2661920"/>
          </a:xfrm>
          <a:prstGeom prst="rect">
            <a:avLst/>
          </a:prstGeom>
        </p:spPr>
      </p:pic>
      <p:pic>
        <p:nvPicPr>
          <p:cNvPr id="11" name="Picture 10" descr="imag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0" y="4019550"/>
            <a:ext cx="3479800" cy="23368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0" y="6300000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0" y="360000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36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5992849"/>
              </p:ext>
            </p:extLst>
          </p:nvPr>
        </p:nvGraphicFramePr>
        <p:xfrm>
          <a:off x="66818" y="949911"/>
          <a:ext cx="3221305" cy="12496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2130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Αύλακες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Οπίσθια Κεντρική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Διαβρεγμάτια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691963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Βρεγματικός λοβός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Parietal_lobe_-_lateral_view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139" y="939719"/>
            <a:ext cx="1620000" cy="1620000"/>
          </a:xfrm>
          <a:prstGeom prst="rect">
            <a:avLst/>
          </a:prstGeom>
        </p:spPr>
      </p:pic>
      <p:pic>
        <p:nvPicPr>
          <p:cNvPr id="12" name="Picture 11" descr="Parietal_lobe_-_posterior_view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68" y="939719"/>
            <a:ext cx="1620000" cy="1620000"/>
          </a:xfrm>
          <a:prstGeom prst="rect">
            <a:avLst/>
          </a:prstGeom>
        </p:spPr>
      </p:pic>
      <p:pic>
        <p:nvPicPr>
          <p:cNvPr id="24" name="Picture 23" descr="Sobo_1909_628.pn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6" b="96613" l="7520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9" y="3476350"/>
            <a:ext cx="2628449" cy="2880000"/>
          </a:xfrm>
          <a:prstGeom prst="rect">
            <a:avLst/>
          </a:prstGeom>
        </p:spPr>
      </p:pic>
      <p:pic>
        <p:nvPicPr>
          <p:cNvPr id="26" name="Picture 25" descr="Sobo_1909_626.pn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72" b="91769" l="7240" r="87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10865" b="5294"/>
          <a:stretch/>
        </p:blipFill>
        <p:spPr>
          <a:xfrm>
            <a:off x="3783730" y="3836350"/>
            <a:ext cx="3287811" cy="2520000"/>
          </a:xfrm>
          <a:prstGeom prst="rect">
            <a:avLst/>
          </a:prstGeom>
        </p:spPr>
      </p:pic>
      <p:sp>
        <p:nvSpPr>
          <p:cNvPr id="27" name="Line 16"/>
          <p:cNvSpPr>
            <a:spLocks noChangeShapeType="1"/>
          </p:cNvSpPr>
          <p:nvPr/>
        </p:nvSpPr>
        <p:spPr bwMode="auto">
          <a:xfrm flipH="1" flipV="1">
            <a:off x="5228137" y="5333997"/>
            <a:ext cx="1843404" cy="8623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71541" y="6017796"/>
            <a:ext cx="1788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Πλάγια </a:t>
            </a:r>
            <a:r>
              <a:rPr lang="el-GR" sz="1600" dirty="0" smtClean="0">
                <a:solidFill>
                  <a:srgbClr val="FFFFFF"/>
                </a:solidFill>
              </a:rPr>
              <a:t>σχισμή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70609" y="2981428"/>
            <a:ext cx="191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H="1">
            <a:off x="5699448" y="3313885"/>
            <a:ext cx="1476050" cy="113788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791255" y="3451494"/>
            <a:ext cx="398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600" dirty="0" smtClean="0"/>
              <a:t>Οπίσθια Κεντρική αύλακα</a:t>
            </a:r>
            <a:endParaRPr lang="el-GR" sz="1600" dirty="0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3783730" y="3836351"/>
            <a:ext cx="2094028" cy="8838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>
            <a:off x="1880488" y="3836350"/>
            <a:ext cx="1903240" cy="13616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39933" y="2975331"/>
            <a:ext cx="191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H="1">
            <a:off x="1714499" y="3313885"/>
            <a:ext cx="815791" cy="16496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70609" y="4535501"/>
            <a:ext cx="2173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Διαβρεγμάτια αύλακα</a:t>
            </a:r>
            <a:endParaRPr lang="en-US" sz="1600" dirty="0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H="1">
            <a:off x="6822922" y="4874055"/>
            <a:ext cx="767951" cy="7078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436555" y="6017796"/>
            <a:ext cx="2173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Διαβρεγμάτια αύλακα</a:t>
            </a:r>
            <a:endParaRPr lang="en-US" sz="1600" dirty="0"/>
          </a:p>
        </p:txBody>
      </p:sp>
      <p:sp>
        <p:nvSpPr>
          <p:cNvPr id="41" name="Line 16"/>
          <p:cNvSpPr>
            <a:spLocks noChangeShapeType="1"/>
          </p:cNvSpPr>
          <p:nvPr/>
        </p:nvSpPr>
        <p:spPr bwMode="auto">
          <a:xfrm flipH="1" flipV="1">
            <a:off x="1969098" y="5503135"/>
            <a:ext cx="726170" cy="51465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66819" y="3476350"/>
            <a:ext cx="2628449" cy="2880000"/>
            <a:chOff x="66819" y="3476350"/>
            <a:chExt cx="2628449" cy="2880000"/>
          </a:xfrm>
        </p:grpSpPr>
        <p:pic>
          <p:nvPicPr>
            <p:cNvPr id="42" name="Picture 41" descr="Sobo_1909_628.png"/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76" b="96613" l="7520" r="919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19" y="3476350"/>
              <a:ext cx="2628449" cy="2880000"/>
            </a:xfrm>
            <a:prstGeom prst="rect">
              <a:avLst/>
            </a:prstGeom>
          </p:spPr>
        </p:pic>
        <p:sp>
          <p:nvSpPr>
            <p:cNvPr id="43" name="Freeform 42"/>
            <p:cNvSpPr/>
            <p:nvPr/>
          </p:nvSpPr>
          <p:spPr>
            <a:xfrm>
              <a:off x="1348832" y="4814013"/>
              <a:ext cx="936192" cy="472541"/>
            </a:xfrm>
            <a:custGeom>
              <a:avLst/>
              <a:gdLst>
                <a:gd name="connsiteX0" fmla="*/ 59073 w 936192"/>
                <a:gd name="connsiteY0" fmla="*/ 462697 h 472541"/>
                <a:gd name="connsiteX1" fmla="*/ 59073 w 936192"/>
                <a:gd name="connsiteY1" fmla="*/ 462697 h 472541"/>
                <a:gd name="connsiteX2" fmla="*/ 157528 w 936192"/>
                <a:gd name="connsiteY2" fmla="*/ 452852 h 472541"/>
                <a:gd name="connsiteX3" fmla="*/ 187065 w 936192"/>
                <a:gd name="connsiteY3" fmla="*/ 443008 h 472541"/>
                <a:gd name="connsiteX4" fmla="*/ 196910 w 936192"/>
                <a:gd name="connsiteY4" fmla="*/ 413474 h 472541"/>
                <a:gd name="connsiteX5" fmla="*/ 236292 w 936192"/>
                <a:gd name="connsiteY5" fmla="*/ 324872 h 472541"/>
                <a:gd name="connsiteX6" fmla="*/ 246138 w 936192"/>
                <a:gd name="connsiteY6" fmla="*/ 295339 h 472541"/>
                <a:gd name="connsiteX7" fmla="*/ 295365 w 936192"/>
                <a:gd name="connsiteY7" fmla="*/ 374095 h 472541"/>
                <a:gd name="connsiteX8" fmla="*/ 305211 w 936192"/>
                <a:gd name="connsiteY8" fmla="*/ 403629 h 472541"/>
                <a:gd name="connsiteX9" fmla="*/ 344592 w 936192"/>
                <a:gd name="connsiteY9" fmla="*/ 413474 h 472541"/>
                <a:gd name="connsiteX10" fmla="*/ 413511 w 936192"/>
                <a:gd name="connsiteY10" fmla="*/ 403629 h 472541"/>
                <a:gd name="connsiteX11" fmla="*/ 452893 w 936192"/>
                <a:gd name="connsiteY11" fmla="*/ 383940 h 472541"/>
                <a:gd name="connsiteX12" fmla="*/ 482429 w 936192"/>
                <a:gd name="connsiteY12" fmla="*/ 374095 h 472541"/>
                <a:gd name="connsiteX13" fmla="*/ 511966 w 936192"/>
                <a:gd name="connsiteY13" fmla="*/ 354406 h 472541"/>
                <a:gd name="connsiteX14" fmla="*/ 551348 w 936192"/>
                <a:gd name="connsiteY14" fmla="*/ 324872 h 472541"/>
                <a:gd name="connsiteX15" fmla="*/ 669494 w 936192"/>
                <a:gd name="connsiteY15" fmla="*/ 315028 h 472541"/>
                <a:gd name="connsiteX16" fmla="*/ 708876 w 936192"/>
                <a:gd name="connsiteY16" fmla="*/ 295339 h 472541"/>
                <a:gd name="connsiteX17" fmla="*/ 767949 w 936192"/>
                <a:gd name="connsiteY17" fmla="*/ 275649 h 472541"/>
                <a:gd name="connsiteX18" fmla="*/ 797485 w 936192"/>
                <a:gd name="connsiteY18" fmla="*/ 255960 h 472541"/>
                <a:gd name="connsiteX19" fmla="*/ 817176 w 936192"/>
                <a:gd name="connsiteY19" fmla="*/ 226426 h 472541"/>
                <a:gd name="connsiteX20" fmla="*/ 856558 w 936192"/>
                <a:gd name="connsiteY20" fmla="*/ 206737 h 472541"/>
                <a:gd name="connsiteX21" fmla="*/ 915631 w 936192"/>
                <a:gd name="connsiteY21" fmla="*/ 157514 h 472541"/>
                <a:gd name="connsiteX22" fmla="*/ 935322 w 936192"/>
                <a:gd name="connsiteY22" fmla="*/ 98446 h 472541"/>
                <a:gd name="connsiteX23" fmla="*/ 925476 w 936192"/>
                <a:gd name="connsiteY23" fmla="*/ 59068 h 472541"/>
                <a:gd name="connsiteX24" fmla="*/ 876249 w 936192"/>
                <a:gd name="connsiteY24" fmla="*/ 9845 h 472541"/>
                <a:gd name="connsiteX25" fmla="*/ 846713 w 936192"/>
                <a:gd name="connsiteY25" fmla="*/ 0 h 472541"/>
                <a:gd name="connsiteX26" fmla="*/ 758103 w 936192"/>
                <a:gd name="connsiteY26" fmla="*/ 29534 h 472541"/>
                <a:gd name="connsiteX27" fmla="*/ 738412 w 936192"/>
                <a:gd name="connsiteY27" fmla="*/ 88602 h 472541"/>
                <a:gd name="connsiteX28" fmla="*/ 679339 w 936192"/>
                <a:gd name="connsiteY28" fmla="*/ 108291 h 472541"/>
                <a:gd name="connsiteX29" fmla="*/ 649803 w 936192"/>
                <a:gd name="connsiteY29" fmla="*/ 118136 h 472541"/>
                <a:gd name="connsiteX30" fmla="*/ 541502 w 936192"/>
                <a:gd name="connsiteY30" fmla="*/ 137825 h 472541"/>
                <a:gd name="connsiteX31" fmla="*/ 502120 w 936192"/>
                <a:gd name="connsiteY31" fmla="*/ 157514 h 472541"/>
                <a:gd name="connsiteX32" fmla="*/ 305211 w 936192"/>
                <a:gd name="connsiteY32" fmla="*/ 147669 h 472541"/>
                <a:gd name="connsiteX33" fmla="*/ 167374 w 936192"/>
                <a:gd name="connsiteY33" fmla="*/ 157514 h 472541"/>
                <a:gd name="connsiteX34" fmla="*/ 137837 w 936192"/>
                <a:gd name="connsiteY34" fmla="*/ 177203 h 472541"/>
                <a:gd name="connsiteX35" fmla="*/ 78764 w 936192"/>
                <a:gd name="connsiteY35" fmla="*/ 226426 h 472541"/>
                <a:gd name="connsiteX36" fmla="*/ 68919 w 936192"/>
                <a:gd name="connsiteY36" fmla="*/ 255960 h 472541"/>
                <a:gd name="connsiteX37" fmla="*/ 29537 w 936192"/>
                <a:gd name="connsiteY37" fmla="*/ 315028 h 472541"/>
                <a:gd name="connsiteX38" fmla="*/ 9846 w 936192"/>
                <a:gd name="connsiteY38" fmla="*/ 364251 h 472541"/>
                <a:gd name="connsiteX39" fmla="*/ 0 w 936192"/>
                <a:gd name="connsiteY39" fmla="*/ 472541 h 472541"/>
                <a:gd name="connsiteX40" fmla="*/ 59073 w 936192"/>
                <a:gd name="connsiteY40" fmla="*/ 462697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36192" h="472541">
                  <a:moveTo>
                    <a:pt x="59073" y="462697"/>
                  </a:moveTo>
                  <a:lnTo>
                    <a:pt x="59073" y="462697"/>
                  </a:lnTo>
                  <a:cubicBezTo>
                    <a:pt x="91891" y="459415"/>
                    <a:pt x="124929" y="457867"/>
                    <a:pt x="157528" y="452852"/>
                  </a:cubicBezTo>
                  <a:cubicBezTo>
                    <a:pt x="167785" y="451274"/>
                    <a:pt x="179726" y="450346"/>
                    <a:pt x="187065" y="443008"/>
                  </a:cubicBezTo>
                  <a:cubicBezTo>
                    <a:pt x="194403" y="435671"/>
                    <a:pt x="192269" y="422756"/>
                    <a:pt x="196910" y="413474"/>
                  </a:cubicBezTo>
                  <a:cubicBezTo>
                    <a:pt x="243720" y="319860"/>
                    <a:pt x="185485" y="477277"/>
                    <a:pt x="236292" y="324872"/>
                  </a:cubicBezTo>
                  <a:lnTo>
                    <a:pt x="246138" y="295339"/>
                  </a:lnTo>
                  <a:cubicBezTo>
                    <a:pt x="292943" y="326540"/>
                    <a:pt x="271932" y="303803"/>
                    <a:pt x="295365" y="374095"/>
                  </a:cubicBezTo>
                  <a:cubicBezTo>
                    <a:pt x="298647" y="383940"/>
                    <a:pt x="295143" y="401112"/>
                    <a:pt x="305211" y="403629"/>
                  </a:cubicBezTo>
                  <a:lnTo>
                    <a:pt x="344592" y="413474"/>
                  </a:lnTo>
                  <a:cubicBezTo>
                    <a:pt x="367565" y="410192"/>
                    <a:pt x="391122" y="409734"/>
                    <a:pt x="413511" y="403629"/>
                  </a:cubicBezTo>
                  <a:cubicBezTo>
                    <a:pt x="427670" y="399768"/>
                    <a:pt x="439403" y="389721"/>
                    <a:pt x="452893" y="383940"/>
                  </a:cubicBezTo>
                  <a:cubicBezTo>
                    <a:pt x="462432" y="379852"/>
                    <a:pt x="473147" y="378736"/>
                    <a:pt x="482429" y="374095"/>
                  </a:cubicBezTo>
                  <a:cubicBezTo>
                    <a:pt x="493013" y="368804"/>
                    <a:pt x="502337" y="361283"/>
                    <a:pt x="511966" y="354406"/>
                  </a:cubicBezTo>
                  <a:cubicBezTo>
                    <a:pt x="525319" y="344869"/>
                    <a:pt x="535429" y="328851"/>
                    <a:pt x="551348" y="324872"/>
                  </a:cubicBezTo>
                  <a:cubicBezTo>
                    <a:pt x="589687" y="315288"/>
                    <a:pt x="630112" y="318309"/>
                    <a:pt x="669494" y="315028"/>
                  </a:cubicBezTo>
                  <a:cubicBezTo>
                    <a:pt x="682621" y="308465"/>
                    <a:pt x="695249" y="300789"/>
                    <a:pt x="708876" y="295339"/>
                  </a:cubicBezTo>
                  <a:cubicBezTo>
                    <a:pt x="728148" y="287631"/>
                    <a:pt x="750678" y="287162"/>
                    <a:pt x="767949" y="275649"/>
                  </a:cubicBezTo>
                  <a:lnTo>
                    <a:pt x="797485" y="255960"/>
                  </a:lnTo>
                  <a:cubicBezTo>
                    <a:pt x="804049" y="246115"/>
                    <a:pt x="808086" y="234000"/>
                    <a:pt x="817176" y="226426"/>
                  </a:cubicBezTo>
                  <a:cubicBezTo>
                    <a:pt x="828451" y="217031"/>
                    <a:pt x="843815" y="214018"/>
                    <a:pt x="856558" y="206737"/>
                  </a:cubicBezTo>
                  <a:cubicBezTo>
                    <a:pt x="888543" y="188462"/>
                    <a:pt x="888479" y="184665"/>
                    <a:pt x="915631" y="157514"/>
                  </a:cubicBezTo>
                  <a:cubicBezTo>
                    <a:pt x="922195" y="137825"/>
                    <a:pt x="940356" y="118581"/>
                    <a:pt x="935322" y="98446"/>
                  </a:cubicBezTo>
                  <a:cubicBezTo>
                    <a:pt x="932040" y="85320"/>
                    <a:pt x="930806" y="71504"/>
                    <a:pt x="925476" y="59068"/>
                  </a:cubicBezTo>
                  <a:cubicBezTo>
                    <a:pt x="914735" y="34008"/>
                    <a:pt x="900116" y="21778"/>
                    <a:pt x="876249" y="9845"/>
                  </a:cubicBezTo>
                  <a:cubicBezTo>
                    <a:pt x="866967" y="5204"/>
                    <a:pt x="856558" y="3282"/>
                    <a:pt x="846713" y="0"/>
                  </a:cubicBezTo>
                  <a:cubicBezTo>
                    <a:pt x="826665" y="3341"/>
                    <a:pt x="774200" y="3781"/>
                    <a:pt x="758103" y="29534"/>
                  </a:cubicBezTo>
                  <a:cubicBezTo>
                    <a:pt x="747102" y="47133"/>
                    <a:pt x="758102" y="82039"/>
                    <a:pt x="738412" y="88602"/>
                  </a:cubicBezTo>
                  <a:lnTo>
                    <a:pt x="679339" y="108291"/>
                  </a:lnTo>
                  <a:cubicBezTo>
                    <a:pt x="669494" y="111573"/>
                    <a:pt x="660040" y="116430"/>
                    <a:pt x="649803" y="118136"/>
                  </a:cubicBezTo>
                  <a:cubicBezTo>
                    <a:pt x="574223" y="130731"/>
                    <a:pt x="610305" y="124065"/>
                    <a:pt x="541502" y="137825"/>
                  </a:cubicBezTo>
                  <a:cubicBezTo>
                    <a:pt x="528375" y="144388"/>
                    <a:pt x="516043" y="152873"/>
                    <a:pt x="502120" y="157514"/>
                  </a:cubicBezTo>
                  <a:cubicBezTo>
                    <a:pt x="432171" y="180828"/>
                    <a:pt x="386450" y="158500"/>
                    <a:pt x="305211" y="147669"/>
                  </a:cubicBezTo>
                  <a:cubicBezTo>
                    <a:pt x="259265" y="150951"/>
                    <a:pt x="212736" y="149510"/>
                    <a:pt x="167374" y="157514"/>
                  </a:cubicBezTo>
                  <a:cubicBezTo>
                    <a:pt x="155721" y="159570"/>
                    <a:pt x="146927" y="169628"/>
                    <a:pt x="137837" y="177203"/>
                  </a:cubicBezTo>
                  <a:cubicBezTo>
                    <a:pt x="62029" y="240370"/>
                    <a:pt x="152100" y="177541"/>
                    <a:pt x="78764" y="226426"/>
                  </a:cubicBezTo>
                  <a:cubicBezTo>
                    <a:pt x="75482" y="236271"/>
                    <a:pt x="73959" y="246889"/>
                    <a:pt x="68919" y="255960"/>
                  </a:cubicBezTo>
                  <a:cubicBezTo>
                    <a:pt x="57426" y="276646"/>
                    <a:pt x="38326" y="293057"/>
                    <a:pt x="29537" y="315028"/>
                  </a:cubicBezTo>
                  <a:lnTo>
                    <a:pt x="9846" y="364251"/>
                  </a:lnTo>
                  <a:lnTo>
                    <a:pt x="0" y="472541"/>
                  </a:lnTo>
                  <a:lnTo>
                    <a:pt x="59073" y="462697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406280" y="5188108"/>
              <a:ext cx="543142" cy="453112"/>
            </a:xfrm>
            <a:custGeom>
              <a:avLst/>
              <a:gdLst>
                <a:gd name="connsiteX0" fmla="*/ 228072 w 543142"/>
                <a:gd name="connsiteY0" fmla="*/ 433163 h 453112"/>
                <a:gd name="connsiteX1" fmla="*/ 228072 w 543142"/>
                <a:gd name="connsiteY1" fmla="*/ 433163 h 453112"/>
                <a:gd name="connsiteX2" fmla="*/ 267454 w 543142"/>
                <a:gd name="connsiteY2" fmla="*/ 354406 h 453112"/>
                <a:gd name="connsiteX3" fmla="*/ 277299 w 543142"/>
                <a:gd name="connsiteY3" fmla="*/ 324872 h 453112"/>
                <a:gd name="connsiteX4" fmla="*/ 267454 w 543142"/>
                <a:gd name="connsiteY4" fmla="*/ 285494 h 453112"/>
                <a:gd name="connsiteX5" fmla="*/ 129617 w 543142"/>
                <a:gd name="connsiteY5" fmla="*/ 295339 h 453112"/>
                <a:gd name="connsiteX6" fmla="*/ 70544 w 543142"/>
                <a:gd name="connsiteY6" fmla="*/ 305183 h 453112"/>
                <a:gd name="connsiteX7" fmla="*/ 11471 w 543142"/>
                <a:gd name="connsiteY7" fmla="*/ 295339 h 453112"/>
                <a:gd name="connsiteX8" fmla="*/ 11471 w 543142"/>
                <a:gd name="connsiteY8" fmla="*/ 187048 h 453112"/>
                <a:gd name="connsiteX9" fmla="*/ 21316 w 543142"/>
                <a:gd name="connsiteY9" fmla="*/ 137825 h 453112"/>
                <a:gd name="connsiteX10" fmla="*/ 139462 w 543142"/>
                <a:gd name="connsiteY10" fmla="*/ 98446 h 453112"/>
                <a:gd name="connsiteX11" fmla="*/ 208381 w 543142"/>
                <a:gd name="connsiteY11" fmla="*/ 59068 h 453112"/>
                <a:gd name="connsiteX12" fmla="*/ 247763 w 543142"/>
                <a:gd name="connsiteY12" fmla="*/ 0 h 453112"/>
                <a:gd name="connsiteX13" fmla="*/ 237917 w 543142"/>
                <a:gd name="connsiteY13" fmla="*/ 88602 h 453112"/>
                <a:gd name="connsiteX14" fmla="*/ 228072 w 543142"/>
                <a:gd name="connsiteY14" fmla="*/ 118136 h 453112"/>
                <a:gd name="connsiteX15" fmla="*/ 198535 w 543142"/>
                <a:gd name="connsiteY15" fmla="*/ 127980 h 453112"/>
                <a:gd name="connsiteX16" fmla="*/ 178844 w 543142"/>
                <a:gd name="connsiteY16" fmla="*/ 157514 h 453112"/>
                <a:gd name="connsiteX17" fmla="*/ 326526 w 543142"/>
                <a:gd name="connsiteY17" fmla="*/ 118136 h 453112"/>
                <a:gd name="connsiteX18" fmla="*/ 365908 w 543142"/>
                <a:gd name="connsiteY18" fmla="*/ 108291 h 453112"/>
                <a:gd name="connsiteX19" fmla="*/ 405290 w 543142"/>
                <a:gd name="connsiteY19" fmla="*/ 68913 h 453112"/>
                <a:gd name="connsiteX20" fmla="*/ 415136 w 543142"/>
                <a:gd name="connsiteY20" fmla="*/ 39379 h 453112"/>
                <a:gd name="connsiteX21" fmla="*/ 444672 w 543142"/>
                <a:gd name="connsiteY21" fmla="*/ 29534 h 453112"/>
                <a:gd name="connsiteX22" fmla="*/ 523436 w 543142"/>
                <a:gd name="connsiteY22" fmla="*/ 0 h 453112"/>
                <a:gd name="connsiteX23" fmla="*/ 543127 w 543142"/>
                <a:gd name="connsiteY23" fmla="*/ 19690 h 453112"/>
                <a:gd name="connsiteX24" fmla="*/ 474209 w 543142"/>
                <a:gd name="connsiteY24" fmla="*/ 226426 h 453112"/>
                <a:gd name="connsiteX25" fmla="*/ 454518 w 543142"/>
                <a:gd name="connsiteY25" fmla="*/ 246116 h 453112"/>
                <a:gd name="connsiteX26" fmla="*/ 424981 w 543142"/>
                <a:gd name="connsiteY26" fmla="*/ 255960 h 453112"/>
                <a:gd name="connsiteX27" fmla="*/ 375754 w 543142"/>
                <a:gd name="connsiteY27" fmla="*/ 246116 h 453112"/>
                <a:gd name="connsiteX28" fmla="*/ 365908 w 543142"/>
                <a:gd name="connsiteY28" fmla="*/ 275649 h 453112"/>
                <a:gd name="connsiteX29" fmla="*/ 356063 w 543142"/>
                <a:gd name="connsiteY29" fmla="*/ 443008 h 453112"/>
                <a:gd name="connsiteX30" fmla="*/ 326526 w 543142"/>
                <a:gd name="connsiteY30" fmla="*/ 452852 h 453112"/>
                <a:gd name="connsiteX31" fmla="*/ 228072 w 543142"/>
                <a:gd name="connsiteY31" fmla="*/ 433163 h 453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43142" h="453112">
                  <a:moveTo>
                    <a:pt x="228072" y="433163"/>
                  </a:moveTo>
                  <a:lnTo>
                    <a:pt x="228072" y="433163"/>
                  </a:lnTo>
                  <a:cubicBezTo>
                    <a:pt x="241199" y="406911"/>
                    <a:pt x="255307" y="381126"/>
                    <a:pt x="267454" y="354406"/>
                  </a:cubicBezTo>
                  <a:cubicBezTo>
                    <a:pt x="271748" y="344959"/>
                    <a:pt x="277299" y="335249"/>
                    <a:pt x="277299" y="324872"/>
                  </a:cubicBezTo>
                  <a:cubicBezTo>
                    <a:pt x="277299" y="311342"/>
                    <a:pt x="270736" y="298620"/>
                    <a:pt x="267454" y="285494"/>
                  </a:cubicBezTo>
                  <a:cubicBezTo>
                    <a:pt x="221508" y="288776"/>
                    <a:pt x="175451" y="290756"/>
                    <a:pt x="129617" y="295339"/>
                  </a:cubicBezTo>
                  <a:cubicBezTo>
                    <a:pt x="109754" y="297325"/>
                    <a:pt x="90507" y="305183"/>
                    <a:pt x="70544" y="305183"/>
                  </a:cubicBezTo>
                  <a:cubicBezTo>
                    <a:pt x="50581" y="305183"/>
                    <a:pt x="31162" y="298620"/>
                    <a:pt x="11471" y="295339"/>
                  </a:cubicBezTo>
                  <a:cubicBezTo>
                    <a:pt x="-6053" y="242774"/>
                    <a:pt x="-1420" y="270831"/>
                    <a:pt x="11471" y="187048"/>
                  </a:cubicBezTo>
                  <a:cubicBezTo>
                    <a:pt x="14016" y="170510"/>
                    <a:pt x="13014" y="152353"/>
                    <a:pt x="21316" y="137825"/>
                  </a:cubicBezTo>
                  <a:cubicBezTo>
                    <a:pt x="37232" y="109975"/>
                    <a:pt x="138510" y="98658"/>
                    <a:pt x="139462" y="98446"/>
                  </a:cubicBezTo>
                  <a:cubicBezTo>
                    <a:pt x="151069" y="92643"/>
                    <a:pt x="197558" y="71436"/>
                    <a:pt x="208381" y="59068"/>
                  </a:cubicBezTo>
                  <a:cubicBezTo>
                    <a:pt x="223965" y="41260"/>
                    <a:pt x="247763" y="0"/>
                    <a:pt x="247763" y="0"/>
                  </a:cubicBezTo>
                  <a:cubicBezTo>
                    <a:pt x="244481" y="29534"/>
                    <a:pt x="242803" y="59291"/>
                    <a:pt x="237917" y="88602"/>
                  </a:cubicBezTo>
                  <a:cubicBezTo>
                    <a:pt x="236211" y="98838"/>
                    <a:pt x="235410" y="110799"/>
                    <a:pt x="228072" y="118136"/>
                  </a:cubicBezTo>
                  <a:cubicBezTo>
                    <a:pt x="220733" y="125474"/>
                    <a:pt x="208381" y="124699"/>
                    <a:pt x="198535" y="127980"/>
                  </a:cubicBezTo>
                  <a:cubicBezTo>
                    <a:pt x="191971" y="137825"/>
                    <a:pt x="167084" y="156207"/>
                    <a:pt x="178844" y="157514"/>
                  </a:cubicBezTo>
                  <a:cubicBezTo>
                    <a:pt x="274033" y="168090"/>
                    <a:pt x="265345" y="141077"/>
                    <a:pt x="326526" y="118136"/>
                  </a:cubicBezTo>
                  <a:cubicBezTo>
                    <a:pt x="339196" y="113385"/>
                    <a:pt x="352781" y="111573"/>
                    <a:pt x="365908" y="108291"/>
                  </a:cubicBezTo>
                  <a:cubicBezTo>
                    <a:pt x="392163" y="29535"/>
                    <a:pt x="352781" y="121416"/>
                    <a:pt x="405290" y="68913"/>
                  </a:cubicBezTo>
                  <a:cubicBezTo>
                    <a:pt x="412628" y="61575"/>
                    <a:pt x="407798" y="46717"/>
                    <a:pt x="415136" y="39379"/>
                  </a:cubicBezTo>
                  <a:cubicBezTo>
                    <a:pt x="422475" y="32041"/>
                    <a:pt x="435133" y="33622"/>
                    <a:pt x="444672" y="29534"/>
                  </a:cubicBezTo>
                  <a:cubicBezTo>
                    <a:pt x="516748" y="-1353"/>
                    <a:pt x="450831" y="18150"/>
                    <a:pt x="523436" y="0"/>
                  </a:cubicBezTo>
                  <a:cubicBezTo>
                    <a:pt x="530000" y="6563"/>
                    <a:pt x="543672" y="10424"/>
                    <a:pt x="543127" y="19690"/>
                  </a:cubicBezTo>
                  <a:cubicBezTo>
                    <a:pt x="539039" y="89185"/>
                    <a:pt x="527253" y="173384"/>
                    <a:pt x="474209" y="226426"/>
                  </a:cubicBezTo>
                  <a:cubicBezTo>
                    <a:pt x="467645" y="232989"/>
                    <a:pt x="462478" y="241341"/>
                    <a:pt x="454518" y="246116"/>
                  </a:cubicBezTo>
                  <a:cubicBezTo>
                    <a:pt x="445619" y="251455"/>
                    <a:pt x="434827" y="252679"/>
                    <a:pt x="424981" y="255960"/>
                  </a:cubicBezTo>
                  <a:cubicBezTo>
                    <a:pt x="408572" y="252679"/>
                    <a:pt x="391629" y="240825"/>
                    <a:pt x="375754" y="246116"/>
                  </a:cubicBezTo>
                  <a:cubicBezTo>
                    <a:pt x="365909" y="249397"/>
                    <a:pt x="366941" y="265323"/>
                    <a:pt x="365908" y="275649"/>
                  </a:cubicBezTo>
                  <a:cubicBezTo>
                    <a:pt x="360347" y="331254"/>
                    <a:pt x="368187" y="388456"/>
                    <a:pt x="356063" y="443008"/>
                  </a:cubicBezTo>
                  <a:cubicBezTo>
                    <a:pt x="353811" y="453139"/>
                    <a:pt x="336886" y="452243"/>
                    <a:pt x="326526" y="452852"/>
                  </a:cubicBezTo>
                  <a:cubicBezTo>
                    <a:pt x="280660" y="455550"/>
                    <a:pt x="244481" y="436445"/>
                    <a:pt x="228072" y="433163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1378354" y="5227487"/>
              <a:ext cx="945182" cy="725568"/>
            </a:xfrm>
            <a:custGeom>
              <a:avLst/>
              <a:gdLst>
                <a:gd name="connsiteX0" fmla="*/ 59088 w 945182"/>
                <a:gd name="connsiteY0" fmla="*/ 482386 h 725568"/>
                <a:gd name="connsiteX1" fmla="*/ 59088 w 945182"/>
                <a:gd name="connsiteY1" fmla="*/ 482386 h 725568"/>
                <a:gd name="connsiteX2" fmla="*/ 128006 w 945182"/>
                <a:gd name="connsiteY2" fmla="*/ 531609 h 725568"/>
                <a:gd name="connsiteX3" fmla="*/ 196925 w 945182"/>
                <a:gd name="connsiteY3" fmla="*/ 551298 h 725568"/>
                <a:gd name="connsiteX4" fmla="*/ 324916 w 945182"/>
                <a:gd name="connsiteY4" fmla="*/ 541453 h 725568"/>
                <a:gd name="connsiteX5" fmla="*/ 383989 w 945182"/>
                <a:gd name="connsiteY5" fmla="*/ 511919 h 725568"/>
                <a:gd name="connsiteX6" fmla="*/ 433216 w 945182"/>
                <a:gd name="connsiteY6" fmla="*/ 462696 h 725568"/>
                <a:gd name="connsiteX7" fmla="*/ 462753 w 945182"/>
                <a:gd name="connsiteY7" fmla="*/ 443007 h 725568"/>
                <a:gd name="connsiteX8" fmla="*/ 521826 w 945182"/>
                <a:gd name="connsiteY8" fmla="*/ 364250 h 725568"/>
                <a:gd name="connsiteX9" fmla="*/ 551362 w 945182"/>
                <a:gd name="connsiteY9" fmla="*/ 295338 h 725568"/>
                <a:gd name="connsiteX10" fmla="*/ 580899 w 945182"/>
                <a:gd name="connsiteY10" fmla="*/ 275649 h 725568"/>
                <a:gd name="connsiteX11" fmla="*/ 600590 w 945182"/>
                <a:gd name="connsiteY11" fmla="*/ 226426 h 725568"/>
                <a:gd name="connsiteX12" fmla="*/ 610435 w 945182"/>
                <a:gd name="connsiteY12" fmla="*/ 196892 h 725568"/>
                <a:gd name="connsiteX13" fmla="*/ 659663 w 945182"/>
                <a:gd name="connsiteY13" fmla="*/ 137824 h 725568"/>
                <a:gd name="connsiteX14" fmla="*/ 669508 w 945182"/>
                <a:gd name="connsiteY14" fmla="*/ 108290 h 725568"/>
                <a:gd name="connsiteX15" fmla="*/ 767963 w 945182"/>
                <a:gd name="connsiteY15" fmla="*/ 59067 h 725568"/>
                <a:gd name="connsiteX16" fmla="*/ 797500 w 945182"/>
                <a:gd name="connsiteY16" fmla="*/ 39378 h 725568"/>
                <a:gd name="connsiteX17" fmla="*/ 846727 w 945182"/>
                <a:gd name="connsiteY17" fmla="*/ 29534 h 725568"/>
                <a:gd name="connsiteX18" fmla="*/ 886109 w 945182"/>
                <a:gd name="connsiteY18" fmla="*/ 19689 h 725568"/>
                <a:gd name="connsiteX19" fmla="*/ 945182 w 945182"/>
                <a:gd name="connsiteY19" fmla="*/ 0 h 725568"/>
                <a:gd name="connsiteX20" fmla="*/ 935336 w 945182"/>
                <a:gd name="connsiteY20" fmla="*/ 137824 h 725568"/>
                <a:gd name="connsiteX21" fmla="*/ 925491 w 945182"/>
                <a:gd name="connsiteY21" fmla="*/ 167358 h 725568"/>
                <a:gd name="connsiteX22" fmla="*/ 866418 w 945182"/>
                <a:gd name="connsiteY22" fmla="*/ 196892 h 725568"/>
                <a:gd name="connsiteX23" fmla="*/ 827036 w 945182"/>
                <a:gd name="connsiteY23" fmla="*/ 216581 h 725568"/>
                <a:gd name="connsiteX24" fmla="*/ 787654 w 945182"/>
                <a:gd name="connsiteY24" fmla="*/ 226426 h 725568"/>
                <a:gd name="connsiteX25" fmla="*/ 748272 w 945182"/>
                <a:gd name="connsiteY25" fmla="*/ 246115 h 725568"/>
                <a:gd name="connsiteX26" fmla="*/ 679354 w 945182"/>
                <a:gd name="connsiteY26" fmla="*/ 265804 h 725568"/>
                <a:gd name="connsiteX27" fmla="*/ 639972 w 945182"/>
                <a:gd name="connsiteY27" fmla="*/ 334716 h 725568"/>
                <a:gd name="connsiteX28" fmla="*/ 630126 w 945182"/>
                <a:gd name="connsiteY28" fmla="*/ 511919 h 725568"/>
                <a:gd name="connsiteX29" fmla="*/ 541517 w 945182"/>
                <a:gd name="connsiteY29" fmla="*/ 570987 h 725568"/>
                <a:gd name="connsiteX30" fmla="*/ 511980 w 945182"/>
                <a:gd name="connsiteY30" fmla="*/ 590676 h 725568"/>
                <a:gd name="connsiteX31" fmla="*/ 452907 w 945182"/>
                <a:gd name="connsiteY31" fmla="*/ 639899 h 725568"/>
                <a:gd name="connsiteX32" fmla="*/ 433216 w 945182"/>
                <a:gd name="connsiteY32" fmla="*/ 659589 h 725568"/>
                <a:gd name="connsiteX33" fmla="*/ 393834 w 945182"/>
                <a:gd name="connsiteY33" fmla="*/ 679278 h 725568"/>
                <a:gd name="connsiteX34" fmla="*/ 364298 w 945182"/>
                <a:gd name="connsiteY34" fmla="*/ 708812 h 725568"/>
                <a:gd name="connsiteX35" fmla="*/ 19706 w 945182"/>
                <a:gd name="connsiteY35" fmla="*/ 708812 h 725568"/>
                <a:gd name="connsiteX36" fmla="*/ 15 w 945182"/>
                <a:gd name="connsiteY36" fmla="*/ 639899 h 725568"/>
                <a:gd name="connsiteX37" fmla="*/ 19706 w 945182"/>
                <a:gd name="connsiteY37" fmla="*/ 502075 h 725568"/>
                <a:gd name="connsiteX38" fmla="*/ 59088 w 945182"/>
                <a:gd name="connsiteY38" fmla="*/ 482386 h 725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45182" h="725568">
                  <a:moveTo>
                    <a:pt x="59088" y="482386"/>
                  </a:moveTo>
                  <a:lnTo>
                    <a:pt x="59088" y="482386"/>
                  </a:lnTo>
                  <a:cubicBezTo>
                    <a:pt x="82061" y="498794"/>
                    <a:pt x="103798" y="517086"/>
                    <a:pt x="128006" y="531609"/>
                  </a:cubicBezTo>
                  <a:cubicBezTo>
                    <a:pt x="138091" y="537659"/>
                    <a:pt x="189574" y="549460"/>
                    <a:pt x="196925" y="551298"/>
                  </a:cubicBezTo>
                  <a:cubicBezTo>
                    <a:pt x="239589" y="548016"/>
                    <a:pt x="282457" y="546760"/>
                    <a:pt x="324916" y="541453"/>
                  </a:cubicBezTo>
                  <a:cubicBezTo>
                    <a:pt x="345057" y="538936"/>
                    <a:pt x="369329" y="524745"/>
                    <a:pt x="383989" y="511919"/>
                  </a:cubicBezTo>
                  <a:cubicBezTo>
                    <a:pt x="401453" y="496639"/>
                    <a:pt x="413908" y="475567"/>
                    <a:pt x="433216" y="462696"/>
                  </a:cubicBezTo>
                  <a:lnTo>
                    <a:pt x="462753" y="443007"/>
                  </a:lnTo>
                  <a:cubicBezTo>
                    <a:pt x="507284" y="376217"/>
                    <a:pt x="485402" y="400673"/>
                    <a:pt x="521826" y="364250"/>
                  </a:cubicBezTo>
                  <a:cubicBezTo>
                    <a:pt x="528666" y="343731"/>
                    <a:pt x="537843" y="311559"/>
                    <a:pt x="551362" y="295338"/>
                  </a:cubicBezTo>
                  <a:cubicBezTo>
                    <a:pt x="558938" y="286248"/>
                    <a:pt x="571053" y="282212"/>
                    <a:pt x="580899" y="275649"/>
                  </a:cubicBezTo>
                  <a:cubicBezTo>
                    <a:pt x="587463" y="259241"/>
                    <a:pt x="594385" y="242972"/>
                    <a:pt x="600590" y="226426"/>
                  </a:cubicBezTo>
                  <a:cubicBezTo>
                    <a:pt x="604234" y="216710"/>
                    <a:pt x="605286" y="205902"/>
                    <a:pt x="610435" y="196892"/>
                  </a:cubicBezTo>
                  <a:cubicBezTo>
                    <a:pt x="626035" y="169594"/>
                    <a:pt x="639404" y="158082"/>
                    <a:pt x="659663" y="137824"/>
                  </a:cubicBezTo>
                  <a:cubicBezTo>
                    <a:pt x="662945" y="127979"/>
                    <a:pt x="662170" y="115627"/>
                    <a:pt x="669508" y="108290"/>
                  </a:cubicBezTo>
                  <a:cubicBezTo>
                    <a:pt x="708580" y="69221"/>
                    <a:pt x="723497" y="70183"/>
                    <a:pt x="767963" y="59067"/>
                  </a:cubicBezTo>
                  <a:cubicBezTo>
                    <a:pt x="777809" y="52504"/>
                    <a:pt x="786421" y="43532"/>
                    <a:pt x="797500" y="39378"/>
                  </a:cubicBezTo>
                  <a:cubicBezTo>
                    <a:pt x="813169" y="33503"/>
                    <a:pt x="830392" y="33164"/>
                    <a:pt x="846727" y="29534"/>
                  </a:cubicBezTo>
                  <a:cubicBezTo>
                    <a:pt x="859936" y="26599"/>
                    <a:pt x="873148" y="23577"/>
                    <a:pt x="886109" y="19689"/>
                  </a:cubicBezTo>
                  <a:cubicBezTo>
                    <a:pt x="905990" y="13725"/>
                    <a:pt x="945182" y="0"/>
                    <a:pt x="945182" y="0"/>
                  </a:cubicBezTo>
                  <a:cubicBezTo>
                    <a:pt x="941900" y="45941"/>
                    <a:pt x="940718" y="92081"/>
                    <a:pt x="935336" y="137824"/>
                  </a:cubicBezTo>
                  <a:cubicBezTo>
                    <a:pt x="934123" y="148130"/>
                    <a:pt x="931974" y="159255"/>
                    <a:pt x="925491" y="167358"/>
                  </a:cubicBezTo>
                  <a:cubicBezTo>
                    <a:pt x="909040" y="187920"/>
                    <a:pt x="888129" y="187588"/>
                    <a:pt x="866418" y="196892"/>
                  </a:cubicBezTo>
                  <a:cubicBezTo>
                    <a:pt x="852928" y="202673"/>
                    <a:pt x="840778" y="211428"/>
                    <a:pt x="827036" y="216581"/>
                  </a:cubicBezTo>
                  <a:cubicBezTo>
                    <a:pt x="814366" y="221332"/>
                    <a:pt x="800324" y="221675"/>
                    <a:pt x="787654" y="226426"/>
                  </a:cubicBezTo>
                  <a:cubicBezTo>
                    <a:pt x="773912" y="231579"/>
                    <a:pt x="761762" y="240334"/>
                    <a:pt x="748272" y="246115"/>
                  </a:cubicBezTo>
                  <a:cubicBezTo>
                    <a:pt x="728492" y="254591"/>
                    <a:pt x="699346" y="260807"/>
                    <a:pt x="679354" y="265804"/>
                  </a:cubicBezTo>
                  <a:cubicBezTo>
                    <a:pt x="669938" y="279927"/>
                    <a:pt x="642113" y="319015"/>
                    <a:pt x="639972" y="334716"/>
                  </a:cubicBezTo>
                  <a:cubicBezTo>
                    <a:pt x="631978" y="393332"/>
                    <a:pt x="648065" y="455546"/>
                    <a:pt x="630126" y="511919"/>
                  </a:cubicBezTo>
                  <a:lnTo>
                    <a:pt x="541517" y="570987"/>
                  </a:lnTo>
                  <a:lnTo>
                    <a:pt x="511980" y="590676"/>
                  </a:lnTo>
                  <a:cubicBezTo>
                    <a:pt x="476090" y="644506"/>
                    <a:pt x="512866" y="599929"/>
                    <a:pt x="452907" y="639899"/>
                  </a:cubicBezTo>
                  <a:cubicBezTo>
                    <a:pt x="445184" y="645048"/>
                    <a:pt x="440939" y="654440"/>
                    <a:pt x="433216" y="659589"/>
                  </a:cubicBezTo>
                  <a:cubicBezTo>
                    <a:pt x="421004" y="667730"/>
                    <a:pt x="406961" y="672715"/>
                    <a:pt x="393834" y="679278"/>
                  </a:cubicBezTo>
                  <a:cubicBezTo>
                    <a:pt x="383989" y="689123"/>
                    <a:pt x="378106" y="707030"/>
                    <a:pt x="364298" y="708812"/>
                  </a:cubicBezTo>
                  <a:cubicBezTo>
                    <a:pt x="168014" y="734136"/>
                    <a:pt x="153761" y="727960"/>
                    <a:pt x="19706" y="708812"/>
                  </a:cubicBezTo>
                  <a:cubicBezTo>
                    <a:pt x="15514" y="696237"/>
                    <a:pt x="-574" y="650498"/>
                    <a:pt x="15" y="639899"/>
                  </a:cubicBezTo>
                  <a:cubicBezTo>
                    <a:pt x="2590" y="593563"/>
                    <a:pt x="13949" y="548124"/>
                    <a:pt x="19706" y="502075"/>
                  </a:cubicBezTo>
                  <a:cubicBezTo>
                    <a:pt x="20520" y="495563"/>
                    <a:pt x="52524" y="485668"/>
                    <a:pt x="59088" y="482386"/>
                  </a:cubicBez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783730" y="3836350"/>
            <a:ext cx="3287811" cy="2520000"/>
            <a:chOff x="3783730" y="3836350"/>
            <a:chExt cx="3287811" cy="2520000"/>
          </a:xfrm>
        </p:grpSpPr>
        <p:pic>
          <p:nvPicPr>
            <p:cNvPr id="47" name="Picture 46" descr="Sobo_1909_626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672" b="91769" l="7240" r="877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4" r="10865" b="5294"/>
            <a:stretch/>
          </p:blipFill>
          <p:spPr>
            <a:xfrm>
              <a:off x="3783730" y="3836350"/>
              <a:ext cx="3287811" cy="2520000"/>
            </a:xfrm>
            <a:prstGeom prst="rect">
              <a:avLst/>
            </a:prstGeom>
          </p:spPr>
        </p:pic>
        <p:sp>
          <p:nvSpPr>
            <p:cNvPr id="48" name="Freeform 47"/>
            <p:cNvSpPr/>
            <p:nvPr/>
          </p:nvSpPr>
          <p:spPr>
            <a:xfrm>
              <a:off x="5375483" y="4302042"/>
              <a:ext cx="1143085" cy="945134"/>
            </a:xfrm>
            <a:custGeom>
              <a:avLst/>
              <a:gdLst>
                <a:gd name="connsiteX0" fmla="*/ 39537 w 1143085"/>
                <a:gd name="connsiteY0" fmla="*/ 846688 h 945134"/>
                <a:gd name="connsiteX1" fmla="*/ 39537 w 1143085"/>
                <a:gd name="connsiteY1" fmla="*/ 846688 h 945134"/>
                <a:gd name="connsiteX2" fmla="*/ 78919 w 1143085"/>
                <a:gd name="connsiteY2" fmla="*/ 718708 h 945134"/>
                <a:gd name="connsiteX3" fmla="*/ 88765 w 1143085"/>
                <a:gd name="connsiteY3" fmla="*/ 600573 h 945134"/>
                <a:gd name="connsiteX4" fmla="*/ 98610 w 1143085"/>
                <a:gd name="connsiteY4" fmla="*/ 541505 h 945134"/>
                <a:gd name="connsiteX5" fmla="*/ 108456 w 1143085"/>
                <a:gd name="connsiteY5" fmla="*/ 472593 h 945134"/>
                <a:gd name="connsiteX6" fmla="*/ 147838 w 1143085"/>
                <a:gd name="connsiteY6" fmla="*/ 403681 h 945134"/>
                <a:gd name="connsiteX7" fmla="*/ 167529 w 1143085"/>
                <a:gd name="connsiteY7" fmla="*/ 374147 h 945134"/>
                <a:gd name="connsiteX8" fmla="*/ 226602 w 1143085"/>
                <a:gd name="connsiteY8" fmla="*/ 334768 h 945134"/>
                <a:gd name="connsiteX9" fmla="*/ 295520 w 1143085"/>
                <a:gd name="connsiteY9" fmla="*/ 256011 h 945134"/>
                <a:gd name="connsiteX10" fmla="*/ 325056 w 1143085"/>
                <a:gd name="connsiteY10" fmla="*/ 226478 h 945134"/>
                <a:gd name="connsiteX11" fmla="*/ 354593 w 1143085"/>
                <a:gd name="connsiteY11" fmla="*/ 216633 h 945134"/>
                <a:gd name="connsiteX12" fmla="*/ 384129 w 1143085"/>
                <a:gd name="connsiteY12" fmla="*/ 196944 h 945134"/>
                <a:gd name="connsiteX13" fmla="*/ 393975 w 1143085"/>
                <a:gd name="connsiteY13" fmla="*/ 167410 h 945134"/>
                <a:gd name="connsiteX14" fmla="*/ 482584 w 1143085"/>
                <a:gd name="connsiteY14" fmla="*/ 118187 h 945134"/>
                <a:gd name="connsiteX15" fmla="*/ 571194 w 1143085"/>
                <a:gd name="connsiteY15" fmla="*/ 108342 h 945134"/>
                <a:gd name="connsiteX16" fmla="*/ 640112 w 1143085"/>
                <a:gd name="connsiteY16" fmla="*/ 88653 h 945134"/>
                <a:gd name="connsiteX17" fmla="*/ 738567 w 1143085"/>
                <a:gd name="connsiteY17" fmla="*/ 49275 h 945134"/>
                <a:gd name="connsiteX18" fmla="*/ 768104 w 1143085"/>
                <a:gd name="connsiteY18" fmla="*/ 39430 h 945134"/>
                <a:gd name="connsiteX19" fmla="*/ 856713 w 1143085"/>
                <a:gd name="connsiteY19" fmla="*/ 29585 h 945134"/>
                <a:gd name="connsiteX20" fmla="*/ 925631 w 1143085"/>
                <a:gd name="connsiteY20" fmla="*/ 52 h 945134"/>
                <a:gd name="connsiteX21" fmla="*/ 974859 w 1143085"/>
                <a:gd name="connsiteY21" fmla="*/ 19741 h 945134"/>
                <a:gd name="connsiteX22" fmla="*/ 1043777 w 1143085"/>
                <a:gd name="connsiteY22" fmla="*/ 88653 h 945134"/>
                <a:gd name="connsiteX23" fmla="*/ 1063468 w 1143085"/>
                <a:gd name="connsiteY23" fmla="*/ 118187 h 945134"/>
                <a:gd name="connsiteX24" fmla="*/ 1093005 w 1143085"/>
                <a:gd name="connsiteY24" fmla="*/ 147721 h 945134"/>
                <a:gd name="connsiteX25" fmla="*/ 1132387 w 1143085"/>
                <a:gd name="connsiteY25" fmla="*/ 196944 h 945134"/>
                <a:gd name="connsiteX26" fmla="*/ 1132387 w 1143085"/>
                <a:gd name="connsiteY26" fmla="*/ 256011 h 945134"/>
                <a:gd name="connsiteX27" fmla="*/ 1083159 w 1143085"/>
                <a:gd name="connsiteY27" fmla="*/ 265856 h 945134"/>
                <a:gd name="connsiteX28" fmla="*/ 1033932 w 1143085"/>
                <a:gd name="connsiteY28" fmla="*/ 256011 h 945134"/>
                <a:gd name="connsiteX29" fmla="*/ 974859 w 1143085"/>
                <a:gd name="connsiteY29" fmla="*/ 236322 h 945134"/>
                <a:gd name="connsiteX30" fmla="*/ 876404 w 1143085"/>
                <a:gd name="connsiteY30" fmla="*/ 226478 h 945134"/>
                <a:gd name="connsiteX31" fmla="*/ 689340 w 1143085"/>
                <a:gd name="connsiteY31" fmla="*/ 246167 h 945134"/>
                <a:gd name="connsiteX32" fmla="*/ 649958 w 1143085"/>
                <a:gd name="connsiteY32" fmla="*/ 256011 h 945134"/>
                <a:gd name="connsiteX33" fmla="*/ 590885 w 1143085"/>
                <a:gd name="connsiteY33" fmla="*/ 334768 h 945134"/>
                <a:gd name="connsiteX34" fmla="*/ 531812 w 1143085"/>
                <a:gd name="connsiteY34" fmla="*/ 364302 h 945134"/>
                <a:gd name="connsiteX35" fmla="*/ 502275 w 1143085"/>
                <a:gd name="connsiteY35" fmla="*/ 393836 h 945134"/>
                <a:gd name="connsiteX36" fmla="*/ 443202 w 1143085"/>
                <a:gd name="connsiteY36" fmla="*/ 443059 h 945134"/>
                <a:gd name="connsiteX37" fmla="*/ 403820 w 1143085"/>
                <a:gd name="connsiteY37" fmla="*/ 531660 h 945134"/>
                <a:gd name="connsiteX38" fmla="*/ 374284 w 1143085"/>
                <a:gd name="connsiteY38" fmla="*/ 551350 h 945134"/>
                <a:gd name="connsiteX39" fmla="*/ 354593 w 1143085"/>
                <a:gd name="connsiteY39" fmla="*/ 580884 h 945134"/>
                <a:gd name="connsiteX40" fmla="*/ 334902 w 1143085"/>
                <a:gd name="connsiteY40" fmla="*/ 639951 h 945134"/>
                <a:gd name="connsiteX41" fmla="*/ 384129 w 1143085"/>
                <a:gd name="connsiteY41" fmla="*/ 836843 h 945134"/>
                <a:gd name="connsiteX42" fmla="*/ 413666 w 1143085"/>
                <a:gd name="connsiteY42" fmla="*/ 846688 h 945134"/>
                <a:gd name="connsiteX43" fmla="*/ 403820 w 1143085"/>
                <a:gd name="connsiteY43" fmla="*/ 895911 h 945134"/>
                <a:gd name="connsiteX44" fmla="*/ 344747 w 1143085"/>
                <a:gd name="connsiteY44" fmla="*/ 935289 h 945134"/>
                <a:gd name="connsiteX45" fmla="*/ 236447 w 1143085"/>
                <a:gd name="connsiteY45" fmla="*/ 925445 h 945134"/>
                <a:gd name="connsiteX46" fmla="*/ 216756 w 1143085"/>
                <a:gd name="connsiteY46" fmla="*/ 866377 h 945134"/>
                <a:gd name="connsiteX47" fmla="*/ 206911 w 1143085"/>
                <a:gd name="connsiteY47" fmla="*/ 797465 h 945134"/>
                <a:gd name="connsiteX48" fmla="*/ 197065 w 1143085"/>
                <a:gd name="connsiteY48" fmla="*/ 826999 h 945134"/>
                <a:gd name="connsiteX49" fmla="*/ 157683 w 1143085"/>
                <a:gd name="connsiteY49" fmla="*/ 886066 h 945134"/>
                <a:gd name="connsiteX50" fmla="*/ 137992 w 1143085"/>
                <a:gd name="connsiteY50" fmla="*/ 905756 h 945134"/>
                <a:gd name="connsiteX51" fmla="*/ 49383 w 1143085"/>
                <a:gd name="connsiteY51" fmla="*/ 935289 h 945134"/>
                <a:gd name="connsiteX52" fmla="*/ 19846 w 1143085"/>
                <a:gd name="connsiteY52" fmla="*/ 945134 h 945134"/>
                <a:gd name="connsiteX53" fmla="*/ 155 w 1143085"/>
                <a:gd name="connsiteY53" fmla="*/ 915600 h 945134"/>
                <a:gd name="connsiteX54" fmla="*/ 29692 w 1143085"/>
                <a:gd name="connsiteY54" fmla="*/ 836843 h 945134"/>
                <a:gd name="connsiteX55" fmla="*/ 69074 w 1143085"/>
                <a:gd name="connsiteY55" fmla="*/ 797465 h 945134"/>
                <a:gd name="connsiteX56" fmla="*/ 69074 w 1143085"/>
                <a:gd name="connsiteY56" fmla="*/ 797465 h 945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143085" h="945134">
                  <a:moveTo>
                    <a:pt x="39537" y="846688"/>
                  </a:moveTo>
                  <a:lnTo>
                    <a:pt x="39537" y="846688"/>
                  </a:lnTo>
                  <a:cubicBezTo>
                    <a:pt x="52664" y="804028"/>
                    <a:pt x="75212" y="763188"/>
                    <a:pt x="78919" y="718708"/>
                  </a:cubicBezTo>
                  <a:cubicBezTo>
                    <a:pt x="82201" y="679330"/>
                    <a:pt x="84401" y="639846"/>
                    <a:pt x="88765" y="600573"/>
                  </a:cubicBezTo>
                  <a:cubicBezTo>
                    <a:pt x="90970" y="580734"/>
                    <a:pt x="95575" y="561234"/>
                    <a:pt x="98610" y="541505"/>
                  </a:cubicBezTo>
                  <a:cubicBezTo>
                    <a:pt x="102139" y="518571"/>
                    <a:pt x="104305" y="495423"/>
                    <a:pt x="108456" y="472593"/>
                  </a:cubicBezTo>
                  <a:cubicBezTo>
                    <a:pt x="118834" y="415518"/>
                    <a:pt x="111659" y="447091"/>
                    <a:pt x="147838" y="403681"/>
                  </a:cubicBezTo>
                  <a:cubicBezTo>
                    <a:pt x="155413" y="394592"/>
                    <a:pt x="158624" y="381938"/>
                    <a:pt x="167529" y="374147"/>
                  </a:cubicBezTo>
                  <a:cubicBezTo>
                    <a:pt x="185339" y="358564"/>
                    <a:pt x="226602" y="334768"/>
                    <a:pt x="226602" y="334768"/>
                  </a:cubicBezTo>
                  <a:cubicBezTo>
                    <a:pt x="297155" y="228946"/>
                    <a:pt x="233988" y="307283"/>
                    <a:pt x="295520" y="256011"/>
                  </a:cubicBezTo>
                  <a:cubicBezTo>
                    <a:pt x="306216" y="247098"/>
                    <a:pt x="313471" y="234200"/>
                    <a:pt x="325056" y="226478"/>
                  </a:cubicBezTo>
                  <a:cubicBezTo>
                    <a:pt x="333691" y="220722"/>
                    <a:pt x="345310" y="221274"/>
                    <a:pt x="354593" y="216633"/>
                  </a:cubicBezTo>
                  <a:cubicBezTo>
                    <a:pt x="365176" y="211342"/>
                    <a:pt x="374284" y="203507"/>
                    <a:pt x="384129" y="196944"/>
                  </a:cubicBezTo>
                  <a:cubicBezTo>
                    <a:pt x="387411" y="187099"/>
                    <a:pt x="386637" y="174748"/>
                    <a:pt x="393975" y="167410"/>
                  </a:cubicBezTo>
                  <a:cubicBezTo>
                    <a:pt x="410888" y="150499"/>
                    <a:pt x="452873" y="123139"/>
                    <a:pt x="482584" y="118187"/>
                  </a:cubicBezTo>
                  <a:cubicBezTo>
                    <a:pt x="511898" y="113302"/>
                    <a:pt x="541657" y="111624"/>
                    <a:pt x="571194" y="108342"/>
                  </a:cubicBezTo>
                  <a:cubicBezTo>
                    <a:pt x="591186" y="103345"/>
                    <a:pt x="620332" y="97129"/>
                    <a:pt x="640112" y="88653"/>
                  </a:cubicBezTo>
                  <a:cubicBezTo>
                    <a:pt x="741512" y="45199"/>
                    <a:pt x="604118" y="94087"/>
                    <a:pt x="738567" y="49275"/>
                  </a:cubicBezTo>
                  <a:cubicBezTo>
                    <a:pt x="748413" y="45993"/>
                    <a:pt x="757789" y="40576"/>
                    <a:pt x="768104" y="39430"/>
                  </a:cubicBezTo>
                  <a:lnTo>
                    <a:pt x="856713" y="29585"/>
                  </a:lnTo>
                  <a:cubicBezTo>
                    <a:pt x="860306" y="27789"/>
                    <a:pt x="914041" y="-1397"/>
                    <a:pt x="925631" y="52"/>
                  </a:cubicBezTo>
                  <a:cubicBezTo>
                    <a:pt x="943168" y="2244"/>
                    <a:pt x="958450" y="13178"/>
                    <a:pt x="974859" y="19741"/>
                  </a:cubicBezTo>
                  <a:cubicBezTo>
                    <a:pt x="1019998" y="87444"/>
                    <a:pt x="991791" y="71327"/>
                    <a:pt x="1043777" y="88653"/>
                  </a:cubicBezTo>
                  <a:cubicBezTo>
                    <a:pt x="1050341" y="98498"/>
                    <a:pt x="1055893" y="109098"/>
                    <a:pt x="1063468" y="118187"/>
                  </a:cubicBezTo>
                  <a:cubicBezTo>
                    <a:pt x="1072382" y="128883"/>
                    <a:pt x="1085281" y="136137"/>
                    <a:pt x="1093005" y="147721"/>
                  </a:cubicBezTo>
                  <a:cubicBezTo>
                    <a:pt x="1131050" y="204784"/>
                    <a:pt x="1066327" y="152909"/>
                    <a:pt x="1132387" y="196944"/>
                  </a:cubicBezTo>
                  <a:cubicBezTo>
                    <a:pt x="1137160" y="211263"/>
                    <a:pt x="1153867" y="241692"/>
                    <a:pt x="1132387" y="256011"/>
                  </a:cubicBezTo>
                  <a:cubicBezTo>
                    <a:pt x="1118463" y="265293"/>
                    <a:pt x="1099568" y="262574"/>
                    <a:pt x="1083159" y="265856"/>
                  </a:cubicBezTo>
                  <a:cubicBezTo>
                    <a:pt x="1066750" y="262574"/>
                    <a:pt x="1050076" y="260414"/>
                    <a:pt x="1033932" y="256011"/>
                  </a:cubicBezTo>
                  <a:cubicBezTo>
                    <a:pt x="1013907" y="250550"/>
                    <a:pt x="995512" y="238387"/>
                    <a:pt x="974859" y="236322"/>
                  </a:cubicBezTo>
                  <a:lnTo>
                    <a:pt x="876404" y="226478"/>
                  </a:lnTo>
                  <a:cubicBezTo>
                    <a:pt x="814049" y="233041"/>
                    <a:pt x="751513" y="238058"/>
                    <a:pt x="689340" y="246167"/>
                  </a:cubicBezTo>
                  <a:cubicBezTo>
                    <a:pt x="675922" y="247917"/>
                    <a:pt x="662061" y="249960"/>
                    <a:pt x="649958" y="256011"/>
                  </a:cubicBezTo>
                  <a:cubicBezTo>
                    <a:pt x="626522" y="267728"/>
                    <a:pt x="602304" y="330962"/>
                    <a:pt x="590885" y="334768"/>
                  </a:cubicBezTo>
                  <a:cubicBezTo>
                    <a:pt x="561283" y="344635"/>
                    <a:pt x="557260" y="343097"/>
                    <a:pt x="531812" y="364302"/>
                  </a:cubicBezTo>
                  <a:cubicBezTo>
                    <a:pt x="521116" y="373215"/>
                    <a:pt x="512971" y="384923"/>
                    <a:pt x="502275" y="393836"/>
                  </a:cubicBezTo>
                  <a:cubicBezTo>
                    <a:pt x="420031" y="462366"/>
                    <a:pt x="529495" y="356775"/>
                    <a:pt x="443202" y="443059"/>
                  </a:cubicBezTo>
                  <a:cubicBezTo>
                    <a:pt x="433452" y="472307"/>
                    <a:pt x="427224" y="508258"/>
                    <a:pt x="403820" y="531660"/>
                  </a:cubicBezTo>
                  <a:cubicBezTo>
                    <a:pt x="395453" y="540026"/>
                    <a:pt x="384129" y="544787"/>
                    <a:pt x="374284" y="551350"/>
                  </a:cubicBezTo>
                  <a:cubicBezTo>
                    <a:pt x="367720" y="561195"/>
                    <a:pt x="359399" y="570072"/>
                    <a:pt x="354593" y="580884"/>
                  </a:cubicBezTo>
                  <a:cubicBezTo>
                    <a:pt x="346163" y="599849"/>
                    <a:pt x="334902" y="639951"/>
                    <a:pt x="334902" y="639951"/>
                  </a:cubicBezTo>
                  <a:cubicBezTo>
                    <a:pt x="339550" y="700376"/>
                    <a:pt x="328094" y="790151"/>
                    <a:pt x="384129" y="836843"/>
                  </a:cubicBezTo>
                  <a:cubicBezTo>
                    <a:pt x="392102" y="843487"/>
                    <a:pt x="403820" y="843406"/>
                    <a:pt x="413666" y="846688"/>
                  </a:cubicBezTo>
                  <a:cubicBezTo>
                    <a:pt x="410384" y="863096"/>
                    <a:pt x="414094" y="882704"/>
                    <a:pt x="403820" y="895911"/>
                  </a:cubicBezTo>
                  <a:cubicBezTo>
                    <a:pt x="389290" y="914590"/>
                    <a:pt x="344747" y="935289"/>
                    <a:pt x="344747" y="935289"/>
                  </a:cubicBezTo>
                  <a:lnTo>
                    <a:pt x="236447" y="925445"/>
                  </a:lnTo>
                  <a:cubicBezTo>
                    <a:pt x="218173" y="915606"/>
                    <a:pt x="216756" y="866377"/>
                    <a:pt x="216756" y="866377"/>
                  </a:cubicBezTo>
                  <a:cubicBezTo>
                    <a:pt x="213474" y="843406"/>
                    <a:pt x="217289" y="818219"/>
                    <a:pt x="206911" y="797465"/>
                  </a:cubicBezTo>
                  <a:cubicBezTo>
                    <a:pt x="202270" y="788183"/>
                    <a:pt x="202105" y="817928"/>
                    <a:pt x="197065" y="826999"/>
                  </a:cubicBezTo>
                  <a:cubicBezTo>
                    <a:pt x="185572" y="847685"/>
                    <a:pt x="174416" y="869333"/>
                    <a:pt x="157683" y="886066"/>
                  </a:cubicBezTo>
                  <a:cubicBezTo>
                    <a:pt x="151119" y="892629"/>
                    <a:pt x="146294" y="901605"/>
                    <a:pt x="137992" y="905756"/>
                  </a:cubicBezTo>
                  <a:cubicBezTo>
                    <a:pt x="137985" y="905759"/>
                    <a:pt x="64155" y="930366"/>
                    <a:pt x="49383" y="935289"/>
                  </a:cubicBezTo>
                  <a:lnTo>
                    <a:pt x="19846" y="945134"/>
                  </a:lnTo>
                  <a:cubicBezTo>
                    <a:pt x="13282" y="935289"/>
                    <a:pt x="1828" y="927313"/>
                    <a:pt x="155" y="915600"/>
                  </a:cubicBezTo>
                  <a:cubicBezTo>
                    <a:pt x="-2107" y="899769"/>
                    <a:pt x="20944" y="847339"/>
                    <a:pt x="29692" y="836843"/>
                  </a:cubicBezTo>
                  <a:cubicBezTo>
                    <a:pt x="89100" y="765559"/>
                    <a:pt x="39197" y="857210"/>
                    <a:pt x="69074" y="797465"/>
                  </a:cubicBezTo>
                  <a:lnTo>
                    <a:pt x="69074" y="797465"/>
                  </a:lnTo>
                </a:path>
              </a:pathLst>
            </a:custGeom>
            <a:solidFill>
              <a:srgbClr val="8000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6104205" y="4676189"/>
              <a:ext cx="669493" cy="896270"/>
            </a:xfrm>
            <a:custGeom>
              <a:avLst/>
              <a:gdLst>
                <a:gd name="connsiteX0" fmla="*/ 187064 w 669493"/>
                <a:gd name="connsiteY0" fmla="*/ 88601 h 896270"/>
                <a:gd name="connsiteX1" fmla="*/ 187064 w 669493"/>
                <a:gd name="connsiteY1" fmla="*/ 88601 h 896270"/>
                <a:gd name="connsiteX2" fmla="*/ 108300 w 669493"/>
                <a:gd name="connsiteY2" fmla="*/ 127980 h 896270"/>
                <a:gd name="connsiteX3" fmla="*/ 78764 w 669493"/>
                <a:gd name="connsiteY3" fmla="*/ 196892 h 896270"/>
                <a:gd name="connsiteX4" fmla="*/ 98454 w 669493"/>
                <a:gd name="connsiteY4" fmla="*/ 275649 h 896270"/>
                <a:gd name="connsiteX5" fmla="*/ 108300 w 669493"/>
                <a:gd name="connsiteY5" fmla="*/ 305183 h 896270"/>
                <a:gd name="connsiteX6" fmla="*/ 137836 w 669493"/>
                <a:gd name="connsiteY6" fmla="*/ 324872 h 896270"/>
                <a:gd name="connsiteX7" fmla="*/ 157527 w 669493"/>
                <a:gd name="connsiteY7" fmla="*/ 354406 h 896270"/>
                <a:gd name="connsiteX8" fmla="*/ 216600 w 669493"/>
                <a:gd name="connsiteY8" fmla="*/ 364250 h 896270"/>
                <a:gd name="connsiteX9" fmla="*/ 255982 w 669493"/>
                <a:gd name="connsiteY9" fmla="*/ 374095 h 896270"/>
                <a:gd name="connsiteX10" fmla="*/ 305210 w 669493"/>
                <a:gd name="connsiteY10" fmla="*/ 383939 h 896270"/>
                <a:gd name="connsiteX11" fmla="*/ 364283 w 669493"/>
                <a:gd name="connsiteY11" fmla="*/ 423318 h 896270"/>
                <a:gd name="connsiteX12" fmla="*/ 393819 w 669493"/>
                <a:gd name="connsiteY12" fmla="*/ 482386 h 896270"/>
                <a:gd name="connsiteX13" fmla="*/ 413510 w 669493"/>
                <a:gd name="connsiteY13" fmla="*/ 777724 h 896270"/>
                <a:gd name="connsiteX14" fmla="*/ 433201 w 669493"/>
                <a:gd name="connsiteY14" fmla="*/ 807258 h 896270"/>
                <a:gd name="connsiteX15" fmla="*/ 472583 w 669493"/>
                <a:gd name="connsiteY15" fmla="*/ 817102 h 896270"/>
                <a:gd name="connsiteX16" fmla="*/ 580884 w 669493"/>
                <a:gd name="connsiteY16" fmla="*/ 817102 h 896270"/>
                <a:gd name="connsiteX17" fmla="*/ 600575 w 669493"/>
                <a:gd name="connsiteY17" fmla="*/ 856481 h 896270"/>
                <a:gd name="connsiteX18" fmla="*/ 610420 w 669493"/>
                <a:gd name="connsiteY18" fmla="*/ 895859 h 896270"/>
                <a:gd name="connsiteX19" fmla="*/ 630111 w 669493"/>
                <a:gd name="connsiteY19" fmla="*/ 866325 h 896270"/>
                <a:gd name="connsiteX20" fmla="*/ 669493 w 669493"/>
                <a:gd name="connsiteY20" fmla="*/ 797413 h 896270"/>
                <a:gd name="connsiteX21" fmla="*/ 659647 w 669493"/>
                <a:gd name="connsiteY21" fmla="*/ 669433 h 896270"/>
                <a:gd name="connsiteX22" fmla="*/ 649802 w 669493"/>
                <a:gd name="connsiteY22" fmla="*/ 639899 h 896270"/>
                <a:gd name="connsiteX23" fmla="*/ 639957 w 669493"/>
                <a:gd name="connsiteY23" fmla="*/ 570987 h 896270"/>
                <a:gd name="connsiteX24" fmla="*/ 620266 w 669493"/>
                <a:gd name="connsiteY24" fmla="*/ 511919 h 896270"/>
                <a:gd name="connsiteX25" fmla="*/ 610420 w 669493"/>
                <a:gd name="connsiteY25" fmla="*/ 433163 h 896270"/>
                <a:gd name="connsiteX26" fmla="*/ 600575 w 669493"/>
                <a:gd name="connsiteY26" fmla="*/ 393784 h 896270"/>
                <a:gd name="connsiteX27" fmla="*/ 521811 w 669493"/>
                <a:gd name="connsiteY27" fmla="*/ 344561 h 896270"/>
                <a:gd name="connsiteX28" fmla="*/ 462738 w 669493"/>
                <a:gd name="connsiteY28" fmla="*/ 324872 h 896270"/>
                <a:gd name="connsiteX29" fmla="*/ 433201 w 669493"/>
                <a:gd name="connsiteY29" fmla="*/ 315027 h 896270"/>
                <a:gd name="connsiteX30" fmla="*/ 403665 w 669493"/>
                <a:gd name="connsiteY30" fmla="*/ 305183 h 896270"/>
                <a:gd name="connsiteX31" fmla="*/ 383974 w 669493"/>
                <a:gd name="connsiteY31" fmla="*/ 285493 h 896270"/>
                <a:gd name="connsiteX32" fmla="*/ 364283 w 669493"/>
                <a:gd name="connsiteY32" fmla="*/ 255960 h 896270"/>
                <a:gd name="connsiteX33" fmla="*/ 334746 w 669493"/>
                <a:gd name="connsiteY33" fmla="*/ 216581 h 896270"/>
                <a:gd name="connsiteX34" fmla="*/ 324901 w 669493"/>
                <a:gd name="connsiteY34" fmla="*/ 88601 h 896270"/>
                <a:gd name="connsiteX35" fmla="*/ 285519 w 669493"/>
                <a:gd name="connsiteY35" fmla="*/ 59067 h 896270"/>
                <a:gd name="connsiteX36" fmla="*/ 255982 w 669493"/>
                <a:gd name="connsiteY36" fmla="*/ 39378 h 896270"/>
                <a:gd name="connsiteX37" fmla="*/ 196909 w 669493"/>
                <a:gd name="connsiteY37" fmla="*/ 19689 h 896270"/>
                <a:gd name="connsiteX38" fmla="*/ 127991 w 669493"/>
                <a:gd name="connsiteY38" fmla="*/ 0 h 896270"/>
                <a:gd name="connsiteX39" fmla="*/ 9845 w 669493"/>
                <a:gd name="connsiteY39" fmla="*/ 29534 h 896270"/>
                <a:gd name="connsiteX40" fmla="*/ 0 w 669493"/>
                <a:gd name="connsiteY40" fmla="*/ 59067 h 896270"/>
                <a:gd name="connsiteX41" fmla="*/ 29536 w 669493"/>
                <a:gd name="connsiteY41" fmla="*/ 127980 h 896270"/>
                <a:gd name="connsiteX42" fmla="*/ 68918 w 669493"/>
                <a:gd name="connsiteY42" fmla="*/ 137824 h 896270"/>
                <a:gd name="connsiteX43" fmla="*/ 88609 w 669493"/>
                <a:gd name="connsiteY43" fmla="*/ 147669 h 896270"/>
                <a:gd name="connsiteX44" fmla="*/ 196909 w 669493"/>
                <a:gd name="connsiteY44" fmla="*/ 157513 h 896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669493" h="896270">
                  <a:moveTo>
                    <a:pt x="187064" y="88601"/>
                  </a:moveTo>
                  <a:lnTo>
                    <a:pt x="187064" y="88601"/>
                  </a:lnTo>
                  <a:cubicBezTo>
                    <a:pt x="160809" y="101727"/>
                    <a:pt x="131222" y="109644"/>
                    <a:pt x="108300" y="127980"/>
                  </a:cubicBezTo>
                  <a:cubicBezTo>
                    <a:pt x="97239" y="136828"/>
                    <a:pt x="83866" y="181586"/>
                    <a:pt x="78764" y="196892"/>
                  </a:cubicBezTo>
                  <a:cubicBezTo>
                    <a:pt x="85327" y="223144"/>
                    <a:pt x="91333" y="249542"/>
                    <a:pt x="98454" y="275649"/>
                  </a:cubicBezTo>
                  <a:cubicBezTo>
                    <a:pt x="101185" y="285661"/>
                    <a:pt x="101817" y="297080"/>
                    <a:pt x="108300" y="305183"/>
                  </a:cubicBezTo>
                  <a:cubicBezTo>
                    <a:pt x="115692" y="314422"/>
                    <a:pt x="127991" y="318309"/>
                    <a:pt x="137836" y="324872"/>
                  </a:cubicBezTo>
                  <a:cubicBezTo>
                    <a:pt x="144400" y="334717"/>
                    <a:pt x="146944" y="349115"/>
                    <a:pt x="157527" y="354406"/>
                  </a:cubicBezTo>
                  <a:cubicBezTo>
                    <a:pt x="175382" y="363333"/>
                    <a:pt x="197025" y="360335"/>
                    <a:pt x="216600" y="364250"/>
                  </a:cubicBezTo>
                  <a:cubicBezTo>
                    <a:pt x="229869" y="366903"/>
                    <a:pt x="242773" y="371160"/>
                    <a:pt x="255982" y="374095"/>
                  </a:cubicBezTo>
                  <a:cubicBezTo>
                    <a:pt x="272318" y="377725"/>
                    <a:pt x="288801" y="380658"/>
                    <a:pt x="305210" y="383939"/>
                  </a:cubicBezTo>
                  <a:cubicBezTo>
                    <a:pt x="324901" y="397065"/>
                    <a:pt x="356799" y="400867"/>
                    <a:pt x="364283" y="423318"/>
                  </a:cubicBezTo>
                  <a:cubicBezTo>
                    <a:pt x="377870" y="464077"/>
                    <a:pt x="368371" y="444218"/>
                    <a:pt x="393819" y="482386"/>
                  </a:cubicBezTo>
                  <a:cubicBezTo>
                    <a:pt x="429111" y="623531"/>
                    <a:pt x="373269" y="388760"/>
                    <a:pt x="413510" y="777724"/>
                  </a:cubicBezTo>
                  <a:cubicBezTo>
                    <a:pt x="414728" y="789493"/>
                    <a:pt x="423356" y="800695"/>
                    <a:pt x="433201" y="807258"/>
                  </a:cubicBezTo>
                  <a:cubicBezTo>
                    <a:pt x="444460" y="814763"/>
                    <a:pt x="459456" y="813821"/>
                    <a:pt x="472583" y="817102"/>
                  </a:cubicBezTo>
                  <a:cubicBezTo>
                    <a:pt x="491463" y="814405"/>
                    <a:pt x="555976" y="796347"/>
                    <a:pt x="580884" y="817102"/>
                  </a:cubicBezTo>
                  <a:cubicBezTo>
                    <a:pt x="592159" y="826497"/>
                    <a:pt x="594011" y="843355"/>
                    <a:pt x="600575" y="856481"/>
                  </a:cubicBezTo>
                  <a:cubicBezTo>
                    <a:pt x="603857" y="869607"/>
                    <a:pt x="597584" y="891581"/>
                    <a:pt x="610420" y="895859"/>
                  </a:cubicBezTo>
                  <a:cubicBezTo>
                    <a:pt x="621645" y="899600"/>
                    <a:pt x="624819" y="876908"/>
                    <a:pt x="630111" y="866325"/>
                  </a:cubicBezTo>
                  <a:cubicBezTo>
                    <a:pt x="667698" y="791159"/>
                    <a:pt x="598073" y="892631"/>
                    <a:pt x="669493" y="797413"/>
                  </a:cubicBezTo>
                  <a:cubicBezTo>
                    <a:pt x="666211" y="754753"/>
                    <a:pt x="664954" y="711889"/>
                    <a:pt x="659647" y="669433"/>
                  </a:cubicBezTo>
                  <a:cubicBezTo>
                    <a:pt x="658360" y="659136"/>
                    <a:pt x="651837" y="650075"/>
                    <a:pt x="649802" y="639899"/>
                  </a:cubicBezTo>
                  <a:cubicBezTo>
                    <a:pt x="645251" y="617146"/>
                    <a:pt x="645175" y="593597"/>
                    <a:pt x="639957" y="570987"/>
                  </a:cubicBezTo>
                  <a:cubicBezTo>
                    <a:pt x="635290" y="550764"/>
                    <a:pt x="620266" y="511919"/>
                    <a:pt x="620266" y="511919"/>
                  </a:cubicBezTo>
                  <a:cubicBezTo>
                    <a:pt x="616984" y="485667"/>
                    <a:pt x="614770" y="459259"/>
                    <a:pt x="610420" y="433163"/>
                  </a:cubicBezTo>
                  <a:cubicBezTo>
                    <a:pt x="608195" y="419817"/>
                    <a:pt x="608440" y="404794"/>
                    <a:pt x="600575" y="393784"/>
                  </a:cubicBezTo>
                  <a:cubicBezTo>
                    <a:pt x="588726" y="377196"/>
                    <a:pt x="540741" y="352132"/>
                    <a:pt x="521811" y="344561"/>
                  </a:cubicBezTo>
                  <a:cubicBezTo>
                    <a:pt x="502539" y="336853"/>
                    <a:pt x="482429" y="331435"/>
                    <a:pt x="462738" y="324872"/>
                  </a:cubicBezTo>
                  <a:lnTo>
                    <a:pt x="433201" y="315027"/>
                  </a:lnTo>
                  <a:lnTo>
                    <a:pt x="403665" y="305183"/>
                  </a:lnTo>
                  <a:cubicBezTo>
                    <a:pt x="397101" y="298620"/>
                    <a:pt x="389773" y="292741"/>
                    <a:pt x="383974" y="285493"/>
                  </a:cubicBezTo>
                  <a:cubicBezTo>
                    <a:pt x="376582" y="276254"/>
                    <a:pt x="371161" y="265588"/>
                    <a:pt x="364283" y="255960"/>
                  </a:cubicBezTo>
                  <a:cubicBezTo>
                    <a:pt x="354745" y="242608"/>
                    <a:pt x="344592" y="229707"/>
                    <a:pt x="334746" y="216581"/>
                  </a:cubicBezTo>
                  <a:cubicBezTo>
                    <a:pt x="331464" y="173921"/>
                    <a:pt x="337664" y="129439"/>
                    <a:pt x="324901" y="88601"/>
                  </a:cubicBezTo>
                  <a:cubicBezTo>
                    <a:pt x="320006" y="72939"/>
                    <a:pt x="298872" y="68604"/>
                    <a:pt x="285519" y="59067"/>
                  </a:cubicBezTo>
                  <a:cubicBezTo>
                    <a:pt x="275890" y="52190"/>
                    <a:pt x="266795" y="44183"/>
                    <a:pt x="255982" y="39378"/>
                  </a:cubicBezTo>
                  <a:cubicBezTo>
                    <a:pt x="237015" y="30949"/>
                    <a:pt x="216600" y="26252"/>
                    <a:pt x="196909" y="19689"/>
                  </a:cubicBezTo>
                  <a:cubicBezTo>
                    <a:pt x="154528" y="5563"/>
                    <a:pt x="177451" y="12363"/>
                    <a:pt x="127991" y="0"/>
                  </a:cubicBezTo>
                  <a:cubicBezTo>
                    <a:pt x="85334" y="4265"/>
                    <a:pt x="34556" y="-11647"/>
                    <a:pt x="9845" y="29534"/>
                  </a:cubicBezTo>
                  <a:cubicBezTo>
                    <a:pt x="4506" y="38432"/>
                    <a:pt x="3282" y="49223"/>
                    <a:pt x="0" y="59067"/>
                  </a:cubicBezTo>
                  <a:cubicBezTo>
                    <a:pt x="4940" y="78827"/>
                    <a:pt x="9138" y="114383"/>
                    <a:pt x="29536" y="127980"/>
                  </a:cubicBezTo>
                  <a:cubicBezTo>
                    <a:pt x="40795" y="135485"/>
                    <a:pt x="56081" y="133545"/>
                    <a:pt x="68918" y="137824"/>
                  </a:cubicBezTo>
                  <a:cubicBezTo>
                    <a:pt x="75880" y="140144"/>
                    <a:pt x="82045" y="144387"/>
                    <a:pt x="88609" y="147669"/>
                  </a:cubicBezTo>
                  <a:lnTo>
                    <a:pt x="196909" y="157513"/>
                  </a:lnTo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6232196" y="4567898"/>
              <a:ext cx="708875" cy="895859"/>
            </a:xfrm>
            <a:custGeom>
              <a:avLst/>
              <a:gdLst>
                <a:gd name="connsiteX0" fmla="*/ 0 w 708875"/>
                <a:gd name="connsiteY0" fmla="*/ 19689 h 895859"/>
                <a:gd name="connsiteX1" fmla="*/ 0 w 708875"/>
                <a:gd name="connsiteY1" fmla="*/ 19689 h 895859"/>
                <a:gd name="connsiteX2" fmla="*/ 98455 w 708875"/>
                <a:gd name="connsiteY2" fmla="*/ 88602 h 895859"/>
                <a:gd name="connsiteX3" fmla="*/ 157528 w 708875"/>
                <a:gd name="connsiteY3" fmla="*/ 108291 h 895859"/>
                <a:gd name="connsiteX4" fmla="*/ 187064 w 708875"/>
                <a:gd name="connsiteY4" fmla="*/ 167358 h 895859"/>
                <a:gd name="connsiteX5" fmla="*/ 206755 w 708875"/>
                <a:gd name="connsiteY5" fmla="*/ 187048 h 895859"/>
                <a:gd name="connsiteX6" fmla="*/ 246137 w 708875"/>
                <a:gd name="connsiteY6" fmla="*/ 255960 h 895859"/>
                <a:gd name="connsiteX7" fmla="*/ 285519 w 708875"/>
                <a:gd name="connsiteY7" fmla="*/ 315028 h 895859"/>
                <a:gd name="connsiteX8" fmla="*/ 305210 w 708875"/>
                <a:gd name="connsiteY8" fmla="*/ 344561 h 895859"/>
                <a:gd name="connsiteX9" fmla="*/ 364283 w 708875"/>
                <a:gd name="connsiteY9" fmla="*/ 374095 h 895859"/>
                <a:gd name="connsiteX10" fmla="*/ 383974 w 708875"/>
                <a:gd name="connsiteY10" fmla="*/ 403629 h 895859"/>
                <a:gd name="connsiteX11" fmla="*/ 452893 w 708875"/>
                <a:gd name="connsiteY11" fmla="*/ 423318 h 895859"/>
                <a:gd name="connsiteX12" fmla="*/ 492275 w 708875"/>
                <a:gd name="connsiteY12" fmla="*/ 472541 h 895859"/>
                <a:gd name="connsiteX13" fmla="*/ 521811 w 708875"/>
                <a:gd name="connsiteY13" fmla="*/ 492230 h 895859"/>
                <a:gd name="connsiteX14" fmla="*/ 531656 w 708875"/>
                <a:gd name="connsiteY14" fmla="*/ 521764 h 895859"/>
                <a:gd name="connsiteX15" fmla="*/ 571038 w 708875"/>
                <a:gd name="connsiteY15" fmla="*/ 590677 h 895859"/>
                <a:gd name="connsiteX16" fmla="*/ 590729 w 708875"/>
                <a:gd name="connsiteY16" fmla="*/ 669433 h 895859"/>
                <a:gd name="connsiteX17" fmla="*/ 610420 w 708875"/>
                <a:gd name="connsiteY17" fmla="*/ 738346 h 895859"/>
                <a:gd name="connsiteX18" fmla="*/ 620266 w 708875"/>
                <a:gd name="connsiteY18" fmla="*/ 817103 h 895859"/>
                <a:gd name="connsiteX19" fmla="*/ 639957 w 708875"/>
                <a:gd name="connsiteY19" fmla="*/ 895859 h 895859"/>
                <a:gd name="connsiteX20" fmla="*/ 689184 w 708875"/>
                <a:gd name="connsiteY20" fmla="*/ 886015 h 895859"/>
                <a:gd name="connsiteX21" fmla="*/ 699030 w 708875"/>
                <a:gd name="connsiteY21" fmla="*/ 777724 h 895859"/>
                <a:gd name="connsiteX22" fmla="*/ 708875 w 708875"/>
                <a:gd name="connsiteY22" fmla="*/ 708812 h 895859"/>
                <a:gd name="connsiteX23" fmla="*/ 699030 w 708875"/>
                <a:gd name="connsiteY23" fmla="*/ 580832 h 895859"/>
                <a:gd name="connsiteX24" fmla="*/ 679339 w 708875"/>
                <a:gd name="connsiteY24" fmla="*/ 551298 h 895859"/>
                <a:gd name="connsiteX25" fmla="*/ 630111 w 708875"/>
                <a:gd name="connsiteY25" fmla="*/ 462697 h 895859"/>
                <a:gd name="connsiteX26" fmla="*/ 610420 w 708875"/>
                <a:gd name="connsiteY26" fmla="*/ 403629 h 895859"/>
                <a:gd name="connsiteX27" fmla="*/ 600575 w 708875"/>
                <a:gd name="connsiteY27" fmla="*/ 364251 h 895859"/>
                <a:gd name="connsiteX28" fmla="*/ 580884 w 708875"/>
                <a:gd name="connsiteY28" fmla="*/ 305183 h 895859"/>
                <a:gd name="connsiteX29" fmla="*/ 561193 w 708875"/>
                <a:gd name="connsiteY29" fmla="*/ 275649 h 895859"/>
                <a:gd name="connsiteX30" fmla="*/ 521811 w 708875"/>
                <a:gd name="connsiteY30" fmla="*/ 206737 h 895859"/>
                <a:gd name="connsiteX31" fmla="*/ 492275 w 708875"/>
                <a:gd name="connsiteY31" fmla="*/ 177203 h 895859"/>
                <a:gd name="connsiteX32" fmla="*/ 472584 w 708875"/>
                <a:gd name="connsiteY32" fmla="*/ 147669 h 895859"/>
                <a:gd name="connsiteX33" fmla="*/ 383974 w 708875"/>
                <a:gd name="connsiteY33" fmla="*/ 78757 h 895859"/>
                <a:gd name="connsiteX34" fmla="*/ 354438 w 708875"/>
                <a:gd name="connsiteY34" fmla="*/ 68912 h 895859"/>
                <a:gd name="connsiteX35" fmla="*/ 334747 w 708875"/>
                <a:gd name="connsiteY35" fmla="*/ 39379 h 895859"/>
                <a:gd name="connsiteX36" fmla="*/ 255983 w 708875"/>
                <a:gd name="connsiteY36" fmla="*/ 19689 h 895859"/>
                <a:gd name="connsiteX37" fmla="*/ 88609 w 708875"/>
                <a:gd name="connsiteY37" fmla="*/ 0 h 895859"/>
                <a:gd name="connsiteX38" fmla="*/ 19691 w 708875"/>
                <a:gd name="connsiteY38" fmla="*/ 9845 h 895859"/>
                <a:gd name="connsiteX39" fmla="*/ 19691 w 708875"/>
                <a:gd name="connsiteY39" fmla="*/ 68912 h 895859"/>
                <a:gd name="connsiteX40" fmla="*/ 98455 w 708875"/>
                <a:gd name="connsiteY40" fmla="*/ 78757 h 895859"/>
                <a:gd name="connsiteX41" fmla="*/ 98455 w 708875"/>
                <a:gd name="connsiteY41" fmla="*/ 78757 h 89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08875" h="895859">
                  <a:moveTo>
                    <a:pt x="0" y="19689"/>
                  </a:moveTo>
                  <a:lnTo>
                    <a:pt x="0" y="19689"/>
                  </a:lnTo>
                  <a:cubicBezTo>
                    <a:pt x="32818" y="42660"/>
                    <a:pt x="60451" y="75935"/>
                    <a:pt x="98455" y="88602"/>
                  </a:cubicBezTo>
                  <a:lnTo>
                    <a:pt x="157528" y="108291"/>
                  </a:lnTo>
                  <a:cubicBezTo>
                    <a:pt x="167927" y="139487"/>
                    <a:pt x="165251" y="140094"/>
                    <a:pt x="187064" y="167358"/>
                  </a:cubicBezTo>
                  <a:cubicBezTo>
                    <a:pt x="192863" y="174606"/>
                    <a:pt x="200956" y="179800"/>
                    <a:pt x="206755" y="187048"/>
                  </a:cubicBezTo>
                  <a:cubicBezTo>
                    <a:pt x="234004" y="221107"/>
                    <a:pt x="221877" y="215531"/>
                    <a:pt x="246137" y="255960"/>
                  </a:cubicBezTo>
                  <a:cubicBezTo>
                    <a:pt x="258313" y="276251"/>
                    <a:pt x="272392" y="295339"/>
                    <a:pt x="285519" y="315028"/>
                  </a:cubicBezTo>
                  <a:cubicBezTo>
                    <a:pt x="292083" y="324872"/>
                    <a:pt x="293985" y="340820"/>
                    <a:pt x="305210" y="344561"/>
                  </a:cubicBezTo>
                  <a:cubicBezTo>
                    <a:pt x="345972" y="358147"/>
                    <a:pt x="326112" y="348650"/>
                    <a:pt x="364283" y="374095"/>
                  </a:cubicBezTo>
                  <a:cubicBezTo>
                    <a:pt x="370847" y="383940"/>
                    <a:pt x="374734" y="396238"/>
                    <a:pt x="383974" y="403629"/>
                  </a:cubicBezTo>
                  <a:cubicBezTo>
                    <a:pt x="390396" y="408766"/>
                    <a:pt x="450317" y="422674"/>
                    <a:pt x="452893" y="423318"/>
                  </a:cubicBezTo>
                  <a:cubicBezTo>
                    <a:pt x="537541" y="479745"/>
                    <a:pt x="437925" y="404610"/>
                    <a:pt x="492275" y="472541"/>
                  </a:cubicBezTo>
                  <a:cubicBezTo>
                    <a:pt x="499667" y="481780"/>
                    <a:pt x="511966" y="485667"/>
                    <a:pt x="521811" y="492230"/>
                  </a:cubicBezTo>
                  <a:cubicBezTo>
                    <a:pt x="525093" y="502075"/>
                    <a:pt x="527015" y="512482"/>
                    <a:pt x="531656" y="521764"/>
                  </a:cubicBezTo>
                  <a:cubicBezTo>
                    <a:pt x="553264" y="564977"/>
                    <a:pt x="553775" y="538894"/>
                    <a:pt x="571038" y="590677"/>
                  </a:cubicBezTo>
                  <a:cubicBezTo>
                    <a:pt x="579596" y="616348"/>
                    <a:pt x="582171" y="643762"/>
                    <a:pt x="590729" y="669433"/>
                  </a:cubicBezTo>
                  <a:cubicBezTo>
                    <a:pt x="598534" y="692846"/>
                    <a:pt x="606298" y="713616"/>
                    <a:pt x="610420" y="738346"/>
                  </a:cubicBezTo>
                  <a:cubicBezTo>
                    <a:pt x="614770" y="764443"/>
                    <a:pt x="616243" y="790954"/>
                    <a:pt x="620266" y="817103"/>
                  </a:cubicBezTo>
                  <a:cubicBezTo>
                    <a:pt x="627056" y="861233"/>
                    <a:pt x="627976" y="859921"/>
                    <a:pt x="639957" y="895859"/>
                  </a:cubicBezTo>
                  <a:cubicBezTo>
                    <a:pt x="656366" y="892578"/>
                    <a:pt x="681700" y="900982"/>
                    <a:pt x="689184" y="886015"/>
                  </a:cubicBezTo>
                  <a:cubicBezTo>
                    <a:pt x="705395" y="853596"/>
                    <a:pt x="695027" y="813748"/>
                    <a:pt x="699030" y="777724"/>
                  </a:cubicBezTo>
                  <a:cubicBezTo>
                    <a:pt x="701593" y="754662"/>
                    <a:pt x="705593" y="731783"/>
                    <a:pt x="708875" y="708812"/>
                  </a:cubicBezTo>
                  <a:cubicBezTo>
                    <a:pt x="705593" y="666152"/>
                    <a:pt x="706916" y="622885"/>
                    <a:pt x="699030" y="580832"/>
                  </a:cubicBezTo>
                  <a:cubicBezTo>
                    <a:pt x="696849" y="569203"/>
                    <a:pt x="684145" y="562110"/>
                    <a:pt x="679339" y="551298"/>
                  </a:cubicBezTo>
                  <a:cubicBezTo>
                    <a:pt x="640789" y="464568"/>
                    <a:pt x="684022" y="516601"/>
                    <a:pt x="630111" y="462697"/>
                  </a:cubicBezTo>
                  <a:cubicBezTo>
                    <a:pt x="623547" y="443008"/>
                    <a:pt x="615454" y="423764"/>
                    <a:pt x="610420" y="403629"/>
                  </a:cubicBezTo>
                  <a:cubicBezTo>
                    <a:pt x="607138" y="390503"/>
                    <a:pt x="604463" y="377210"/>
                    <a:pt x="600575" y="364251"/>
                  </a:cubicBezTo>
                  <a:cubicBezTo>
                    <a:pt x="594611" y="344372"/>
                    <a:pt x="592397" y="322451"/>
                    <a:pt x="580884" y="305183"/>
                  </a:cubicBezTo>
                  <a:cubicBezTo>
                    <a:pt x="574320" y="295338"/>
                    <a:pt x="567064" y="285922"/>
                    <a:pt x="561193" y="275649"/>
                  </a:cubicBezTo>
                  <a:cubicBezTo>
                    <a:pt x="543684" y="245011"/>
                    <a:pt x="543617" y="232903"/>
                    <a:pt x="521811" y="206737"/>
                  </a:cubicBezTo>
                  <a:cubicBezTo>
                    <a:pt x="512897" y="196041"/>
                    <a:pt x="501189" y="187899"/>
                    <a:pt x="492275" y="177203"/>
                  </a:cubicBezTo>
                  <a:cubicBezTo>
                    <a:pt x="484700" y="168114"/>
                    <a:pt x="480159" y="156758"/>
                    <a:pt x="472584" y="147669"/>
                  </a:cubicBezTo>
                  <a:cubicBezTo>
                    <a:pt x="452979" y="124146"/>
                    <a:pt x="409307" y="87201"/>
                    <a:pt x="383974" y="78757"/>
                  </a:cubicBezTo>
                  <a:lnTo>
                    <a:pt x="354438" y="68912"/>
                  </a:lnTo>
                  <a:cubicBezTo>
                    <a:pt x="347874" y="59068"/>
                    <a:pt x="345330" y="44670"/>
                    <a:pt x="334747" y="39379"/>
                  </a:cubicBezTo>
                  <a:cubicBezTo>
                    <a:pt x="310541" y="27277"/>
                    <a:pt x="282935" y="22139"/>
                    <a:pt x="255983" y="19689"/>
                  </a:cubicBezTo>
                  <a:cubicBezTo>
                    <a:pt x="127801" y="8038"/>
                    <a:pt x="183438" y="15804"/>
                    <a:pt x="88609" y="0"/>
                  </a:cubicBezTo>
                  <a:cubicBezTo>
                    <a:pt x="65636" y="3282"/>
                    <a:pt x="40447" y="-532"/>
                    <a:pt x="19691" y="9845"/>
                  </a:cubicBezTo>
                  <a:cubicBezTo>
                    <a:pt x="2187" y="18596"/>
                    <a:pt x="10939" y="60161"/>
                    <a:pt x="19691" y="68912"/>
                  </a:cubicBezTo>
                  <a:cubicBezTo>
                    <a:pt x="34726" y="83946"/>
                    <a:pt x="86392" y="78757"/>
                    <a:pt x="98455" y="78757"/>
                  </a:cubicBezTo>
                  <a:lnTo>
                    <a:pt x="98455" y="78757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129721"/>
              </p:ext>
            </p:extLst>
          </p:nvPr>
        </p:nvGraphicFramePr>
        <p:xfrm>
          <a:off x="66818" y="949911"/>
          <a:ext cx="3221305" cy="16459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21305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Έλικές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Οπίσθια Κεντρική έλικα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Άνω βρεγματικό λόβιο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Κάτω βρεγματικό λόβιο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6751935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Βρεγματικός λοβός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7" name="Line 16"/>
          <p:cNvSpPr>
            <a:spLocks noChangeShapeType="1"/>
          </p:cNvSpPr>
          <p:nvPr/>
        </p:nvSpPr>
        <p:spPr bwMode="auto">
          <a:xfrm flipH="1" flipV="1">
            <a:off x="5228137" y="5333997"/>
            <a:ext cx="1843404" cy="8623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071541" y="6017796"/>
            <a:ext cx="1788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Πλάγια </a:t>
            </a:r>
            <a:r>
              <a:rPr lang="el-GR" sz="1600" dirty="0" smtClean="0">
                <a:solidFill>
                  <a:srgbClr val="FFFFFF"/>
                </a:solidFill>
              </a:rPr>
              <a:t>σχισμή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70609" y="2981428"/>
            <a:ext cx="191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H="1">
            <a:off x="5699448" y="3313885"/>
            <a:ext cx="1476050" cy="113788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791255" y="3451494"/>
            <a:ext cx="3984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600" dirty="0" smtClean="0"/>
              <a:t>Οπίσθια Κεντρική αύλακα</a:t>
            </a:r>
            <a:endParaRPr lang="el-GR" sz="1600" dirty="0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3783730" y="3836351"/>
            <a:ext cx="2094028" cy="8838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 flipH="1">
            <a:off x="1880488" y="3836350"/>
            <a:ext cx="1903240" cy="13616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139933" y="2975331"/>
            <a:ext cx="191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H="1">
            <a:off x="1714499" y="3313885"/>
            <a:ext cx="815791" cy="16496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970609" y="4535501"/>
            <a:ext cx="2173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Διαβρεγμάτια αύλακα</a:t>
            </a:r>
            <a:endParaRPr lang="en-US" sz="1600" dirty="0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H="1">
            <a:off x="6822922" y="4874055"/>
            <a:ext cx="767951" cy="7078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436555" y="6017796"/>
            <a:ext cx="2173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Διαβρεγμάτια αύλακα</a:t>
            </a:r>
            <a:endParaRPr lang="en-US" sz="1600" dirty="0"/>
          </a:p>
        </p:txBody>
      </p:sp>
      <p:sp>
        <p:nvSpPr>
          <p:cNvPr id="41" name="Line 16"/>
          <p:cNvSpPr>
            <a:spLocks noChangeShapeType="1"/>
          </p:cNvSpPr>
          <p:nvPr/>
        </p:nvSpPr>
        <p:spPr bwMode="auto">
          <a:xfrm flipH="1" flipV="1">
            <a:off x="1969098" y="5503135"/>
            <a:ext cx="726170" cy="51465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 bwMode="auto">
          <a:xfrm>
            <a:off x="3814951" y="949911"/>
            <a:ext cx="323852" cy="288132"/>
            <a:chOff x="385" y="1666"/>
            <a:chExt cx="530" cy="335"/>
          </a:xfrm>
        </p:grpSpPr>
        <p:sp>
          <p:nvSpPr>
            <p:cNvPr id="25" name="Gear"/>
            <p:cNvSpPr>
              <a:spLocks noEditPoints="1" noChangeArrowheads="1"/>
            </p:cNvSpPr>
            <p:nvPr/>
          </p:nvSpPr>
          <p:spPr bwMode="auto">
            <a:xfrm>
              <a:off x="612" y="1666"/>
              <a:ext cx="303" cy="20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36" name="AutoShape 20"/>
            <p:cNvSpPr>
              <a:spLocks noEditPoints="1" noChangeArrowheads="1"/>
            </p:cNvSpPr>
            <p:nvPr/>
          </p:nvSpPr>
          <p:spPr bwMode="auto">
            <a:xfrm>
              <a:off x="385" y="1752"/>
              <a:ext cx="362" cy="24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4267200" y="949911"/>
            <a:ext cx="48216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dirty="0" smtClean="0">
                <a:solidFill>
                  <a:srgbClr val="FF0000"/>
                </a:solidFill>
              </a:rPr>
              <a:t>Οπίσθια </a:t>
            </a:r>
            <a:r>
              <a:rPr lang="el-GR" sz="2000" dirty="0">
                <a:solidFill>
                  <a:srgbClr val="FF0000"/>
                </a:solidFill>
              </a:rPr>
              <a:t>Κεντρική </a:t>
            </a:r>
            <a:r>
              <a:rPr lang="el-GR" sz="2000" dirty="0" smtClean="0">
                <a:solidFill>
                  <a:srgbClr val="FF0000"/>
                </a:solidFill>
              </a:rPr>
              <a:t>Έλικα</a:t>
            </a:r>
          </a:p>
          <a:p>
            <a:pPr>
              <a:defRPr/>
            </a:pPr>
            <a:r>
              <a:rPr lang="el-GR" sz="1600" dirty="0" smtClean="0">
                <a:solidFill>
                  <a:srgbClr val="FFFFFF"/>
                </a:solidFill>
              </a:rPr>
              <a:t>Αισθητικό κέντρο του οργανισμού</a:t>
            </a:r>
          </a:p>
          <a:p>
            <a:pPr>
              <a:defRPr/>
            </a:pPr>
            <a:r>
              <a:rPr lang="el-GR" sz="2000" dirty="0" smtClean="0">
                <a:solidFill>
                  <a:srgbClr val="FF0000"/>
                </a:solidFill>
              </a:rPr>
              <a:t>Άνω Βρεγματικό λόβιο</a:t>
            </a:r>
          </a:p>
          <a:p>
            <a:pPr>
              <a:defRPr/>
            </a:pPr>
            <a:r>
              <a:rPr lang="el-GR" sz="1600" dirty="0" smtClean="0">
                <a:solidFill>
                  <a:srgbClr val="FFFFFF"/>
                </a:solidFill>
              </a:rPr>
              <a:t>Κέντρο της μυικής αίσθησης</a:t>
            </a:r>
          </a:p>
          <a:p>
            <a:pPr>
              <a:defRPr/>
            </a:pPr>
            <a:r>
              <a:rPr lang="el-GR" sz="2000" dirty="0" smtClean="0">
                <a:solidFill>
                  <a:srgbClr val="FF0000"/>
                </a:solidFill>
              </a:rPr>
              <a:t>Κάτω </a:t>
            </a:r>
            <a:r>
              <a:rPr lang="el-GR" sz="2000" dirty="0">
                <a:solidFill>
                  <a:srgbClr val="FF0000"/>
                </a:solidFill>
              </a:rPr>
              <a:t>Βρεγματικό </a:t>
            </a:r>
            <a:r>
              <a:rPr lang="el-GR" sz="2000" dirty="0" smtClean="0">
                <a:solidFill>
                  <a:srgbClr val="FF0000"/>
                </a:solidFill>
              </a:rPr>
              <a:t>λόβιο</a:t>
            </a:r>
          </a:p>
          <a:p>
            <a:pPr>
              <a:defRPr/>
            </a:pPr>
            <a:r>
              <a:rPr lang="el-GR" sz="1600" dirty="0" smtClean="0"/>
              <a:t>Ακουστικό &amp; Οπτικό κέντρο του λόγου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1833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obo_1909_626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72" b="91769" l="7240" r="877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4" r="10865" b="5294"/>
          <a:stretch/>
        </p:blipFill>
        <p:spPr>
          <a:xfrm>
            <a:off x="2228219" y="2832160"/>
            <a:ext cx="4696870" cy="3600000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6981245"/>
              </p:ext>
            </p:extLst>
          </p:nvPr>
        </p:nvGraphicFramePr>
        <p:xfrm>
          <a:off x="66818" y="949911"/>
          <a:ext cx="3768646" cy="1828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76864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aseline="0" dirty="0" smtClean="0">
                          <a:solidFill>
                            <a:srgbClr val="FFFFFF"/>
                          </a:solidFill>
                        </a:rPr>
                        <a:t>Άνω Έξω Κάτω Επιφάνεια</a:t>
                      </a:r>
                      <a:endParaRPr lang="en-US" sz="2400" baseline="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Άνω Κροταφική Αύλακα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Μέση Κροταφική Αύλακα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Κάτω Κροταφική Αύλακα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419894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Κροταφικός λοβός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19" descr="Temporal_lobe_-_anterior_view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62" y="949911"/>
            <a:ext cx="1620000" cy="1620000"/>
          </a:xfrm>
          <a:prstGeom prst="rect">
            <a:avLst/>
          </a:prstGeom>
        </p:spPr>
      </p:pic>
      <p:pic>
        <p:nvPicPr>
          <p:cNvPr id="24" name="Picture 23" descr="Temporal_lobe_-_lateral_view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829" y="949911"/>
            <a:ext cx="1620000" cy="1620000"/>
          </a:xfrm>
          <a:prstGeom prst="rect">
            <a:avLst/>
          </a:prstGeom>
        </p:spPr>
      </p:pic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4583113" y="4311937"/>
            <a:ext cx="2190287" cy="5414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842318" y="4142660"/>
            <a:ext cx="1788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Πλάγια </a:t>
            </a:r>
            <a:r>
              <a:rPr lang="el-GR" sz="1600" dirty="0" smtClean="0">
                <a:solidFill>
                  <a:srgbClr val="FFFFFF"/>
                </a:solidFill>
              </a:rPr>
              <a:t>σχισμή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42318" y="3276336"/>
            <a:ext cx="191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H="1">
            <a:off x="4725836" y="3445613"/>
            <a:ext cx="2047564" cy="6595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6319" y="5247175"/>
            <a:ext cx="2326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Άνω Κροταφική Αύλακα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326319" y="5684043"/>
            <a:ext cx="2433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Μέση Κροταφική Αύλακα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326319" y="6111952"/>
            <a:ext cx="242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Κάτω Κροταφική Αύλακα</a:t>
            </a:r>
            <a:endParaRPr lang="en-US" sz="1600" dirty="0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V="1">
            <a:off x="2722073" y="5316086"/>
            <a:ext cx="2156163" cy="13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6"/>
          <p:cNvSpPr>
            <a:spLocks noChangeShapeType="1"/>
          </p:cNvSpPr>
          <p:nvPr/>
        </p:nvSpPr>
        <p:spPr bwMode="auto">
          <a:xfrm flipV="1">
            <a:off x="2722073" y="5768940"/>
            <a:ext cx="2003763" cy="1082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6"/>
          <p:cNvSpPr>
            <a:spLocks noChangeShapeType="1"/>
          </p:cNvSpPr>
          <p:nvPr/>
        </p:nvSpPr>
        <p:spPr bwMode="auto">
          <a:xfrm flipV="1">
            <a:off x="2722073" y="6022597"/>
            <a:ext cx="2156163" cy="2845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28219" y="2832160"/>
            <a:ext cx="4696870" cy="3600000"/>
            <a:chOff x="2228219" y="2832160"/>
            <a:chExt cx="4696870" cy="3600000"/>
          </a:xfrm>
        </p:grpSpPr>
        <p:pic>
          <p:nvPicPr>
            <p:cNvPr id="33" name="Picture 32" descr="Sobo_1909_626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672" b="91769" l="7240" r="877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4" r="10865" b="5294"/>
            <a:stretch/>
          </p:blipFill>
          <p:spPr>
            <a:xfrm>
              <a:off x="2228219" y="2832160"/>
              <a:ext cx="4696870" cy="3600000"/>
            </a:xfrm>
            <a:prstGeom prst="rect">
              <a:avLst/>
            </a:prstGeom>
          </p:spPr>
        </p:pic>
        <p:sp>
          <p:nvSpPr>
            <p:cNvPr id="34" name="Freeform 33"/>
            <p:cNvSpPr/>
            <p:nvPr/>
          </p:nvSpPr>
          <p:spPr>
            <a:xfrm>
              <a:off x="3455767" y="4804169"/>
              <a:ext cx="2067554" cy="1152290"/>
            </a:xfrm>
            <a:custGeom>
              <a:avLst/>
              <a:gdLst>
                <a:gd name="connsiteX0" fmla="*/ 2018326 w 2067554"/>
                <a:gd name="connsiteY0" fmla="*/ 29533 h 1152290"/>
                <a:gd name="connsiteX1" fmla="*/ 2018326 w 2067554"/>
                <a:gd name="connsiteY1" fmla="*/ 29533 h 1152290"/>
                <a:gd name="connsiteX2" fmla="*/ 2038017 w 2067554"/>
                <a:gd name="connsiteY2" fmla="*/ 118135 h 1152290"/>
                <a:gd name="connsiteX3" fmla="*/ 2028172 w 2067554"/>
                <a:gd name="connsiteY3" fmla="*/ 147669 h 1152290"/>
                <a:gd name="connsiteX4" fmla="*/ 1959253 w 2067554"/>
                <a:gd name="connsiteY4" fmla="*/ 127980 h 1152290"/>
                <a:gd name="connsiteX5" fmla="*/ 1939562 w 2067554"/>
                <a:gd name="connsiteY5" fmla="*/ 108290 h 1152290"/>
                <a:gd name="connsiteX6" fmla="*/ 1910026 w 2067554"/>
                <a:gd name="connsiteY6" fmla="*/ 59067 h 1152290"/>
                <a:gd name="connsiteX7" fmla="*/ 1850953 w 2067554"/>
                <a:gd name="connsiteY7" fmla="*/ 19689 h 1152290"/>
                <a:gd name="connsiteX8" fmla="*/ 1821416 w 2067554"/>
                <a:gd name="connsiteY8" fmla="*/ 0 h 1152290"/>
                <a:gd name="connsiteX9" fmla="*/ 1634352 w 2067554"/>
                <a:gd name="connsiteY9" fmla="*/ 29533 h 1152290"/>
                <a:gd name="connsiteX10" fmla="*/ 1585125 w 2067554"/>
                <a:gd name="connsiteY10" fmla="*/ 49223 h 1152290"/>
                <a:gd name="connsiteX11" fmla="*/ 1447288 w 2067554"/>
                <a:gd name="connsiteY11" fmla="*/ 68912 h 1152290"/>
                <a:gd name="connsiteX12" fmla="*/ 1398060 w 2067554"/>
                <a:gd name="connsiteY12" fmla="*/ 88601 h 1152290"/>
                <a:gd name="connsiteX13" fmla="*/ 1329142 w 2067554"/>
                <a:gd name="connsiteY13" fmla="*/ 98446 h 1152290"/>
                <a:gd name="connsiteX14" fmla="*/ 1092850 w 2067554"/>
                <a:gd name="connsiteY14" fmla="*/ 118135 h 1152290"/>
                <a:gd name="connsiteX15" fmla="*/ 1023932 w 2067554"/>
                <a:gd name="connsiteY15" fmla="*/ 127980 h 1152290"/>
                <a:gd name="connsiteX16" fmla="*/ 1014086 w 2067554"/>
                <a:gd name="connsiteY16" fmla="*/ 157513 h 1152290"/>
                <a:gd name="connsiteX17" fmla="*/ 1023932 w 2067554"/>
                <a:gd name="connsiteY17" fmla="*/ 285493 h 1152290"/>
                <a:gd name="connsiteX18" fmla="*/ 1033777 w 2067554"/>
                <a:gd name="connsiteY18" fmla="*/ 334716 h 1152290"/>
                <a:gd name="connsiteX19" fmla="*/ 994395 w 2067554"/>
                <a:gd name="connsiteY19" fmla="*/ 255959 h 1152290"/>
                <a:gd name="connsiteX20" fmla="*/ 964859 w 2067554"/>
                <a:gd name="connsiteY20" fmla="*/ 246115 h 1152290"/>
                <a:gd name="connsiteX21" fmla="*/ 905786 w 2067554"/>
                <a:gd name="connsiteY21" fmla="*/ 216581 h 1152290"/>
                <a:gd name="connsiteX22" fmla="*/ 836867 w 2067554"/>
                <a:gd name="connsiteY22" fmla="*/ 187047 h 1152290"/>
                <a:gd name="connsiteX23" fmla="*/ 807331 w 2067554"/>
                <a:gd name="connsiteY23" fmla="*/ 167358 h 1152290"/>
                <a:gd name="connsiteX24" fmla="*/ 669494 w 2067554"/>
                <a:gd name="connsiteY24" fmla="*/ 187047 h 1152290"/>
                <a:gd name="connsiteX25" fmla="*/ 610421 w 2067554"/>
                <a:gd name="connsiteY25" fmla="*/ 226426 h 1152290"/>
                <a:gd name="connsiteX26" fmla="*/ 531657 w 2067554"/>
                <a:gd name="connsiteY26" fmla="*/ 265804 h 1152290"/>
                <a:gd name="connsiteX27" fmla="*/ 472584 w 2067554"/>
                <a:gd name="connsiteY27" fmla="*/ 305183 h 1152290"/>
                <a:gd name="connsiteX28" fmla="*/ 443048 w 2067554"/>
                <a:gd name="connsiteY28" fmla="*/ 324872 h 1152290"/>
                <a:gd name="connsiteX29" fmla="*/ 383975 w 2067554"/>
                <a:gd name="connsiteY29" fmla="*/ 374095 h 1152290"/>
                <a:gd name="connsiteX30" fmla="*/ 354438 w 2067554"/>
                <a:gd name="connsiteY30" fmla="*/ 383939 h 1152290"/>
                <a:gd name="connsiteX31" fmla="*/ 275674 w 2067554"/>
                <a:gd name="connsiteY31" fmla="*/ 443007 h 1152290"/>
                <a:gd name="connsiteX32" fmla="*/ 216601 w 2067554"/>
                <a:gd name="connsiteY32" fmla="*/ 482385 h 1152290"/>
                <a:gd name="connsiteX33" fmla="*/ 127992 w 2067554"/>
                <a:gd name="connsiteY33" fmla="*/ 521764 h 1152290"/>
                <a:gd name="connsiteX34" fmla="*/ 98455 w 2067554"/>
                <a:gd name="connsiteY34" fmla="*/ 551298 h 1152290"/>
                <a:gd name="connsiteX35" fmla="*/ 59073 w 2067554"/>
                <a:gd name="connsiteY35" fmla="*/ 610365 h 1152290"/>
                <a:gd name="connsiteX36" fmla="*/ 19691 w 2067554"/>
                <a:gd name="connsiteY36" fmla="*/ 659588 h 1152290"/>
                <a:gd name="connsiteX37" fmla="*/ 0 w 2067554"/>
                <a:gd name="connsiteY37" fmla="*/ 718656 h 1152290"/>
                <a:gd name="connsiteX38" fmla="*/ 19691 w 2067554"/>
                <a:gd name="connsiteY38" fmla="*/ 895859 h 1152290"/>
                <a:gd name="connsiteX39" fmla="*/ 118146 w 2067554"/>
                <a:gd name="connsiteY39" fmla="*/ 974616 h 1152290"/>
                <a:gd name="connsiteX40" fmla="*/ 147683 w 2067554"/>
                <a:gd name="connsiteY40" fmla="*/ 984460 h 1152290"/>
                <a:gd name="connsiteX41" fmla="*/ 177219 w 2067554"/>
                <a:gd name="connsiteY41" fmla="*/ 994305 h 1152290"/>
                <a:gd name="connsiteX42" fmla="*/ 246138 w 2067554"/>
                <a:gd name="connsiteY42" fmla="*/ 1023839 h 1152290"/>
                <a:gd name="connsiteX43" fmla="*/ 334747 w 2067554"/>
                <a:gd name="connsiteY43" fmla="*/ 1073062 h 1152290"/>
                <a:gd name="connsiteX44" fmla="*/ 364284 w 2067554"/>
                <a:gd name="connsiteY44" fmla="*/ 1092751 h 1152290"/>
                <a:gd name="connsiteX45" fmla="*/ 423357 w 2067554"/>
                <a:gd name="connsiteY45" fmla="*/ 1112440 h 1152290"/>
                <a:gd name="connsiteX46" fmla="*/ 443048 w 2067554"/>
                <a:gd name="connsiteY46" fmla="*/ 1132130 h 1152290"/>
                <a:gd name="connsiteX47" fmla="*/ 590730 w 2067554"/>
                <a:gd name="connsiteY47" fmla="*/ 1132130 h 1152290"/>
                <a:gd name="connsiteX48" fmla="*/ 610421 w 2067554"/>
                <a:gd name="connsiteY48" fmla="*/ 1073062 h 1152290"/>
                <a:gd name="connsiteX49" fmla="*/ 620266 w 2067554"/>
                <a:gd name="connsiteY49" fmla="*/ 1043528 h 1152290"/>
                <a:gd name="connsiteX50" fmla="*/ 610421 w 2067554"/>
                <a:gd name="connsiteY50" fmla="*/ 994305 h 1152290"/>
                <a:gd name="connsiteX51" fmla="*/ 580884 w 2067554"/>
                <a:gd name="connsiteY51" fmla="*/ 974616 h 1152290"/>
                <a:gd name="connsiteX52" fmla="*/ 502120 w 2067554"/>
                <a:gd name="connsiteY52" fmla="*/ 964771 h 1152290"/>
                <a:gd name="connsiteX53" fmla="*/ 462739 w 2067554"/>
                <a:gd name="connsiteY53" fmla="*/ 954927 h 1152290"/>
                <a:gd name="connsiteX54" fmla="*/ 413511 w 2067554"/>
                <a:gd name="connsiteY54" fmla="*/ 905704 h 1152290"/>
                <a:gd name="connsiteX55" fmla="*/ 393820 w 2067554"/>
                <a:gd name="connsiteY55" fmla="*/ 886014 h 1152290"/>
                <a:gd name="connsiteX56" fmla="*/ 374129 w 2067554"/>
                <a:gd name="connsiteY56" fmla="*/ 856481 h 1152290"/>
                <a:gd name="connsiteX57" fmla="*/ 364284 w 2067554"/>
                <a:gd name="connsiteY57" fmla="*/ 826947 h 1152290"/>
                <a:gd name="connsiteX58" fmla="*/ 374129 w 2067554"/>
                <a:gd name="connsiteY58" fmla="*/ 728501 h 1152290"/>
                <a:gd name="connsiteX59" fmla="*/ 423357 w 2067554"/>
                <a:gd name="connsiteY59" fmla="*/ 689122 h 1152290"/>
                <a:gd name="connsiteX60" fmla="*/ 502120 w 2067554"/>
                <a:gd name="connsiteY60" fmla="*/ 669433 h 1152290"/>
                <a:gd name="connsiteX61" fmla="*/ 610421 w 2067554"/>
                <a:gd name="connsiteY61" fmla="*/ 639899 h 1152290"/>
                <a:gd name="connsiteX62" fmla="*/ 639957 w 2067554"/>
                <a:gd name="connsiteY62" fmla="*/ 580832 h 1152290"/>
                <a:gd name="connsiteX63" fmla="*/ 649803 w 2067554"/>
                <a:gd name="connsiteY63" fmla="*/ 492230 h 1152290"/>
                <a:gd name="connsiteX64" fmla="*/ 689185 w 2067554"/>
                <a:gd name="connsiteY64" fmla="*/ 472541 h 1152290"/>
                <a:gd name="connsiteX65" fmla="*/ 738412 w 2067554"/>
                <a:gd name="connsiteY65" fmla="*/ 521764 h 1152290"/>
                <a:gd name="connsiteX66" fmla="*/ 758103 w 2067554"/>
                <a:gd name="connsiteY66" fmla="*/ 551298 h 1152290"/>
                <a:gd name="connsiteX67" fmla="*/ 787640 w 2067554"/>
                <a:gd name="connsiteY67" fmla="*/ 561142 h 1152290"/>
                <a:gd name="connsiteX68" fmla="*/ 856558 w 2067554"/>
                <a:gd name="connsiteY68" fmla="*/ 580832 h 1152290"/>
                <a:gd name="connsiteX69" fmla="*/ 1053468 w 2067554"/>
                <a:gd name="connsiteY69" fmla="*/ 570987 h 1152290"/>
                <a:gd name="connsiteX70" fmla="*/ 1092850 w 2067554"/>
                <a:gd name="connsiteY70" fmla="*/ 561142 h 1152290"/>
                <a:gd name="connsiteX71" fmla="*/ 1151923 w 2067554"/>
                <a:gd name="connsiteY71" fmla="*/ 521764 h 1152290"/>
                <a:gd name="connsiteX72" fmla="*/ 1201150 w 2067554"/>
                <a:gd name="connsiteY72" fmla="*/ 462696 h 1152290"/>
                <a:gd name="connsiteX73" fmla="*/ 1220841 w 2067554"/>
                <a:gd name="connsiteY73" fmla="*/ 433162 h 1152290"/>
                <a:gd name="connsiteX74" fmla="*/ 1279914 w 2067554"/>
                <a:gd name="connsiteY74" fmla="*/ 393784 h 1152290"/>
                <a:gd name="connsiteX75" fmla="*/ 1299605 w 2067554"/>
                <a:gd name="connsiteY75" fmla="*/ 364250 h 1152290"/>
                <a:gd name="connsiteX76" fmla="*/ 1358678 w 2067554"/>
                <a:gd name="connsiteY76" fmla="*/ 324872 h 1152290"/>
                <a:gd name="connsiteX77" fmla="*/ 1388215 w 2067554"/>
                <a:gd name="connsiteY77" fmla="*/ 265804 h 1152290"/>
                <a:gd name="connsiteX78" fmla="*/ 1417751 w 2067554"/>
                <a:gd name="connsiteY78" fmla="*/ 206736 h 1152290"/>
                <a:gd name="connsiteX79" fmla="*/ 1427597 w 2067554"/>
                <a:gd name="connsiteY79" fmla="*/ 236270 h 1152290"/>
                <a:gd name="connsiteX80" fmla="*/ 1388215 w 2067554"/>
                <a:gd name="connsiteY80" fmla="*/ 324872 h 1152290"/>
                <a:gd name="connsiteX81" fmla="*/ 1368524 w 2067554"/>
                <a:gd name="connsiteY81" fmla="*/ 383939 h 1152290"/>
                <a:gd name="connsiteX82" fmla="*/ 1378369 w 2067554"/>
                <a:gd name="connsiteY82" fmla="*/ 492230 h 1152290"/>
                <a:gd name="connsiteX83" fmla="*/ 1407906 w 2067554"/>
                <a:gd name="connsiteY83" fmla="*/ 502075 h 1152290"/>
                <a:gd name="connsiteX84" fmla="*/ 1585125 w 2067554"/>
                <a:gd name="connsiteY84" fmla="*/ 492230 h 1152290"/>
                <a:gd name="connsiteX85" fmla="*/ 1654043 w 2067554"/>
                <a:gd name="connsiteY85" fmla="*/ 472541 h 1152290"/>
                <a:gd name="connsiteX86" fmla="*/ 1703270 w 2067554"/>
                <a:gd name="connsiteY86" fmla="*/ 433162 h 1152290"/>
                <a:gd name="connsiteX87" fmla="*/ 1742652 w 2067554"/>
                <a:gd name="connsiteY87" fmla="*/ 383939 h 1152290"/>
                <a:gd name="connsiteX88" fmla="*/ 1762343 w 2067554"/>
                <a:gd name="connsiteY88" fmla="*/ 354406 h 1152290"/>
                <a:gd name="connsiteX89" fmla="*/ 1791880 w 2067554"/>
                <a:gd name="connsiteY89" fmla="*/ 324872 h 1152290"/>
                <a:gd name="connsiteX90" fmla="*/ 1831262 w 2067554"/>
                <a:gd name="connsiteY90" fmla="*/ 265804 h 1152290"/>
                <a:gd name="connsiteX91" fmla="*/ 1821416 w 2067554"/>
                <a:gd name="connsiteY91" fmla="*/ 334716 h 1152290"/>
                <a:gd name="connsiteX92" fmla="*/ 1821416 w 2067554"/>
                <a:gd name="connsiteY92" fmla="*/ 413473 h 1152290"/>
                <a:gd name="connsiteX93" fmla="*/ 1860798 w 2067554"/>
                <a:gd name="connsiteY93" fmla="*/ 423318 h 1152290"/>
                <a:gd name="connsiteX94" fmla="*/ 1919871 w 2067554"/>
                <a:gd name="connsiteY94" fmla="*/ 433162 h 1152290"/>
                <a:gd name="connsiteX95" fmla="*/ 2008481 w 2067554"/>
                <a:gd name="connsiteY95" fmla="*/ 423318 h 1152290"/>
                <a:gd name="connsiteX96" fmla="*/ 2047863 w 2067554"/>
                <a:gd name="connsiteY96" fmla="*/ 364250 h 1152290"/>
                <a:gd name="connsiteX97" fmla="*/ 2067554 w 2067554"/>
                <a:gd name="connsiteY97" fmla="*/ 324872 h 1152290"/>
                <a:gd name="connsiteX98" fmla="*/ 2057708 w 2067554"/>
                <a:gd name="connsiteY98" fmla="*/ 196892 h 1152290"/>
                <a:gd name="connsiteX99" fmla="*/ 2047863 w 2067554"/>
                <a:gd name="connsiteY99" fmla="*/ 167358 h 1152290"/>
                <a:gd name="connsiteX100" fmla="*/ 1988790 w 2067554"/>
                <a:gd name="connsiteY100" fmla="*/ 137824 h 1152290"/>
                <a:gd name="connsiteX101" fmla="*/ 1959253 w 2067554"/>
                <a:gd name="connsiteY101" fmla="*/ 108290 h 1152290"/>
                <a:gd name="connsiteX102" fmla="*/ 1880489 w 2067554"/>
                <a:gd name="connsiteY102" fmla="*/ 275649 h 115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2067554" h="1152290">
                  <a:moveTo>
                    <a:pt x="2018326" y="29533"/>
                  </a:moveTo>
                  <a:lnTo>
                    <a:pt x="2018326" y="29533"/>
                  </a:lnTo>
                  <a:cubicBezTo>
                    <a:pt x="2024890" y="59067"/>
                    <a:pt x="2035504" y="87985"/>
                    <a:pt x="2038017" y="118135"/>
                  </a:cubicBezTo>
                  <a:cubicBezTo>
                    <a:pt x="2038879" y="128476"/>
                    <a:pt x="2037807" y="143815"/>
                    <a:pt x="2028172" y="147669"/>
                  </a:cubicBezTo>
                  <a:cubicBezTo>
                    <a:pt x="2022555" y="149916"/>
                    <a:pt x="1968009" y="130898"/>
                    <a:pt x="1959253" y="127980"/>
                  </a:cubicBezTo>
                  <a:cubicBezTo>
                    <a:pt x="1952689" y="121417"/>
                    <a:pt x="1944338" y="116249"/>
                    <a:pt x="1939562" y="108290"/>
                  </a:cubicBezTo>
                  <a:cubicBezTo>
                    <a:pt x="1916433" y="69745"/>
                    <a:pt x="1946311" y="86279"/>
                    <a:pt x="1910026" y="59067"/>
                  </a:cubicBezTo>
                  <a:cubicBezTo>
                    <a:pt x="1891094" y="44869"/>
                    <a:pt x="1870644" y="32815"/>
                    <a:pt x="1850953" y="19689"/>
                  </a:cubicBezTo>
                  <a:lnTo>
                    <a:pt x="1821416" y="0"/>
                  </a:lnTo>
                  <a:cubicBezTo>
                    <a:pt x="1759061" y="9844"/>
                    <a:pt x="1692964" y="6089"/>
                    <a:pt x="1634352" y="29533"/>
                  </a:cubicBezTo>
                  <a:cubicBezTo>
                    <a:pt x="1617943" y="36096"/>
                    <a:pt x="1602419" y="45582"/>
                    <a:pt x="1585125" y="49223"/>
                  </a:cubicBezTo>
                  <a:cubicBezTo>
                    <a:pt x="1539708" y="58784"/>
                    <a:pt x="1447288" y="68912"/>
                    <a:pt x="1447288" y="68912"/>
                  </a:cubicBezTo>
                  <a:cubicBezTo>
                    <a:pt x="1430879" y="75475"/>
                    <a:pt x="1415206" y="84315"/>
                    <a:pt x="1398060" y="88601"/>
                  </a:cubicBezTo>
                  <a:cubicBezTo>
                    <a:pt x="1375547" y="94229"/>
                    <a:pt x="1352169" y="95568"/>
                    <a:pt x="1329142" y="98446"/>
                  </a:cubicBezTo>
                  <a:cubicBezTo>
                    <a:pt x="1224286" y="111552"/>
                    <a:pt x="1215750" y="109942"/>
                    <a:pt x="1092850" y="118135"/>
                  </a:cubicBezTo>
                  <a:cubicBezTo>
                    <a:pt x="1069877" y="121417"/>
                    <a:pt x="1044688" y="117603"/>
                    <a:pt x="1023932" y="127980"/>
                  </a:cubicBezTo>
                  <a:cubicBezTo>
                    <a:pt x="1014650" y="132620"/>
                    <a:pt x="1014086" y="147136"/>
                    <a:pt x="1014086" y="157513"/>
                  </a:cubicBezTo>
                  <a:cubicBezTo>
                    <a:pt x="1014086" y="200299"/>
                    <a:pt x="1013042" y="244116"/>
                    <a:pt x="1023932" y="285493"/>
                  </a:cubicBezTo>
                  <a:cubicBezTo>
                    <a:pt x="1039123" y="343214"/>
                    <a:pt x="1098896" y="356422"/>
                    <a:pt x="1033777" y="334716"/>
                  </a:cubicBezTo>
                  <a:cubicBezTo>
                    <a:pt x="1023959" y="305264"/>
                    <a:pt x="1023033" y="273141"/>
                    <a:pt x="994395" y="255959"/>
                  </a:cubicBezTo>
                  <a:cubicBezTo>
                    <a:pt x="985496" y="250620"/>
                    <a:pt x="974704" y="249396"/>
                    <a:pt x="964859" y="246115"/>
                  </a:cubicBezTo>
                  <a:cubicBezTo>
                    <a:pt x="880210" y="189689"/>
                    <a:pt x="987310" y="257340"/>
                    <a:pt x="905786" y="216581"/>
                  </a:cubicBezTo>
                  <a:cubicBezTo>
                    <a:pt x="837795" y="182588"/>
                    <a:pt x="918827" y="207536"/>
                    <a:pt x="836867" y="187047"/>
                  </a:cubicBezTo>
                  <a:cubicBezTo>
                    <a:pt x="827022" y="180484"/>
                    <a:pt x="819133" y="168201"/>
                    <a:pt x="807331" y="167358"/>
                  </a:cubicBezTo>
                  <a:cubicBezTo>
                    <a:pt x="736278" y="162284"/>
                    <a:pt x="719797" y="170282"/>
                    <a:pt x="669494" y="187047"/>
                  </a:cubicBezTo>
                  <a:cubicBezTo>
                    <a:pt x="649803" y="200173"/>
                    <a:pt x="631588" y="215844"/>
                    <a:pt x="610421" y="226426"/>
                  </a:cubicBezTo>
                  <a:cubicBezTo>
                    <a:pt x="584166" y="239552"/>
                    <a:pt x="556081" y="249523"/>
                    <a:pt x="531657" y="265804"/>
                  </a:cubicBezTo>
                  <a:lnTo>
                    <a:pt x="472584" y="305183"/>
                  </a:lnTo>
                  <a:cubicBezTo>
                    <a:pt x="462739" y="311746"/>
                    <a:pt x="451415" y="316506"/>
                    <a:pt x="443048" y="324872"/>
                  </a:cubicBezTo>
                  <a:cubicBezTo>
                    <a:pt x="421275" y="346643"/>
                    <a:pt x="411388" y="360390"/>
                    <a:pt x="383975" y="374095"/>
                  </a:cubicBezTo>
                  <a:cubicBezTo>
                    <a:pt x="374692" y="378736"/>
                    <a:pt x="364284" y="380658"/>
                    <a:pt x="354438" y="383939"/>
                  </a:cubicBezTo>
                  <a:cubicBezTo>
                    <a:pt x="240244" y="498123"/>
                    <a:pt x="352999" y="400053"/>
                    <a:pt x="275674" y="443007"/>
                  </a:cubicBezTo>
                  <a:cubicBezTo>
                    <a:pt x="254987" y="454499"/>
                    <a:pt x="239052" y="474902"/>
                    <a:pt x="216601" y="482385"/>
                  </a:cubicBezTo>
                  <a:cubicBezTo>
                    <a:pt x="173672" y="496694"/>
                    <a:pt x="159196" y="495763"/>
                    <a:pt x="127992" y="521764"/>
                  </a:cubicBezTo>
                  <a:cubicBezTo>
                    <a:pt x="117296" y="530677"/>
                    <a:pt x="107004" y="540308"/>
                    <a:pt x="98455" y="551298"/>
                  </a:cubicBezTo>
                  <a:cubicBezTo>
                    <a:pt x="83926" y="569976"/>
                    <a:pt x="59073" y="610365"/>
                    <a:pt x="59073" y="610365"/>
                  </a:cubicBezTo>
                  <a:cubicBezTo>
                    <a:pt x="23171" y="718067"/>
                    <a:pt x="83307" y="557812"/>
                    <a:pt x="19691" y="659588"/>
                  </a:cubicBezTo>
                  <a:cubicBezTo>
                    <a:pt x="8690" y="677187"/>
                    <a:pt x="6564" y="698967"/>
                    <a:pt x="0" y="718656"/>
                  </a:cubicBezTo>
                  <a:cubicBezTo>
                    <a:pt x="6564" y="777724"/>
                    <a:pt x="5276" y="838203"/>
                    <a:pt x="19691" y="895859"/>
                  </a:cubicBezTo>
                  <a:cubicBezTo>
                    <a:pt x="35885" y="960630"/>
                    <a:pt x="67060" y="957589"/>
                    <a:pt x="118146" y="974616"/>
                  </a:cubicBezTo>
                  <a:lnTo>
                    <a:pt x="147683" y="984460"/>
                  </a:lnTo>
                  <a:cubicBezTo>
                    <a:pt x="157528" y="987741"/>
                    <a:pt x="168584" y="988549"/>
                    <a:pt x="177219" y="994305"/>
                  </a:cubicBezTo>
                  <a:cubicBezTo>
                    <a:pt x="218015" y="1021499"/>
                    <a:pt x="195277" y="1011124"/>
                    <a:pt x="246138" y="1023839"/>
                  </a:cubicBezTo>
                  <a:cubicBezTo>
                    <a:pt x="338829" y="1116524"/>
                    <a:pt x="190196" y="976706"/>
                    <a:pt x="334747" y="1073062"/>
                  </a:cubicBezTo>
                  <a:cubicBezTo>
                    <a:pt x="344593" y="1079625"/>
                    <a:pt x="353471" y="1087946"/>
                    <a:pt x="364284" y="1092751"/>
                  </a:cubicBezTo>
                  <a:cubicBezTo>
                    <a:pt x="383251" y="1101180"/>
                    <a:pt x="423357" y="1112440"/>
                    <a:pt x="423357" y="1112440"/>
                  </a:cubicBezTo>
                  <a:cubicBezTo>
                    <a:pt x="429921" y="1119003"/>
                    <a:pt x="434989" y="1127525"/>
                    <a:pt x="443048" y="1132130"/>
                  </a:cubicBezTo>
                  <a:cubicBezTo>
                    <a:pt x="505504" y="1167817"/>
                    <a:pt x="508741" y="1148526"/>
                    <a:pt x="590730" y="1132130"/>
                  </a:cubicBezTo>
                  <a:lnTo>
                    <a:pt x="610421" y="1073062"/>
                  </a:lnTo>
                  <a:lnTo>
                    <a:pt x="620266" y="1043528"/>
                  </a:lnTo>
                  <a:cubicBezTo>
                    <a:pt x="616984" y="1027120"/>
                    <a:pt x="618723" y="1008833"/>
                    <a:pt x="610421" y="994305"/>
                  </a:cubicBezTo>
                  <a:cubicBezTo>
                    <a:pt x="604550" y="984032"/>
                    <a:pt x="592300" y="977729"/>
                    <a:pt x="580884" y="974616"/>
                  </a:cubicBezTo>
                  <a:cubicBezTo>
                    <a:pt x="555357" y="967655"/>
                    <a:pt x="528219" y="969120"/>
                    <a:pt x="502120" y="964771"/>
                  </a:cubicBezTo>
                  <a:cubicBezTo>
                    <a:pt x="488773" y="962547"/>
                    <a:pt x="475866" y="958208"/>
                    <a:pt x="462739" y="954927"/>
                  </a:cubicBezTo>
                  <a:lnTo>
                    <a:pt x="413511" y="905704"/>
                  </a:lnTo>
                  <a:cubicBezTo>
                    <a:pt x="406947" y="899141"/>
                    <a:pt x="398969" y="893737"/>
                    <a:pt x="393820" y="886014"/>
                  </a:cubicBezTo>
                  <a:lnTo>
                    <a:pt x="374129" y="856481"/>
                  </a:lnTo>
                  <a:cubicBezTo>
                    <a:pt x="370847" y="846636"/>
                    <a:pt x="364284" y="837324"/>
                    <a:pt x="364284" y="826947"/>
                  </a:cubicBezTo>
                  <a:cubicBezTo>
                    <a:pt x="364284" y="793968"/>
                    <a:pt x="366130" y="760495"/>
                    <a:pt x="374129" y="728501"/>
                  </a:cubicBezTo>
                  <a:cubicBezTo>
                    <a:pt x="376746" y="718034"/>
                    <a:pt x="418528" y="691536"/>
                    <a:pt x="423357" y="689122"/>
                  </a:cubicBezTo>
                  <a:cubicBezTo>
                    <a:pt x="449342" y="676131"/>
                    <a:pt x="474041" y="677856"/>
                    <a:pt x="502120" y="669433"/>
                  </a:cubicBezTo>
                  <a:cubicBezTo>
                    <a:pt x="620702" y="633861"/>
                    <a:pt x="476513" y="662216"/>
                    <a:pt x="610421" y="639899"/>
                  </a:cubicBezTo>
                  <a:cubicBezTo>
                    <a:pt x="625540" y="617222"/>
                    <a:pt x="635428" y="608004"/>
                    <a:pt x="639957" y="580832"/>
                  </a:cubicBezTo>
                  <a:cubicBezTo>
                    <a:pt x="644843" y="551521"/>
                    <a:pt x="637506" y="519282"/>
                    <a:pt x="649803" y="492230"/>
                  </a:cubicBezTo>
                  <a:cubicBezTo>
                    <a:pt x="655877" y="478869"/>
                    <a:pt x="676058" y="479104"/>
                    <a:pt x="689185" y="472541"/>
                  </a:cubicBezTo>
                  <a:cubicBezTo>
                    <a:pt x="741694" y="551298"/>
                    <a:pt x="672776" y="456134"/>
                    <a:pt x="738412" y="521764"/>
                  </a:cubicBezTo>
                  <a:cubicBezTo>
                    <a:pt x="746779" y="530130"/>
                    <a:pt x="748863" y="543907"/>
                    <a:pt x="758103" y="551298"/>
                  </a:cubicBezTo>
                  <a:cubicBezTo>
                    <a:pt x="766207" y="557781"/>
                    <a:pt x="777661" y="558291"/>
                    <a:pt x="787640" y="561142"/>
                  </a:cubicBezTo>
                  <a:cubicBezTo>
                    <a:pt x="874143" y="585854"/>
                    <a:pt x="785767" y="557236"/>
                    <a:pt x="856558" y="580832"/>
                  </a:cubicBezTo>
                  <a:cubicBezTo>
                    <a:pt x="922195" y="577550"/>
                    <a:pt x="987976" y="576444"/>
                    <a:pt x="1053468" y="570987"/>
                  </a:cubicBezTo>
                  <a:cubicBezTo>
                    <a:pt x="1066953" y="569863"/>
                    <a:pt x="1081591" y="568647"/>
                    <a:pt x="1092850" y="561142"/>
                  </a:cubicBezTo>
                  <a:cubicBezTo>
                    <a:pt x="1174438" y="506754"/>
                    <a:pt x="1038860" y="550025"/>
                    <a:pt x="1151923" y="521764"/>
                  </a:cubicBezTo>
                  <a:cubicBezTo>
                    <a:pt x="1200812" y="448437"/>
                    <a:pt x="1137978" y="538497"/>
                    <a:pt x="1201150" y="462696"/>
                  </a:cubicBezTo>
                  <a:cubicBezTo>
                    <a:pt x="1208725" y="453607"/>
                    <a:pt x="1211936" y="440953"/>
                    <a:pt x="1220841" y="433162"/>
                  </a:cubicBezTo>
                  <a:cubicBezTo>
                    <a:pt x="1238651" y="417579"/>
                    <a:pt x="1279914" y="393784"/>
                    <a:pt x="1279914" y="393784"/>
                  </a:cubicBezTo>
                  <a:cubicBezTo>
                    <a:pt x="1286478" y="383939"/>
                    <a:pt x="1290700" y="372041"/>
                    <a:pt x="1299605" y="364250"/>
                  </a:cubicBezTo>
                  <a:cubicBezTo>
                    <a:pt x="1317415" y="348667"/>
                    <a:pt x="1358678" y="324872"/>
                    <a:pt x="1358678" y="324872"/>
                  </a:cubicBezTo>
                  <a:cubicBezTo>
                    <a:pt x="1383428" y="250631"/>
                    <a:pt x="1350040" y="342148"/>
                    <a:pt x="1388215" y="265804"/>
                  </a:cubicBezTo>
                  <a:cubicBezTo>
                    <a:pt x="1428977" y="184286"/>
                    <a:pt x="1361319" y="291377"/>
                    <a:pt x="1417751" y="206736"/>
                  </a:cubicBezTo>
                  <a:cubicBezTo>
                    <a:pt x="1421033" y="216581"/>
                    <a:pt x="1428743" y="225956"/>
                    <a:pt x="1427597" y="236270"/>
                  </a:cubicBezTo>
                  <a:cubicBezTo>
                    <a:pt x="1418912" y="314429"/>
                    <a:pt x="1411011" y="273585"/>
                    <a:pt x="1388215" y="324872"/>
                  </a:cubicBezTo>
                  <a:cubicBezTo>
                    <a:pt x="1379785" y="343837"/>
                    <a:pt x="1368524" y="383939"/>
                    <a:pt x="1368524" y="383939"/>
                  </a:cubicBezTo>
                  <a:cubicBezTo>
                    <a:pt x="1371806" y="420036"/>
                    <a:pt x="1366906" y="457844"/>
                    <a:pt x="1378369" y="492230"/>
                  </a:cubicBezTo>
                  <a:cubicBezTo>
                    <a:pt x="1381651" y="502076"/>
                    <a:pt x="1397528" y="502075"/>
                    <a:pt x="1407906" y="502075"/>
                  </a:cubicBezTo>
                  <a:cubicBezTo>
                    <a:pt x="1467070" y="502075"/>
                    <a:pt x="1526052" y="495512"/>
                    <a:pt x="1585125" y="492230"/>
                  </a:cubicBezTo>
                  <a:cubicBezTo>
                    <a:pt x="1587694" y="491588"/>
                    <a:pt x="1647626" y="477674"/>
                    <a:pt x="1654043" y="472541"/>
                  </a:cubicBezTo>
                  <a:cubicBezTo>
                    <a:pt x="1717667" y="421647"/>
                    <a:pt x="1629025" y="457910"/>
                    <a:pt x="1703270" y="433162"/>
                  </a:cubicBezTo>
                  <a:cubicBezTo>
                    <a:pt x="1763875" y="342266"/>
                    <a:pt x="1686537" y="454077"/>
                    <a:pt x="1742652" y="383939"/>
                  </a:cubicBezTo>
                  <a:cubicBezTo>
                    <a:pt x="1750044" y="374700"/>
                    <a:pt x="1754768" y="363495"/>
                    <a:pt x="1762343" y="354406"/>
                  </a:cubicBezTo>
                  <a:cubicBezTo>
                    <a:pt x="1771257" y="343710"/>
                    <a:pt x="1783332" y="335862"/>
                    <a:pt x="1791880" y="324872"/>
                  </a:cubicBezTo>
                  <a:cubicBezTo>
                    <a:pt x="1806409" y="306193"/>
                    <a:pt x="1831262" y="265804"/>
                    <a:pt x="1831262" y="265804"/>
                  </a:cubicBezTo>
                  <a:cubicBezTo>
                    <a:pt x="1827980" y="288775"/>
                    <a:pt x="1825967" y="311963"/>
                    <a:pt x="1821416" y="334716"/>
                  </a:cubicBezTo>
                  <a:cubicBezTo>
                    <a:pt x="1815678" y="363404"/>
                    <a:pt x="1794382" y="381034"/>
                    <a:pt x="1821416" y="413473"/>
                  </a:cubicBezTo>
                  <a:cubicBezTo>
                    <a:pt x="1830079" y="423868"/>
                    <a:pt x="1847529" y="420665"/>
                    <a:pt x="1860798" y="423318"/>
                  </a:cubicBezTo>
                  <a:cubicBezTo>
                    <a:pt x="1880373" y="427233"/>
                    <a:pt x="1900180" y="429881"/>
                    <a:pt x="1919871" y="433162"/>
                  </a:cubicBezTo>
                  <a:cubicBezTo>
                    <a:pt x="1949408" y="429881"/>
                    <a:pt x="1979650" y="430525"/>
                    <a:pt x="2008481" y="423318"/>
                  </a:cubicBezTo>
                  <a:cubicBezTo>
                    <a:pt x="2048376" y="413345"/>
                    <a:pt x="2036175" y="395415"/>
                    <a:pt x="2047863" y="364250"/>
                  </a:cubicBezTo>
                  <a:cubicBezTo>
                    <a:pt x="2053016" y="350509"/>
                    <a:pt x="2060990" y="337998"/>
                    <a:pt x="2067554" y="324872"/>
                  </a:cubicBezTo>
                  <a:cubicBezTo>
                    <a:pt x="2064272" y="282212"/>
                    <a:pt x="2063015" y="239348"/>
                    <a:pt x="2057708" y="196892"/>
                  </a:cubicBezTo>
                  <a:cubicBezTo>
                    <a:pt x="2056421" y="186595"/>
                    <a:pt x="2054346" y="175461"/>
                    <a:pt x="2047863" y="167358"/>
                  </a:cubicBezTo>
                  <a:cubicBezTo>
                    <a:pt x="2029054" y="143849"/>
                    <a:pt x="2012568" y="149712"/>
                    <a:pt x="1988790" y="137824"/>
                  </a:cubicBezTo>
                  <a:cubicBezTo>
                    <a:pt x="1956522" y="121692"/>
                    <a:pt x="1959253" y="128476"/>
                    <a:pt x="1959253" y="108290"/>
                  </a:cubicBezTo>
                  <a:lnTo>
                    <a:pt x="1880489" y="275649"/>
                  </a:lnTo>
                </a:path>
              </a:pathLst>
            </a:custGeom>
            <a:solidFill>
              <a:srgbClr val="8000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987055" y="5344548"/>
              <a:ext cx="1573004" cy="663185"/>
            </a:xfrm>
            <a:custGeom>
              <a:avLst/>
              <a:gdLst>
                <a:gd name="connsiteX0" fmla="*/ 1477193 w 1573004"/>
                <a:gd name="connsiteY0" fmla="*/ 1074 h 663185"/>
                <a:gd name="connsiteX1" fmla="*/ 1477193 w 1573004"/>
                <a:gd name="connsiteY1" fmla="*/ 1074 h 663185"/>
                <a:gd name="connsiteX2" fmla="*/ 1388583 w 1573004"/>
                <a:gd name="connsiteY2" fmla="*/ 10919 h 663185"/>
                <a:gd name="connsiteX3" fmla="*/ 1142446 w 1573004"/>
                <a:gd name="connsiteY3" fmla="*/ 40453 h 663185"/>
                <a:gd name="connsiteX4" fmla="*/ 1162137 w 1573004"/>
                <a:gd name="connsiteY4" fmla="*/ 99520 h 663185"/>
                <a:gd name="connsiteX5" fmla="*/ 1171982 w 1573004"/>
                <a:gd name="connsiteY5" fmla="*/ 158588 h 663185"/>
                <a:gd name="connsiteX6" fmla="*/ 1191673 w 1573004"/>
                <a:gd name="connsiteY6" fmla="*/ 188122 h 663185"/>
                <a:gd name="connsiteX7" fmla="*/ 1162137 w 1573004"/>
                <a:gd name="connsiteY7" fmla="*/ 168432 h 663185"/>
                <a:gd name="connsiteX8" fmla="*/ 1132600 w 1573004"/>
                <a:gd name="connsiteY8" fmla="*/ 119209 h 663185"/>
                <a:gd name="connsiteX9" fmla="*/ 1122755 w 1573004"/>
                <a:gd name="connsiteY9" fmla="*/ 89676 h 663185"/>
                <a:gd name="connsiteX10" fmla="*/ 1103064 w 1573004"/>
                <a:gd name="connsiteY10" fmla="*/ 69986 h 663185"/>
                <a:gd name="connsiteX11" fmla="*/ 1083373 w 1573004"/>
                <a:gd name="connsiteY11" fmla="*/ 40453 h 663185"/>
                <a:gd name="connsiteX12" fmla="*/ 1053837 w 1573004"/>
                <a:gd name="connsiteY12" fmla="*/ 30608 h 663185"/>
                <a:gd name="connsiteX13" fmla="*/ 955382 w 1573004"/>
                <a:gd name="connsiteY13" fmla="*/ 10919 h 663185"/>
                <a:gd name="connsiteX14" fmla="*/ 778163 w 1573004"/>
                <a:gd name="connsiteY14" fmla="*/ 20763 h 663185"/>
                <a:gd name="connsiteX15" fmla="*/ 738781 w 1573004"/>
                <a:gd name="connsiteY15" fmla="*/ 30608 h 663185"/>
                <a:gd name="connsiteX16" fmla="*/ 768317 w 1573004"/>
                <a:gd name="connsiteY16" fmla="*/ 60142 h 663185"/>
                <a:gd name="connsiteX17" fmla="*/ 837236 w 1573004"/>
                <a:gd name="connsiteY17" fmla="*/ 158588 h 663185"/>
                <a:gd name="connsiteX18" fmla="*/ 788008 w 1573004"/>
                <a:gd name="connsiteY18" fmla="*/ 148743 h 663185"/>
                <a:gd name="connsiteX19" fmla="*/ 758472 w 1573004"/>
                <a:gd name="connsiteY19" fmla="*/ 138899 h 663185"/>
                <a:gd name="connsiteX20" fmla="*/ 728935 w 1573004"/>
                <a:gd name="connsiteY20" fmla="*/ 109365 h 663185"/>
                <a:gd name="connsiteX21" fmla="*/ 699399 w 1573004"/>
                <a:gd name="connsiteY21" fmla="*/ 99520 h 663185"/>
                <a:gd name="connsiteX22" fmla="*/ 679708 w 1573004"/>
                <a:gd name="connsiteY22" fmla="*/ 69986 h 663185"/>
                <a:gd name="connsiteX23" fmla="*/ 650171 w 1573004"/>
                <a:gd name="connsiteY23" fmla="*/ 50297 h 663185"/>
                <a:gd name="connsiteX24" fmla="*/ 482798 w 1573004"/>
                <a:gd name="connsiteY24" fmla="*/ 60142 h 663185"/>
                <a:gd name="connsiteX25" fmla="*/ 384343 w 1573004"/>
                <a:gd name="connsiteY25" fmla="*/ 89676 h 663185"/>
                <a:gd name="connsiteX26" fmla="*/ 266197 w 1573004"/>
                <a:gd name="connsiteY26" fmla="*/ 109365 h 663185"/>
                <a:gd name="connsiteX27" fmla="*/ 197279 w 1573004"/>
                <a:gd name="connsiteY27" fmla="*/ 129054 h 663185"/>
                <a:gd name="connsiteX28" fmla="*/ 88978 w 1573004"/>
                <a:gd name="connsiteY28" fmla="*/ 148743 h 663185"/>
                <a:gd name="connsiteX29" fmla="*/ 29905 w 1573004"/>
                <a:gd name="connsiteY29" fmla="*/ 168432 h 663185"/>
                <a:gd name="connsiteX30" fmla="*/ 10214 w 1573004"/>
                <a:gd name="connsiteY30" fmla="*/ 188122 h 663185"/>
                <a:gd name="connsiteX31" fmla="*/ 10214 w 1573004"/>
                <a:gd name="connsiteY31" fmla="*/ 276723 h 663185"/>
                <a:gd name="connsiteX32" fmla="*/ 29905 w 1573004"/>
                <a:gd name="connsiteY32" fmla="*/ 316102 h 663185"/>
                <a:gd name="connsiteX33" fmla="*/ 69287 w 1573004"/>
                <a:gd name="connsiteY33" fmla="*/ 325946 h 663185"/>
                <a:gd name="connsiteX34" fmla="*/ 128360 w 1573004"/>
                <a:gd name="connsiteY34" fmla="*/ 355480 h 663185"/>
                <a:gd name="connsiteX35" fmla="*/ 187433 w 1573004"/>
                <a:gd name="connsiteY35" fmla="*/ 375169 h 663185"/>
                <a:gd name="connsiteX36" fmla="*/ 216970 w 1573004"/>
                <a:gd name="connsiteY36" fmla="*/ 394858 h 663185"/>
                <a:gd name="connsiteX37" fmla="*/ 256352 w 1573004"/>
                <a:gd name="connsiteY37" fmla="*/ 453926 h 663185"/>
                <a:gd name="connsiteX38" fmla="*/ 295734 w 1573004"/>
                <a:gd name="connsiteY38" fmla="*/ 483460 h 663185"/>
                <a:gd name="connsiteX39" fmla="*/ 305579 w 1573004"/>
                <a:gd name="connsiteY39" fmla="*/ 512994 h 663185"/>
                <a:gd name="connsiteX40" fmla="*/ 423725 w 1573004"/>
                <a:gd name="connsiteY40" fmla="*/ 581906 h 663185"/>
                <a:gd name="connsiteX41" fmla="*/ 482798 w 1573004"/>
                <a:gd name="connsiteY41" fmla="*/ 601595 h 663185"/>
                <a:gd name="connsiteX42" fmla="*/ 561562 w 1573004"/>
                <a:gd name="connsiteY42" fmla="*/ 631129 h 663185"/>
                <a:gd name="connsiteX43" fmla="*/ 640326 w 1573004"/>
                <a:gd name="connsiteY43" fmla="*/ 640974 h 663185"/>
                <a:gd name="connsiteX44" fmla="*/ 689553 w 1573004"/>
                <a:gd name="connsiteY44" fmla="*/ 660663 h 663185"/>
                <a:gd name="connsiteX45" fmla="*/ 817545 w 1573004"/>
                <a:gd name="connsiteY45" fmla="*/ 493305 h 663185"/>
                <a:gd name="connsiteX46" fmla="*/ 807699 w 1573004"/>
                <a:gd name="connsiteY46" fmla="*/ 414548 h 663185"/>
                <a:gd name="connsiteX47" fmla="*/ 778163 w 1573004"/>
                <a:gd name="connsiteY47" fmla="*/ 404703 h 663185"/>
                <a:gd name="connsiteX48" fmla="*/ 522180 w 1573004"/>
                <a:gd name="connsiteY48" fmla="*/ 394858 h 663185"/>
                <a:gd name="connsiteX49" fmla="*/ 472953 w 1573004"/>
                <a:gd name="connsiteY49" fmla="*/ 385014 h 663185"/>
                <a:gd name="connsiteX50" fmla="*/ 502489 w 1573004"/>
                <a:gd name="connsiteY50" fmla="*/ 375169 h 663185"/>
                <a:gd name="connsiteX51" fmla="*/ 600944 w 1573004"/>
                <a:gd name="connsiteY51" fmla="*/ 345635 h 663185"/>
                <a:gd name="connsiteX52" fmla="*/ 679708 w 1573004"/>
                <a:gd name="connsiteY52" fmla="*/ 325946 h 663185"/>
                <a:gd name="connsiteX53" fmla="*/ 1152291 w 1573004"/>
                <a:gd name="connsiteY53" fmla="*/ 345635 h 663185"/>
                <a:gd name="connsiteX54" fmla="*/ 1221210 w 1573004"/>
                <a:gd name="connsiteY54" fmla="*/ 355480 h 663185"/>
                <a:gd name="connsiteX55" fmla="*/ 1260592 w 1573004"/>
                <a:gd name="connsiteY55" fmla="*/ 375169 h 663185"/>
                <a:gd name="connsiteX56" fmla="*/ 1368892 w 1573004"/>
                <a:gd name="connsiteY56" fmla="*/ 365325 h 663185"/>
                <a:gd name="connsiteX57" fmla="*/ 1378738 w 1573004"/>
                <a:gd name="connsiteY57" fmla="*/ 335791 h 663185"/>
                <a:gd name="connsiteX58" fmla="*/ 1368892 w 1573004"/>
                <a:gd name="connsiteY58" fmla="*/ 188122 h 663185"/>
                <a:gd name="connsiteX59" fmla="*/ 1378738 w 1573004"/>
                <a:gd name="connsiteY59" fmla="*/ 217655 h 663185"/>
                <a:gd name="connsiteX60" fmla="*/ 1408274 w 1573004"/>
                <a:gd name="connsiteY60" fmla="*/ 237345 h 663185"/>
                <a:gd name="connsiteX61" fmla="*/ 1467347 w 1573004"/>
                <a:gd name="connsiteY61" fmla="*/ 257034 h 663185"/>
                <a:gd name="connsiteX62" fmla="*/ 1536266 w 1573004"/>
                <a:gd name="connsiteY62" fmla="*/ 247189 h 663185"/>
                <a:gd name="connsiteX63" fmla="*/ 1555957 w 1573004"/>
                <a:gd name="connsiteY63" fmla="*/ 79831 h 663185"/>
                <a:gd name="connsiteX64" fmla="*/ 1526420 w 1573004"/>
                <a:gd name="connsiteY64" fmla="*/ 69986 h 663185"/>
                <a:gd name="connsiteX65" fmla="*/ 1487038 w 1573004"/>
                <a:gd name="connsiteY65" fmla="*/ 20763 h 663185"/>
                <a:gd name="connsiteX66" fmla="*/ 1477193 w 1573004"/>
                <a:gd name="connsiteY66" fmla="*/ 1074 h 663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573004" h="663185">
                  <a:moveTo>
                    <a:pt x="1477193" y="1074"/>
                  </a:moveTo>
                  <a:lnTo>
                    <a:pt x="1477193" y="1074"/>
                  </a:lnTo>
                  <a:cubicBezTo>
                    <a:pt x="1447656" y="4356"/>
                    <a:pt x="1418244" y="9065"/>
                    <a:pt x="1388583" y="10919"/>
                  </a:cubicBezTo>
                  <a:cubicBezTo>
                    <a:pt x="1148081" y="25949"/>
                    <a:pt x="1216150" y="-33247"/>
                    <a:pt x="1142446" y="40453"/>
                  </a:cubicBezTo>
                  <a:cubicBezTo>
                    <a:pt x="1149010" y="60142"/>
                    <a:pt x="1157103" y="79386"/>
                    <a:pt x="1162137" y="99520"/>
                  </a:cubicBezTo>
                  <a:cubicBezTo>
                    <a:pt x="1166979" y="118885"/>
                    <a:pt x="1165669" y="139652"/>
                    <a:pt x="1171982" y="158588"/>
                  </a:cubicBezTo>
                  <a:cubicBezTo>
                    <a:pt x="1175724" y="169813"/>
                    <a:pt x="1200040" y="179756"/>
                    <a:pt x="1191673" y="188122"/>
                  </a:cubicBezTo>
                  <a:cubicBezTo>
                    <a:pt x="1183306" y="196488"/>
                    <a:pt x="1171982" y="174995"/>
                    <a:pt x="1162137" y="168432"/>
                  </a:cubicBezTo>
                  <a:cubicBezTo>
                    <a:pt x="1134244" y="84768"/>
                    <a:pt x="1173146" y="186780"/>
                    <a:pt x="1132600" y="119209"/>
                  </a:cubicBezTo>
                  <a:cubicBezTo>
                    <a:pt x="1127261" y="110311"/>
                    <a:pt x="1128094" y="98574"/>
                    <a:pt x="1122755" y="89676"/>
                  </a:cubicBezTo>
                  <a:cubicBezTo>
                    <a:pt x="1117979" y="81717"/>
                    <a:pt x="1108863" y="77234"/>
                    <a:pt x="1103064" y="69986"/>
                  </a:cubicBezTo>
                  <a:cubicBezTo>
                    <a:pt x="1095672" y="60747"/>
                    <a:pt x="1092612" y="47844"/>
                    <a:pt x="1083373" y="40453"/>
                  </a:cubicBezTo>
                  <a:cubicBezTo>
                    <a:pt x="1075269" y="33970"/>
                    <a:pt x="1063816" y="33459"/>
                    <a:pt x="1053837" y="30608"/>
                  </a:cubicBezTo>
                  <a:cubicBezTo>
                    <a:pt x="1012711" y="18858"/>
                    <a:pt x="1001804" y="18655"/>
                    <a:pt x="955382" y="10919"/>
                  </a:cubicBezTo>
                  <a:cubicBezTo>
                    <a:pt x="896309" y="14200"/>
                    <a:pt x="837084" y="15407"/>
                    <a:pt x="778163" y="20763"/>
                  </a:cubicBezTo>
                  <a:cubicBezTo>
                    <a:pt x="764687" y="21988"/>
                    <a:pt x="742063" y="17481"/>
                    <a:pt x="738781" y="30608"/>
                  </a:cubicBezTo>
                  <a:cubicBezTo>
                    <a:pt x="735404" y="44115"/>
                    <a:pt x="759256" y="49571"/>
                    <a:pt x="768317" y="60142"/>
                  </a:cubicBezTo>
                  <a:cubicBezTo>
                    <a:pt x="774382" y="67218"/>
                    <a:pt x="843082" y="159757"/>
                    <a:pt x="837236" y="158588"/>
                  </a:cubicBezTo>
                  <a:cubicBezTo>
                    <a:pt x="820827" y="155306"/>
                    <a:pt x="804243" y="152801"/>
                    <a:pt x="788008" y="148743"/>
                  </a:cubicBezTo>
                  <a:cubicBezTo>
                    <a:pt x="777940" y="146226"/>
                    <a:pt x="768317" y="142180"/>
                    <a:pt x="758472" y="138899"/>
                  </a:cubicBezTo>
                  <a:cubicBezTo>
                    <a:pt x="748626" y="129054"/>
                    <a:pt x="740520" y="117088"/>
                    <a:pt x="728935" y="109365"/>
                  </a:cubicBezTo>
                  <a:cubicBezTo>
                    <a:pt x="720300" y="103609"/>
                    <a:pt x="707503" y="106003"/>
                    <a:pt x="699399" y="99520"/>
                  </a:cubicBezTo>
                  <a:cubicBezTo>
                    <a:pt x="690159" y="92129"/>
                    <a:pt x="688075" y="78352"/>
                    <a:pt x="679708" y="69986"/>
                  </a:cubicBezTo>
                  <a:cubicBezTo>
                    <a:pt x="671341" y="61620"/>
                    <a:pt x="660017" y="56860"/>
                    <a:pt x="650171" y="50297"/>
                  </a:cubicBezTo>
                  <a:cubicBezTo>
                    <a:pt x="594380" y="53579"/>
                    <a:pt x="538434" y="54844"/>
                    <a:pt x="482798" y="60142"/>
                  </a:cubicBezTo>
                  <a:cubicBezTo>
                    <a:pt x="455756" y="62717"/>
                    <a:pt x="406436" y="84578"/>
                    <a:pt x="384343" y="89676"/>
                  </a:cubicBezTo>
                  <a:cubicBezTo>
                    <a:pt x="167485" y="139716"/>
                    <a:pt x="432917" y="67689"/>
                    <a:pt x="266197" y="109365"/>
                  </a:cubicBezTo>
                  <a:cubicBezTo>
                    <a:pt x="191132" y="128129"/>
                    <a:pt x="289355" y="110640"/>
                    <a:pt x="197279" y="129054"/>
                  </a:cubicBezTo>
                  <a:cubicBezTo>
                    <a:pt x="169151" y="134679"/>
                    <a:pt x="118003" y="140828"/>
                    <a:pt x="88978" y="148743"/>
                  </a:cubicBezTo>
                  <a:cubicBezTo>
                    <a:pt x="68953" y="154204"/>
                    <a:pt x="49596" y="161869"/>
                    <a:pt x="29905" y="168432"/>
                  </a:cubicBezTo>
                  <a:cubicBezTo>
                    <a:pt x="23341" y="174995"/>
                    <a:pt x="14990" y="180163"/>
                    <a:pt x="10214" y="188122"/>
                  </a:cubicBezTo>
                  <a:cubicBezTo>
                    <a:pt x="-7049" y="216892"/>
                    <a:pt x="790" y="245312"/>
                    <a:pt x="10214" y="276723"/>
                  </a:cubicBezTo>
                  <a:cubicBezTo>
                    <a:pt x="14431" y="290780"/>
                    <a:pt x="18630" y="306707"/>
                    <a:pt x="29905" y="316102"/>
                  </a:cubicBezTo>
                  <a:cubicBezTo>
                    <a:pt x="40300" y="324764"/>
                    <a:pt x="56276" y="322229"/>
                    <a:pt x="69287" y="325946"/>
                  </a:cubicBezTo>
                  <a:cubicBezTo>
                    <a:pt x="144690" y="347487"/>
                    <a:pt x="50694" y="320965"/>
                    <a:pt x="128360" y="355480"/>
                  </a:cubicBezTo>
                  <a:cubicBezTo>
                    <a:pt x="147327" y="363909"/>
                    <a:pt x="187433" y="375169"/>
                    <a:pt x="187433" y="375169"/>
                  </a:cubicBezTo>
                  <a:cubicBezTo>
                    <a:pt x="197279" y="381732"/>
                    <a:pt x="209178" y="385953"/>
                    <a:pt x="216970" y="394858"/>
                  </a:cubicBezTo>
                  <a:cubicBezTo>
                    <a:pt x="232554" y="412666"/>
                    <a:pt x="237420" y="439728"/>
                    <a:pt x="256352" y="453926"/>
                  </a:cubicBezTo>
                  <a:lnTo>
                    <a:pt x="295734" y="483460"/>
                  </a:lnTo>
                  <a:cubicBezTo>
                    <a:pt x="299016" y="493305"/>
                    <a:pt x="298935" y="505022"/>
                    <a:pt x="305579" y="512994"/>
                  </a:cubicBezTo>
                  <a:cubicBezTo>
                    <a:pt x="325758" y="537207"/>
                    <a:pt x="406645" y="576213"/>
                    <a:pt x="423725" y="581906"/>
                  </a:cubicBezTo>
                  <a:cubicBezTo>
                    <a:pt x="443416" y="588469"/>
                    <a:pt x="464233" y="592313"/>
                    <a:pt x="482798" y="601595"/>
                  </a:cubicBezTo>
                  <a:cubicBezTo>
                    <a:pt x="519742" y="620065"/>
                    <a:pt x="521348" y="624427"/>
                    <a:pt x="561562" y="631129"/>
                  </a:cubicBezTo>
                  <a:cubicBezTo>
                    <a:pt x="587661" y="635479"/>
                    <a:pt x="614071" y="637692"/>
                    <a:pt x="640326" y="640974"/>
                  </a:cubicBezTo>
                  <a:cubicBezTo>
                    <a:pt x="656735" y="647537"/>
                    <a:pt x="671911" y="659625"/>
                    <a:pt x="689553" y="660663"/>
                  </a:cubicBezTo>
                  <a:cubicBezTo>
                    <a:pt x="858614" y="670606"/>
                    <a:pt x="807244" y="658102"/>
                    <a:pt x="817545" y="493305"/>
                  </a:cubicBezTo>
                  <a:cubicBezTo>
                    <a:pt x="814263" y="467053"/>
                    <a:pt x="818445" y="438724"/>
                    <a:pt x="807699" y="414548"/>
                  </a:cubicBezTo>
                  <a:cubicBezTo>
                    <a:pt x="803484" y="405065"/>
                    <a:pt x="788516" y="405417"/>
                    <a:pt x="778163" y="404703"/>
                  </a:cubicBezTo>
                  <a:cubicBezTo>
                    <a:pt x="692975" y="398828"/>
                    <a:pt x="607508" y="398140"/>
                    <a:pt x="522180" y="394858"/>
                  </a:cubicBezTo>
                  <a:cubicBezTo>
                    <a:pt x="505771" y="391577"/>
                    <a:pt x="484786" y="396846"/>
                    <a:pt x="472953" y="385014"/>
                  </a:cubicBezTo>
                  <a:cubicBezTo>
                    <a:pt x="465614" y="377676"/>
                    <a:pt x="492950" y="379257"/>
                    <a:pt x="502489" y="375169"/>
                  </a:cubicBezTo>
                  <a:cubicBezTo>
                    <a:pt x="590817" y="337317"/>
                    <a:pt x="485106" y="370455"/>
                    <a:pt x="600944" y="345635"/>
                  </a:cubicBezTo>
                  <a:cubicBezTo>
                    <a:pt x="627406" y="339965"/>
                    <a:pt x="679708" y="325946"/>
                    <a:pt x="679708" y="325946"/>
                  </a:cubicBezTo>
                  <a:lnTo>
                    <a:pt x="1152291" y="345635"/>
                  </a:lnTo>
                  <a:cubicBezTo>
                    <a:pt x="1175463" y="346899"/>
                    <a:pt x="1198821" y="349375"/>
                    <a:pt x="1221210" y="355480"/>
                  </a:cubicBezTo>
                  <a:cubicBezTo>
                    <a:pt x="1235369" y="359341"/>
                    <a:pt x="1247465" y="368606"/>
                    <a:pt x="1260592" y="375169"/>
                  </a:cubicBezTo>
                  <a:cubicBezTo>
                    <a:pt x="1296692" y="371888"/>
                    <a:pt x="1334503" y="376787"/>
                    <a:pt x="1368892" y="365325"/>
                  </a:cubicBezTo>
                  <a:cubicBezTo>
                    <a:pt x="1378737" y="362044"/>
                    <a:pt x="1378738" y="346168"/>
                    <a:pt x="1378738" y="335791"/>
                  </a:cubicBezTo>
                  <a:cubicBezTo>
                    <a:pt x="1378738" y="286459"/>
                    <a:pt x="1368892" y="237454"/>
                    <a:pt x="1368892" y="188122"/>
                  </a:cubicBezTo>
                  <a:cubicBezTo>
                    <a:pt x="1368892" y="177745"/>
                    <a:pt x="1372255" y="209552"/>
                    <a:pt x="1378738" y="217655"/>
                  </a:cubicBezTo>
                  <a:cubicBezTo>
                    <a:pt x="1386130" y="226894"/>
                    <a:pt x="1397461" y="232540"/>
                    <a:pt x="1408274" y="237345"/>
                  </a:cubicBezTo>
                  <a:cubicBezTo>
                    <a:pt x="1427241" y="245774"/>
                    <a:pt x="1467347" y="257034"/>
                    <a:pt x="1467347" y="257034"/>
                  </a:cubicBezTo>
                  <a:cubicBezTo>
                    <a:pt x="1490320" y="253752"/>
                    <a:pt x="1514719" y="255807"/>
                    <a:pt x="1536266" y="247189"/>
                  </a:cubicBezTo>
                  <a:cubicBezTo>
                    <a:pt x="1599259" y="221994"/>
                    <a:pt x="1563857" y="109455"/>
                    <a:pt x="1555957" y="79831"/>
                  </a:cubicBezTo>
                  <a:cubicBezTo>
                    <a:pt x="1553283" y="69803"/>
                    <a:pt x="1536266" y="73268"/>
                    <a:pt x="1526420" y="69986"/>
                  </a:cubicBezTo>
                  <a:cubicBezTo>
                    <a:pt x="1465808" y="-20921"/>
                    <a:pt x="1543159" y="90909"/>
                    <a:pt x="1487038" y="20763"/>
                  </a:cubicBezTo>
                  <a:cubicBezTo>
                    <a:pt x="1461225" y="-11501"/>
                    <a:pt x="1478834" y="4356"/>
                    <a:pt x="1477193" y="1074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4007115" y="5778785"/>
              <a:ext cx="1666524" cy="443007"/>
            </a:xfrm>
            <a:custGeom>
              <a:avLst/>
              <a:gdLst>
                <a:gd name="connsiteX0" fmla="*/ 216601 w 1666524"/>
                <a:gd name="connsiteY0" fmla="*/ 88601 h 443007"/>
                <a:gd name="connsiteX1" fmla="*/ 216601 w 1666524"/>
                <a:gd name="connsiteY1" fmla="*/ 88601 h 443007"/>
                <a:gd name="connsiteX2" fmla="*/ 324901 w 1666524"/>
                <a:gd name="connsiteY2" fmla="*/ 196892 h 443007"/>
                <a:gd name="connsiteX3" fmla="*/ 383974 w 1666524"/>
                <a:gd name="connsiteY3" fmla="*/ 216581 h 443007"/>
                <a:gd name="connsiteX4" fmla="*/ 413511 w 1666524"/>
                <a:gd name="connsiteY4" fmla="*/ 226426 h 443007"/>
                <a:gd name="connsiteX5" fmla="*/ 511965 w 1666524"/>
                <a:gd name="connsiteY5" fmla="*/ 275649 h 443007"/>
                <a:gd name="connsiteX6" fmla="*/ 817176 w 1666524"/>
                <a:gd name="connsiteY6" fmla="*/ 285493 h 443007"/>
                <a:gd name="connsiteX7" fmla="*/ 915631 w 1666524"/>
                <a:gd name="connsiteY7" fmla="*/ 265804 h 443007"/>
                <a:gd name="connsiteX8" fmla="*/ 945167 w 1666524"/>
                <a:gd name="connsiteY8" fmla="*/ 246115 h 443007"/>
                <a:gd name="connsiteX9" fmla="*/ 925476 w 1666524"/>
                <a:gd name="connsiteY9" fmla="*/ 147669 h 443007"/>
                <a:gd name="connsiteX10" fmla="*/ 905785 w 1666524"/>
                <a:gd name="connsiteY10" fmla="*/ 88601 h 443007"/>
                <a:gd name="connsiteX11" fmla="*/ 915631 w 1666524"/>
                <a:gd name="connsiteY11" fmla="*/ 49223 h 443007"/>
                <a:gd name="connsiteX12" fmla="*/ 1014086 w 1666524"/>
                <a:gd name="connsiteY12" fmla="*/ 9844 h 443007"/>
                <a:gd name="connsiteX13" fmla="*/ 1043622 w 1666524"/>
                <a:gd name="connsiteY13" fmla="*/ 0 h 443007"/>
                <a:gd name="connsiteX14" fmla="*/ 1338987 w 1666524"/>
                <a:gd name="connsiteY14" fmla="*/ 19689 h 443007"/>
                <a:gd name="connsiteX15" fmla="*/ 1407905 w 1666524"/>
                <a:gd name="connsiteY15" fmla="*/ 49223 h 443007"/>
                <a:gd name="connsiteX16" fmla="*/ 1437442 w 1666524"/>
                <a:gd name="connsiteY16" fmla="*/ 59068 h 443007"/>
                <a:gd name="connsiteX17" fmla="*/ 1506360 w 1666524"/>
                <a:gd name="connsiteY17" fmla="*/ 88601 h 443007"/>
                <a:gd name="connsiteX18" fmla="*/ 1634351 w 1666524"/>
                <a:gd name="connsiteY18" fmla="*/ 59068 h 443007"/>
                <a:gd name="connsiteX19" fmla="*/ 1654042 w 1666524"/>
                <a:gd name="connsiteY19" fmla="*/ 29534 h 443007"/>
                <a:gd name="connsiteX20" fmla="*/ 1654042 w 1666524"/>
                <a:gd name="connsiteY20" fmla="*/ 147669 h 443007"/>
                <a:gd name="connsiteX21" fmla="*/ 1624506 w 1666524"/>
                <a:gd name="connsiteY21" fmla="*/ 167358 h 443007"/>
                <a:gd name="connsiteX22" fmla="*/ 1585124 w 1666524"/>
                <a:gd name="connsiteY22" fmla="*/ 196892 h 443007"/>
                <a:gd name="connsiteX23" fmla="*/ 1496515 w 1666524"/>
                <a:gd name="connsiteY23" fmla="*/ 206737 h 443007"/>
                <a:gd name="connsiteX24" fmla="*/ 1358678 w 1666524"/>
                <a:gd name="connsiteY24" fmla="*/ 196892 h 443007"/>
                <a:gd name="connsiteX25" fmla="*/ 1329141 w 1666524"/>
                <a:gd name="connsiteY25" fmla="*/ 187047 h 443007"/>
                <a:gd name="connsiteX26" fmla="*/ 1161768 w 1666524"/>
                <a:gd name="connsiteY26" fmla="*/ 157514 h 443007"/>
                <a:gd name="connsiteX27" fmla="*/ 1142077 w 1666524"/>
                <a:gd name="connsiteY27" fmla="*/ 187047 h 443007"/>
                <a:gd name="connsiteX28" fmla="*/ 1191304 w 1666524"/>
                <a:gd name="connsiteY28" fmla="*/ 265804 h 443007"/>
                <a:gd name="connsiteX29" fmla="*/ 1181459 w 1666524"/>
                <a:gd name="connsiteY29" fmla="*/ 315027 h 443007"/>
                <a:gd name="connsiteX30" fmla="*/ 1122386 w 1666524"/>
                <a:gd name="connsiteY30" fmla="*/ 334717 h 443007"/>
                <a:gd name="connsiteX31" fmla="*/ 856558 w 1666524"/>
                <a:gd name="connsiteY31" fmla="*/ 354406 h 443007"/>
                <a:gd name="connsiteX32" fmla="*/ 797485 w 1666524"/>
                <a:gd name="connsiteY32" fmla="*/ 374095 h 443007"/>
                <a:gd name="connsiteX33" fmla="*/ 295365 w 1666524"/>
                <a:gd name="connsiteY33" fmla="*/ 403629 h 443007"/>
                <a:gd name="connsiteX34" fmla="*/ 246137 w 1666524"/>
                <a:gd name="connsiteY34" fmla="*/ 423318 h 443007"/>
                <a:gd name="connsiteX35" fmla="*/ 118146 w 1666524"/>
                <a:gd name="connsiteY35" fmla="*/ 443007 h 443007"/>
                <a:gd name="connsiteX36" fmla="*/ 19691 w 1666524"/>
                <a:gd name="connsiteY36" fmla="*/ 433163 h 443007"/>
                <a:gd name="connsiteX37" fmla="*/ 0 w 1666524"/>
                <a:gd name="connsiteY37" fmla="*/ 374095 h 443007"/>
                <a:gd name="connsiteX38" fmla="*/ 19691 w 1666524"/>
                <a:gd name="connsiteY38" fmla="*/ 255960 h 443007"/>
                <a:gd name="connsiteX39" fmla="*/ 39382 w 1666524"/>
                <a:gd name="connsiteY39" fmla="*/ 236270 h 443007"/>
                <a:gd name="connsiteX40" fmla="*/ 78764 w 1666524"/>
                <a:gd name="connsiteY40" fmla="*/ 226426 h 443007"/>
                <a:gd name="connsiteX41" fmla="*/ 137837 w 1666524"/>
                <a:gd name="connsiteY41" fmla="*/ 206737 h 443007"/>
                <a:gd name="connsiteX42" fmla="*/ 167373 w 1666524"/>
                <a:gd name="connsiteY42" fmla="*/ 196892 h 443007"/>
                <a:gd name="connsiteX43" fmla="*/ 285519 w 1666524"/>
                <a:gd name="connsiteY43" fmla="*/ 216581 h 443007"/>
                <a:gd name="connsiteX44" fmla="*/ 383974 w 1666524"/>
                <a:gd name="connsiteY44" fmla="*/ 226426 h 443007"/>
                <a:gd name="connsiteX45" fmla="*/ 255983 w 1666524"/>
                <a:gd name="connsiteY45" fmla="*/ 265804 h 443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666524" h="443007">
                  <a:moveTo>
                    <a:pt x="216601" y="88601"/>
                  </a:moveTo>
                  <a:lnTo>
                    <a:pt x="216601" y="88601"/>
                  </a:lnTo>
                  <a:cubicBezTo>
                    <a:pt x="252701" y="124698"/>
                    <a:pt x="276469" y="180750"/>
                    <a:pt x="324901" y="196892"/>
                  </a:cubicBezTo>
                  <a:lnTo>
                    <a:pt x="383974" y="216581"/>
                  </a:lnTo>
                  <a:cubicBezTo>
                    <a:pt x="393820" y="219863"/>
                    <a:pt x="404876" y="220670"/>
                    <a:pt x="413511" y="226426"/>
                  </a:cubicBezTo>
                  <a:cubicBezTo>
                    <a:pt x="449342" y="250311"/>
                    <a:pt x="469352" y="273214"/>
                    <a:pt x="511965" y="275649"/>
                  </a:cubicBezTo>
                  <a:cubicBezTo>
                    <a:pt x="613589" y="281456"/>
                    <a:pt x="715439" y="282212"/>
                    <a:pt x="817176" y="285493"/>
                  </a:cubicBezTo>
                  <a:cubicBezTo>
                    <a:pt x="849994" y="278930"/>
                    <a:pt x="883643" y="275646"/>
                    <a:pt x="915631" y="265804"/>
                  </a:cubicBezTo>
                  <a:cubicBezTo>
                    <a:pt x="926940" y="262325"/>
                    <a:pt x="942297" y="257594"/>
                    <a:pt x="945167" y="246115"/>
                  </a:cubicBezTo>
                  <a:cubicBezTo>
                    <a:pt x="947587" y="236435"/>
                    <a:pt x="930342" y="163889"/>
                    <a:pt x="925476" y="147669"/>
                  </a:cubicBezTo>
                  <a:cubicBezTo>
                    <a:pt x="919512" y="127790"/>
                    <a:pt x="905785" y="88601"/>
                    <a:pt x="905785" y="88601"/>
                  </a:cubicBezTo>
                  <a:cubicBezTo>
                    <a:pt x="909067" y="75475"/>
                    <a:pt x="906969" y="59617"/>
                    <a:pt x="915631" y="49223"/>
                  </a:cubicBezTo>
                  <a:cubicBezTo>
                    <a:pt x="926774" y="35853"/>
                    <a:pt x="1007282" y="12112"/>
                    <a:pt x="1014086" y="9844"/>
                  </a:cubicBezTo>
                  <a:lnTo>
                    <a:pt x="1043622" y="0"/>
                  </a:lnTo>
                  <a:cubicBezTo>
                    <a:pt x="1142077" y="6563"/>
                    <a:pt x="1240719" y="10756"/>
                    <a:pt x="1338987" y="19689"/>
                  </a:cubicBezTo>
                  <a:cubicBezTo>
                    <a:pt x="1358521" y="21465"/>
                    <a:pt x="1393076" y="42868"/>
                    <a:pt x="1407905" y="49223"/>
                  </a:cubicBezTo>
                  <a:cubicBezTo>
                    <a:pt x="1417444" y="53311"/>
                    <a:pt x="1428159" y="54427"/>
                    <a:pt x="1437442" y="59068"/>
                  </a:cubicBezTo>
                  <a:cubicBezTo>
                    <a:pt x="1505432" y="93060"/>
                    <a:pt x="1424399" y="68114"/>
                    <a:pt x="1506360" y="88601"/>
                  </a:cubicBezTo>
                  <a:cubicBezTo>
                    <a:pt x="1557764" y="83461"/>
                    <a:pt x="1598475" y="94941"/>
                    <a:pt x="1634351" y="59068"/>
                  </a:cubicBezTo>
                  <a:cubicBezTo>
                    <a:pt x="1642718" y="50702"/>
                    <a:pt x="1647478" y="39379"/>
                    <a:pt x="1654042" y="29534"/>
                  </a:cubicBezTo>
                  <a:cubicBezTo>
                    <a:pt x="1665319" y="74634"/>
                    <a:pt x="1675318" y="94485"/>
                    <a:pt x="1654042" y="147669"/>
                  </a:cubicBezTo>
                  <a:cubicBezTo>
                    <a:pt x="1649647" y="158655"/>
                    <a:pt x="1634135" y="160481"/>
                    <a:pt x="1624506" y="167358"/>
                  </a:cubicBezTo>
                  <a:cubicBezTo>
                    <a:pt x="1611153" y="176895"/>
                    <a:pt x="1600807" y="192067"/>
                    <a:pt x="1585124" y="196892"/>
                  </a:cubicBezTo>
                  <a:cubicBezTo>
                    <a:pt x="1556720" y="205631"/>
                    <a:pt x="1526051" y="203455"/>
                    <a:pt x="1496515" y="206737"/>
                  </a:cubicBezTo>
                  <a:cubicBezTo>
                    <a:pt x="1450569" y="203455"/>
                    <a:pt x="1404425" y="202274"/>
                    <a:pt x="1358678" y="196892"/>
                  </a:cubicBezTo>
                  <a:cubicBezTo>
                    <a:pt x="1348371" y="195679"/>
                    <a:pt x="1339209" y="189564"/>
                    <a:pt x="1329141" y="187047"/>
                  </a:cubicBezTo>
                  <a:cubicBezTo>
                    <a:pt x="1240134" y="164797"/>
                    <a:pt x="1248316" y="168331"/>
                    <a:pt x="1161768" y="157514"/>
                  </a:cubicBezTo>
                  <a:cubicBezTo>
                    <a:pt x="1155204" y="167358"/>
                    <a:pt x="1142077" y="175215"/>
                    <a:pt x="1142077" y="187047"/>
                  </a:cubicBezTo>
                  <a:cubicBezTo>
                    <a:pt x="1142077" y="241719"/>
                    <a:pt x="1157858" y="243509"/>
                    <a:pt x="1191304" y="265804"/>
                  </a:cubicBezTo>
                  <a:cubicBezTo>
                    <a:pt x="1188022" y="282212"/>
                    <a:pt x="1193291" y="303196"/>
                    <a:pt x="1181459" y="315027"/>
                  </a:cubicBezTo>
                  <a:cubicBezTo>
                    <a:pt x="1166782" y="329703"/>
                    <a:pt x="1143096" y="333337"/>
                    <a:pt x="1122386" y="334717"/>
                  </a:cubicBezTo>
                  <a:cubicBezTo>
                    <a:pt x="935273" y="347189"/>
                    <a:pt x="1023870" y="340464"/>
                    <a:pt x="856558" y="354406"/>
                  </a:cubicBezTo>
                  <a:cubicBezTo>
                    <a:pt x="836867" y="360969"/>
                    <a:pt x="818175" y="372440"/>
                    <a:pt x="797485" y="374095"/>
                  </a:cubicBezTo>
                  <a:cubicBezTo>
                    <a:pt x="90312" y="430663"/>
                    <a:pt x="547642" y="367591"/>
                    <a:pt x="295365" y="403629"/>
                  </a:cubicBezTo>
                  <a:cubicBezTo>
                    <a:pt x="278956" y="410192"/>
                    <a:pt x="263187" y="418668"/>
                    <a:pt x="246137" y="423318"/>
                  </a:cubicBezTo>
                  <a:cubicBezTo>
                    <a:pt x="231102" y="427418"/>
                    <a:pt x="129024" y="441453"/>
                    <a:pt x="118146" y="443007"/>
                  </a:cubicBezTo>
                  <a:lnTo>
                    <a:pt x="19691" y="433163"/>
                  </a:lnTo>
                  <a:cubicBezTo>
                    <a:pt x="1763" y="422706"/>
                    <a:pt x="0" y="374095"/>
                    <a:pt x="0" y="374095"/>
                  </a:cubicBezTo>
                  <a:cubicBezTo>
                    <a:pt x="974" y="365333"/>
                    <a:pt x="3945" y="282201"/>
                    <a:pt x="19691" y="255960"/>
                  </a:cubicBezTo>
                  <a:cubicBezTo>
                    <a:pt x="24467" y="248001"/>
                    <a:pt x="31080" y="240421"/>
                    <a:pt x="39382" y="236270"/>
                  </a:cubicBezTo>
                  <a:cubicBezTo>
                    <a:pt x="51485" y="230219"/>
                    <a:pt x="65803" y="230314"/>
                    <a:pt x="78764" y="226426"/>
                  </a:cubicBezTo>
                  <a:cubicBezTo>
                    <a:pt x="98645" y="220462"/>
                    <a:pt x="118146" y="213300"/>
                    <a:pt x="137837" y="206737"/>
                  </a:cubicBezTo>
                  <a:lnTo>
                    <a:pt x="167373" y="196892"/>
                  </a:lnTo>
                  <a:lnTo>
                    <a:pt x="285519" y="216581"/>
                  </a:lnTo>
                  <a:cubicBezTo>
                    <a:pt x="356695" y="227818"/>
                    <a:pt x="334409" y="226426"/>
                    <a:pt x="383974" y="226426"/>
                  </a:cubicBezTo>
                  <a:lnTo>
                    <a:pt x="255983" y="265804"/>
                  </a:lnTo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492711"/>
              </p:ext>
            </p:extLst>
          </p:nvPr>
        </p:nvGraphicFramePr>
        <p:xfrm>
          <a:off x="66818" y="949911"/>
          <a:ext cx="3202007" cy="1737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0200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aseline="0" dirty="0" smtClean="0">
                          <a:solidFill>
                            <a:srgbClr val="FFFFFF"/>
                          </a:solidFill>
                        </a:rPr>
                        <a:t>Άνω Κροταφική έλικα</a:t>
                      </a:r>
                      <a:endParaRPr lang="en-US" sz="2400" baseline="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Μέση Κροταφική έλικα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Κάτω Κροταφική έλικα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598903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Κροταφικός λοβός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4583113" y="4311937"/>
            <a:ext cx="2190287" cy="5414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842318" y="4142660"/>
            <a:ext cx="1788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Πλάγια </a:t>
            </a:r>
            <a:r>
              <a:rPr lang="el-GR" sz="1600" dirty="0" smtClean="0">
                <a:solidFill>
                  <a:srgbClr val="FFFFFF"/>
                </a:solidFill>
              </a:rPr>
              <a:t>σχισμή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42318" y="3276336"/>
            <a:ext cx="191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/>
              <a:t>Κεντρική </a:t>
            </a:r>
            <a:r>
              <a:rPr lang="el-GR" sz="1600" dirty="0" smtClean="0"/>
              <a:t>αύλακα</a:t>
            </a:r>
            <a:endParaRPr lang="el-GR" sz="1600" dirty="0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H="1">
            <a:off x="4725836" y="3445613"/>
            <a:ext cx="2047564" cy="65958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6319" y="5247175"/>
            <a:ext cx="2326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Άνω Κροταφική Αύλακα</a:t>
            </a:r>
            <a:endParaRPr lang="en-US" sz="1600" dirty="0"/>
          </a:p>
        </p:txBody>
      </p:sp>
      <p:sp>
        <p:nvSpPr>
          <p:cNvPr id="37" name="TextBox 36"/>
          <p:cNvSpPr txBox="1"/>
          <p:nvPr/>
        </p:nvSpPr>
        <p:spPr>
          <a:xfrm>
            <a:off x="326319" y="5684043"/>
            <a:ext cx="2433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Μέση Κροταφική Αύλακα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326319" y="6111952"/>
            <a:ext cx="24214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Κάτω Κροταφική Αύλακα</a:t>
            </a:r>
            <a:endParaRPr lang="en-US" sz="1600" dirty="0"/>
          </a:p>
        </p:txBody>
      </p:sp>
      <p:sp>
        <p:nvSpPr>
          <p:cNvPr id="39" name="Line 16"/>
          <p:cNvSpPr>
            <a:spLocks noChangeShapeType="1"/>
          </p:cNvSpPr>
          <p:nvPr/>
        </p:nvSpPr>
        <p:spPr bwMode="auto">
          <a:xfrm flipV="1">
            <a:off x="2722073" y="5316086"/>
            <a:ext cx="2156163" cy="1378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16"/>
          <p:cNvSpPr>
            <a:spLocks noChangeShapeType="1"/>
          </p:cNvSpPr>
          <p:nvPr/>
        </p:nvSpPr>
        <p:spPr bwMode="auto">
          <a:xfrm flipV="1">
            <a:off x="2722073" y="5768940"/>
            <a:ext cx="2003763" cy="1082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16"/>
          <p:cNvSpPr>
            <a:spLocks noChangeShapeType="1"/>
          </p:cNvSpPr>
          <p:nvPr/>
        </p:nvSpPr>
        <p:spPr bwMode="auto">
          <a:xfrm flipV="1">
            <a:off x="2722073" y="6022597"/>
            <a:ext cx="2156163" cy="28452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9" name="Group 23"/>
          <p:cNvGrpSpPr>
            <a:grpSpLocks noChangeAspect="1"/>
          </p:cNvGrpSpPr>
          <p:nvPr/>
        </p:nvGrpSpPr>
        <p:grpSpPr bwMode="auto">
          <a:xfrm>
            <a:off x="3814951" y="949911"/>
            <a:ext cx="323852" cy="288132"/>
            <a:chOff x="385" y="1666"/>
            <a:chExt cx="530" cy="335"/>
          </a:xfrm>
        </p:grpSpPr>
        <p:sp>
          <p:nvSpPr>
            <p:cNvPr id="22" name="Gear"/>
            <p:cNvSpPr>
              <a:spLocks noEditPoints="1" noChangeArrowheads="1"/>
            </p:cNvSpPr>
            <p:nvPr/>
          </p:nvSpPr>
          <p:spPr bwMode="auto">
            <a:xfrm>
              <a:off x="612" y="1666"/>
              <a:ext cx="303" cy="20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23" name="AutoShape 20"/>
            <p:cNvSpPr>
              <a:spLocks noEditPoints="1" noChangeArrowheads="1"/>
            </p:cNvSpPr>
            <p:nvPr/>
          </p:nvSpPr>
          <p:spPr bwMode="auto">
            <a:xfrm>
              <a:off x="385" y="1752"/>
              <a:ext cx="362" cy="24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267200" y="949911"/>
            <a:ext cx="48216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dirty="0" smtClean="0">
                <a:solidFill>
                  <a:srgbClr val="FF0000"/>
                </a:solidFill>
              </a:rPr>
              <a:t>Άνω Κροταφική έλικα</a:t>
            </a:r>
          </a:p>
          <a:p>
            <a:pPr>
              <a:defRPr/>
            </a:pPr>
            <a:r>
              <a:rPr lang="el-GR" sz="1600" dirty="0" smtClean="0">
                <a:solidFill>
                  <a:srgbClr val="FFFFFF"/>
                </a:solidFill>
              </a:rPr>
              <a:t>Κέντρο Ακοής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925089" y="4676185"/>
            <a:ext cx="2179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Άνω Κροταφική Έλικα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6842318" y="5253823"/>
            <a:ext cx="2286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Μέση Κροταφική Έλικα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6842318" y="5888609"/>
            <a:ext cx="2274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Κάτω Κροταφική Έλικα</a:t>
            </a:r>
            <a:endParaRPr lang="en-US" sz="1600" dirty="0"/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 flipH="1">
            <a:off x="4878236" y="4853390"/>
            <a:ext cx="1964082" cy="2461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Line 16"/>
          <p:cNvSpPr>
            <a:spLocks noChangeShapeType="1"/>
          </p:cNvSpPr>
          <p:nvPr/>
        </p:nvSpPr>
        <p:spPr bwMode="auto">
          <a:xfrm flipH="1">
            <a:off x="4878236" y="5434220"/>
            <a:ext cx="1964082" cy="13846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H="1" flipV="1">
            <a:off x="5030636" y="5928972"/>
            <a:ext cx="1811682" cy="1042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1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Sobo_1909_632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50" b="92833" l="12546" r="92150">
                        <a14:foregroundMark x1="37124" y1="47213" x2="37124" y2="47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5843" r="5862" b="4972"/>
          <a:stretch/>
        </p:blipFill>
        <p:spPr>
          <a:xfrm>
            <a:off x="162488" y="3279450"/>
            <a:ext cx="4161859" cy="2880000"/>
          </a:xfrm>
          <a:prstGeom prst="rect">
            <a:avLst/>
          </a:prstGeom>
        </p:spPr>
      </p:pic>
      <p:pic>
        <p:nvPicPr>
          <p:cNvPr id="28" name="Picture 27" descr="Sobo_1909_630.pn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9" b="94822" l="8887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31" r="6854" b="3822"/>
          <a:stretch/>
        </p:blipFill>
        <p:spPr>
          <a:xfrm>
            <a:off x="4962936" y="2562248"/>
            <a:ext cx="2786766" cy="3597202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2196347"/>
              </p:ext>
            </p:extLst>
          </p:nvPr>
        </p:nvGraphicFramePr>
        <p:xfrm>
          <a:off x="66818" y="949911"/>
          <a:ext cx="5274588" cy="16459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7458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aseline="0" dirty="0" smtClean="0">
                          <a:solidFill>
                            <a:srgbClr val="FFFFFF"/>
                          </a:solidFill>
                        </a:rPr>
                        <a:t>Έσω Κάτω Έξω επιφάνεια</a:t>
                      </a:r>
                      <a:endParaRPr lang="en-US" sz="2400" baseline="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Έσω επιφάνεια: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Πληκτριαία σχισμή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Κάτω επιφάνεια: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Παράπλευρη σχισμή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5342324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Ινιακός λοβός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 descr="Occipital_lobe_-_lateral_view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702" y="940066"/>
            <a:ext cx="1620000" cy="1620000"/>
          </a:xfrm>
          <a:prstGeom prst="rect">
            <a:avLst/>
          </a:prstGeom>
        </p:spPr>
      </p:pic>
      <p:pic>
        <p:nvPicPr>
          <p:cNvPr id="11" name="Picture 10" descr="Occipital_lobe_-_posterior_view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315" y="940066"/>
            <a:ext cx="1620000" cy="1620000"/>
          </a:xfrm>
          <a:prstGeom prst="rect">
            <a:avLst/>
          </a:prstGeom>
        </p:spPr>
      </p:pic>
      <p:sp>
        <p:nvSpPr>
          <p:cNvPr id="18" name="Line 16"/>
          <p:cNvSpPr>
            <a:spLocks noChangeShapeType="1"/>
          </p:cNvSpPr>
          <p:nvPr/>
        </p:nvSpPr>
        <p:spPr bwMode="auto">
          <a:xfrm flipH="1" flipV="1">
            <a:off x="3741286" y="4902612"/>
            <a:ext cx="841825" cy="8171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2681" y="5732291"/>
            <a:ext cx="1874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Πληκτριαία Σχισμή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540143" y="2923845"/>
            <a:ext cx="240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Βρεγματοϊονιακή Σχισμή</a:t>
            </a:r>
            <a:endParaRPr lang="en-US" sz="1600" dirty="0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H="1">
            <a:off x="3554222" y="3279450"/>
            <a:ext cx="187064" cy="10817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V="1">
            <a:off x="4583114" y="5050283"/>
            <a:ext cx="1619546" cy="6820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78912" y="5901568"/>
            <a:ext cx="2061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Παράπλευρη σχισμή</a:t>
            </a:r>
            <a:endParaRPr lang="en-US" sz="1600" dirty="0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flipH="1" flipV="1">
            <a:off x="6832770" y="5237330"/>
            <a:ext cx="916931" cy="74819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8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962936" y="2562248"/>
            <a:ext cx="2786766" cy="3597202"/>
            <a:chOff x="4962936" y="2562248"/>
            <a:chExt cx="2786766" cy="3597202"/>
          </a:xfrm>
        </p:grpSpPr>
        <p:pic>
          <p:nvPicPr>
            <p:cNvPr id="28" name="Picture 27" descr="Sobo_1909_630.png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839" b="94822" l="8887" r="9238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1" r="6854" b="3822"/>
            <a:stretch/>
          </p:blipFill>
          <p:spPr>
            <a:xfrm>
              <a:off x="4962936" y="2562248"/>
              <a:ext cx="2786766" cy="3597202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>
            <a:xfrm>
              <a:off x="6399200" y="4764790"/>
              <a:ext cx="538056" cy="698967"/>
            </a:xfrm>
            <a:custGeom>
              <a:avLst/>
              <a:gdLst>
                <a:gd name="connsiteX0" fmla="*/ 29906 w 538056"/>
                <a:gd name="connsiteY0" fmla="*/ 521764 h 698967"/>
                <a:gd name="connsiteX1" fmla="*/ 29906 w 538056"/>
                <a:gd name="connsiteY1" fmla="*/ 521764 h 698967"/>
                <a:gd name="connsiteX2" fmla="*/ 369 w 538056"/>
                <a:gd name="connsiteY2" fmla="*/ 600521 h 698967"/>
                <a:gd name="connsiteX3" fmla="*/ 79133 w 538056"/>
                <a:gd name="connsiteY3" fmla="*/ 679278 h 698967"/>
                <a:gd name="connsiteX4" fmla="*/ 187434 w 538056"/>
                <a:gd name="connsiteY4" fmla="*/ 698967 h 698967"/>
                <a:gd name="connsiteX5" fmla="*/ 315425 w 538056"/>
                <a:gd name="connsiteY5" fmla="*/ 669434 h 698967"/>
                <a:gd name="connsiteX6" fmla="*/ 335116 w 538056"/>
                <a:gd name="connsiteY6" fmla="*/ 649744 h 698967"/>
                <a:gd name="connsiteX7" fmla="*/ 394189 w 538056"/>
                <a:gd name="connsiteY7" fmla="*/ 610366 h 698967"/>
                <a:gd name="connsiteX8" fmla="*/ 404034 w 538056"/>
                <a:gd name="connsiteY8" fmla="*/ 580832 h 698967"/>
                <a:gd name="connsiteX9" fmla="*/ 433571 w 538056"/>
                <a:gd name="connsiteY9" fmla="*/ 561143 h 698967"/>
                <a:gd name="connsiteX10" fmla="*/ 463107 w 538056"/>
                <a:gd name="connsiteY10" fmla="*/ 472541 h 698967"/>
                <a:gd name="connsiteX11" fmla="*/ 472953 w 538056"/>
                <a:gd name="connsiteY11" fmla="*/ 443008 h 698967"/>
                <a:gd name="connsiteX12" fmla="*/ 492644 w 538056"/>
                <a:gd name="connsiteY12" fmla="*/ 423318 h 698967"/>
                <a:gd name="connsiteX13" fmla="*/ 502489 w 538056"/>
                <a:gd name="connsiteY13" fmla="*/ 206737 h 698967"/>
                <a:gd name="connsiteX14" fmla="*/ 502489 w 538056"/>
                <a:gd name="connsiteY14" fmla="*/ 59068 h 698967"/>
                <a:gd name="connsiteX15" fmla="*/ 413880 w 538056"/>
                <a:gd name="connsiteY15" fmla="*/ 49223 h 698967"/>
                <a:gd name="connsiteX16" fmla="*/ 354807 w 538056"/>
                <a:gd name="connsiteY16" fmla="*/ 29534 h 698967"/>
                <a:gd name="connsiteX17" fmla="*/ 325271 w 538056"/>
                <a:gd name="connsiteY17" fmla="*/ 19689 h 698967"/>
                <a:gd name="connsiteX18" fmla="*/ 295734 w 538056"/>
                <a:gd name="connsiteY18" fmla="*/ 0 h 698967"/>
                <a:gd name="connsiteX19" fmla="*/ 266198 w 538056"/>
                <a:gd name="connsiteY19" fmla="*/ 19689 h 698967"/>
                <a:gd name="connsiteX20" fmla="*/ 246507 w 538056"/>
                <a:gd name="connsiteY20" fmla="*/ 78757 h 698967"/>
                <a:gd name="connsiteX21" fmla="*/ 226816 w 538056"/>
                <a:gd name="connsiteY21" fmla="*/ 157514 h 698967"/>
                <a:gd name="connsiteX22" fmla="*/ 207125 w 538056"/>
                <a:gd name="connsiteY22" fmla="*/ 236271 h 698967"/>
                <a:gd name="connsiteX23" fmla="*/ 187434 w 538056"/>
                <a:gd name="connsiteY23" fmla="*/ 374095 h 698967"/>
                <a:gd name="connsiteX24" fmla="*/ 138206 w 538056"/>
                <a:gd name="connsiteY24" fmla="*/ 482386 h 698967"/>
                <a:gd name="connsiteX25" fmla="*/ 108670 w 538056"/>
                <a:gd name="connsiteY25" fmla="*/ 502075 h 698967"/>
                <a:gd name="connsiteX26" fmla="*/ 49597 w 538056"/>
                <a:gd name="connsiteY26" fmla="*/ 521764 h 698967"/>
                <a:gd name="connsiteX27" fmla="*/ 10215 w 538056"/>
                <a:gd name="connsiteY27" fmla="*/ 570987 h 698967"/>
                <a:gd name="connsiteX28" fmla="*/ 10215 w 538056"/>
                <a:gd name="connsiteY28" fmla="*/ 620211 h 698967"/>
                <a:gd name="connsiteX29" fmla="*/ 10215 w 538056"/>
                <a:gd name="connsiteY29" fmla="*/ 620211 h 698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38056" h="698967">
                  <a:moveTo>
                    <a:pt x="29906" y="521764"/>
                  </a:moveTo>
                  <a:lnTo>
                    <a:pt x="29906" y="521764"/>
                  </a:lnTo>
                  <a:cubicBezTo>
                    <a:pt x="20060" y="548016"/>
                    <a:pt x="2367" y="572554"/>
                    <a:pt x="369" y="600521"/>
                  </a:cubicBezTo>
                  <a:cubicBezTo>
                    <a:pt x="-4007" y="661779"/>
                    <a:pt x="31004" y="670528"/>
                    <a:pt x="79133" y="679278"/>
                  </a:cubicBezTo>
                  <a:lnTo>
                    <a:pt x="187434" y="698967"/>
                  </a:lnTo>
                  <a:cubicBezTo>
                    <a:pt x="267407" y="690971"/>
                    <a:pt x="269300" y="706332"/>
                    <a:pt x="315425" y="669434"/>
                  </a:cubicBezTo>
                  <a:cubicBezTo>
                    <a:pt x="322673" y="663636"/>
                    <a:pt x="327690" y="655313"/>
                    <a:pt x="335116" y="649744"/>
                  </a:cubicBezTo>
                  <a:cubicBezTo>
                    <a:pt x="354048" y="635546"/>
                    <a:pt x="394189" y="610366"/>
                    <a:pt x="394189" y="610366"/>
                  </a:cubicBezTo>
                  <a:cubicBezTo>
                    <a:pt x="397471" y="600521"/>
                    <a:pt x="397551" y="588935"/>
                    <a:pt x="404034" y="580832"/>
                  </a:cubicBezTo>
                  <a:cubicBezTo>
                    <a:pt x="411426" y="571593"/>
                    <a:pt x="427299" y="571177"/>
                    <a:pt x="433571" y="561143"/>
                  </a:cubicBezTo>
                  <a:cubicBezTo>
                    <a:pt x="433575" y="561137"/>
                    <a:pt x="458183" y="487311"/>
                    <a:pt x="463107" y="472541"/>
                  </a:cubicBezTo>
                  <a:cubicBezTo>
                    <a:pt x="466389" y="462697"/>
                    <a:pt x="465615" y="450345"/>
                    <a:pt x="472953" y="443008"/>
                  </a:cubicBezTo>
                  <a:lnTo>
                    <a:pt x="492644" y="423318"/>
                  </a:lnTo>
                  <a:cubicBezTo>
                    <a:pt x="495926" y="351124"/>
                    <a:pt x="496725" y="278775"/>
                    <a:pt x="502489" y="206737"/>
                  </a:cubicBezTo>
                  <a:cubicBezTo>
                    <a:pt x="507271" y="146973"/>
                    <a:pt x="580068" y="159912"/>
                    <a:pt x="502489" y="59068"/>
                  </a:cubicBezTo>
                  <a:cubicBezTo>
                    <a:pt x="484369" y="35514"/>
                    <a:pt x="443416" y="52505"/>
                    <a:pt x="413880" y="49223"/>
                  </a:cubicBezTo>
                  <a:lnTo>
                    <a:pt x="354807" y="29534"/>
                  </a:lnTo>
                  <a:cubicBezTo>
                    <a:pt x="344962" y="26252"/>
                    <a:pt x="333906" y="25445"/>
                    <a:pt x="325271" y="19689"/>
                  </a:cubicBezTo>
                  <a:lnTo>
                    <a:pt x="295734" y="0"/>
                  </a:lnTo>
                  <a:cubicBezTo>
                    <a:pt x="285889" y="6563"/>
                    <a:pt x="272469" y="9655"/>
                    <a:pt x="266198" y="19689"/>
                  </a:cubicBezTo>
                  <a:cubicBezTo>
                    <a:pt x="255197" y="37288"/>
                    <a:pt x="253071" y="59068"/>
                    <a:pt x="246507" y="78757"/>
                  </a:cubicBezTo>
                  <a:cubicBezTo>
                    <a:pt x="227683" y="135223"/>
                    <a:pt x="244639" y="80285"/>
                    <a:pt x="226816" y="157514"/>
                  </a:cubicBezTo>
                  <a:cubicBezTo>
                    <a:pt x="220731" y="183881"/>
                    <a:pt x="212796" y="209811"/>
                    <a:pt x="207125" y="236271"/>
                  </a:cubicBezTo>
                  <a:cubicBezTo>
                    <a:pt x="187747" y="326692"/>
                    <a:pt x="206623" y="268564"/>
                    <a:pt x="187434" y="374095"/>
                  </a:cubicBezTo>
                  <a:cubicBezTo>
                    <a:pt x="182494" y="401265"/>
                    <a:pt x="142098" y="479791"/>
                    <a:pt x="138206" y="482386"/>
                  </a:cubicBezTo>
                  <a:cubicBezTo>
                    <a:pt x="128361" y="488949"/>
                    <a:pt x="119483" y="497270"/>
                    <a:pt x="108670" y="502075"/>
                  </a:cubicBezTo>
                  <a:cubicBezTo>
                    <a:pt x="89703" y="510504"/>
                    <a:pt x="49597" y="521764"/>
                    <a:pt x="49597" y="521764"/>
                  </a:cubicBezTo>
                  <a:cubicBezTo>
                    <a:pt x="37779" y="533581"/>
                    <a:pt x="14354" y="554431"/>
                    <a:pt x="10215" y="570987"/>
                  </a:cubicBezTo>
                  <a:cubicBezTo>
                    <a:pt x="6235" y="586905"/>
                    <a:pt x="10215" y="603803"/>
                    <a:pt x="10215" y="620211"/>
                  </a:cubicBezTo>
                  <a:lnTo>
                    <a:pt x="10215" y="620211"/>
                  </a:lnTo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2488" y="3279450"/>
            <a:ext cx="4161859" cy="2880000"/>
            <a:chOff x="162488" y="3279450"/>
            <a:chExt cx="4161859" cy="2880000"/>
          </a:xfrm>
        </p:grpSpPr>
        <p:pic>
          <p:nvPicPr>
            <p:cNvPr id="29" name="Picture 28" descr="Sobo_1909_632.png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850" b="92833" l="12546" r="92150">
                          <a14:foregroundMark x1="37124" y1="47213" x2="37124" y2="472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23" t="5843" r="5862" b="4972"/>
            <a:stretch/>
          </p:blipFill>
          <p:spPr>
            <a:xfrm>
              <a:off x="162488" y="3279450"/>
              <a:ext cx="4161859" cy="2880000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3416385" y="4006755"/>
              <a:ext cx="804324" cy="1191198"/>
            </a:xfrm>
            <a:custGeom>
              <a:avLst/>
              <a:gdLst>
                <a:gd name="connsiteX0" fmla="*/ 305211 w 804324"/>
                <a:gd name="connsiteY0" fmla="*/ 0 h 1191198"/>
                <a:gd name="connsiteX1" fmla="*/ 305211 w 804324"/>
                <a:gd name="connsiteY1" fmla="*/ 0 h 1191198"/>
                <a:gd name="connsiteX2" fmla="*/ 265829 w 804324"/>
                <a:gd name="connsiteY2" fmla="*/ 118136 h 1191198"/>
                <a:gd name="connsiteX3" fmla="*/ 246138 w 804324"/>
                <a:gd name="connsiteY3" fmla="*/ 177203 h 1191198"/>
                <a:gd name="connsiteX4" fmla="*/ 226447 w 804324"/>
                <a:gd name="connsiteY4" fmla="*/ 255960 h 1191198"/>
                <a:gd name="connsiteX5" fmla="*/ 196910 w 804324"/>
                <a:gd name="connsiteY5" fmla="*/ 344562 h 1191198"/>
                <a:gd name="connsiteX6" fmla="*/ 187065 w 804324"/>
                <a:gd name="connsiteY6" fmla="*/ 374096 h 1191198"/>
                <a:gd name="connsiteX7" fmla="*/ 147683 w 804324"/>
                <a:gd name="connsiteY7" fmla="*/ 433163 h 1191198"/>
                <a:gd name="connsiteX8" fmla="*/ 118146 w 804324"/>
                <a:gd name="connsiteY8" fmla="*/ 521765 h 1191198"/>
                <a:gd name="connsiteX9" fmla="*/ 88610 w 804324"/>
                <a:gd name="connsiteY9" fmla="*/ 580832 h 1191198"/>
                <a:gd name="connsiteX10" fmla="*/ 59073 w 804324"/>
                <a:gd name="connsiteY10" fmla="*/ 600522 h 1191198"/>
                <a:gd name="connsiteX11" fmla="*/ 49228 w 804324"/>
                <a:gd name="connsiteY11" fmla="*/ 630055 h 1191198"/>
                <a:gd name="connsiteX12" fmla="*/ 29537 w 804324"/>
                <a:gd name="connsiteY12" fmla="*/ 649745 h 1191198"/>
                <a:gd name="connsiteX13" fmla="*/ 9846 w 804324"/>
                <a:gd name="connsiteY13" fmla="*/ 708812 h 1191198"/>
                <a:gd name="connsiteX14" fmla="*/ 0 w 804324"/>
                <a:gd name="connsiteY14" fmla="*/ 738346 h 1191198"/>
                <a:gd name="connsiteX15" fmla="*/ 147683 w 804324"/>
                <a:gd name="connsiteY15" fmla="*/ 767880 h 1191198"/>
                <a:gd name="connsiteX16" fmla="*/ 206756 w 804324"/>
                <a:gd name="connsiteY16" fmla="*/ 787569 h 1191198"/>
                <a:gd name="connsiteX17" fmla="*/ 246138 w 804324"/>
                <a:gd name="connsiteY17" fmla="*/ 817103 h 1191198"/>
                <a:gd name="connsiteX18" fmla="*/ 295365 w 804324"/>
                <a:gd name="connsiteY18" fmla="*/ 856481 h 1191198"/>
                <a:gd name="connsiteX19" fmla="*/ 315056 w 804324"/>
                <a:gd name="connsiteY19" fmla="*/ 876171 h 1191198"/>
                <a:gd name="connsiteX20" fmla="*/ 383975 w 804324"/>
                <a:gd name="connsiteY20" fmla="*/ 895860 h 1191198"/>
                <a:gd name="connsiteX21" fmla="*/ 443048 w 804324"/>
                <a:gd name="connsiteY21" fmla="*/ 935238 h 1191198"/>
                <a:gd name="connsiteX22" fmla="*/ 462739 w 804324"/>
                <a:gd name="connsiteY22" fmla="*/ 964772 h 1191198"/>
                <a:gd name="connsiteX23" fmla="*/ 521812 w 804324"/>
                <a:gd name="connsiteY23" fmla="*/ 984461 h 1191198"/>
                <a:gd name="connsiteX24" fmla="*/ 590730 w 804324"/>
                <a:gd name="connsiteY24" fmla="*/ 1053373 h 1191198"/>
                <a:gd name="connsiteX25" fmla="*/ 610421 w 804324"/>
                <a:gd name="connsiteY25" fmla="*/ 1073063 h 1191198"/>
                <a:gd name="connsiteX26" fmla="*/ 630112 w 804324"/>
                <a:gd name="connsiteY26" fmla="*/ 1102597 h 1191198"/>
                <a:gd name="connsiteX27" fmla="*/ 659648 w 804324"/>
                <a:gd name="connsiteY27" fmla="*/ 1122286 h 1191198"/>
                <a:gd name="connsiteX28" fmla="*/ 679339 w 804324"/>
                <a:gd name="connsiteY28" fmla="*/ 1151820 h 1191198"/>
                <a:gd name="connsiteX29" fmla="*/ 708876 w 804324"/>
                <a:gd name="connsiteY29" fmla="*/ 1161664 h 1191198"/>
                <a:gd name="connsiteX30" fmla="*/ 767949 w 804324"/>
                <a:gd name="connsiteY30" fmla="*/ 1191198 h 1191198"/>
                <a:gd name="connsiteX31" fmla="*/ 767949 w 804324"/>
                <a:gd name="connsiteY31" fmla="*/ 876171 h 1191198"/>
                <a:gd name="connsiteX32" fmla="*/ 748258 w 804324"/>
                <a:gd name="connsiteY32" fmla="*/ 630055 h 1191198"/>
                <a:gd name="connsiteX33" fmla="*/ 718721 w 804324"/>
                <a:gd name="connsiteY33" fmla="*/ 561143 h 1191198"/>
                <a:gd name="connsiteX34" fmla="*/ 689185 w 804324"/>
                <a:gd name="connsiteY34" fmla="*/ 452852 h 1191198"/>
                <a:gd name="connsiteX35" fmla="*/ 669494 w 804324"/>
                <a:gd name="connsiteY35" fmla="*/ 393785 h 1191198"/>
                <a:gd name="connsiteX36" fmla="*/ 659648 w 804324"/>
                <a:gd name="connsiteY36" fmla="*/ 364251 h 1191198"/>
                <a:gd name="connsiteX37" fmla="*/ 639957 w 804324"/>
                <a:gd name="connsiteY37" fmla="*/ 285494 h 1191198"/>
                <a:gd name="connsiteX38" fmla="*/ 630112 w 804324"/>
                <a:gd name="connsiteY38" fmla="*/ 255960 h 1191198"/>
                <a:gd name="connsiteX39" fmla="*/ 610421 w 804324"/>
                <a:gd name="connsiteY39" fmla="*/ 226426 h 1191198"/>
                <a:gd name="connsiteX40" fmla="*/ 600575 w 804324"/>
                <a:gd name="connsiteY40" fmla="*/ 196893 h 1191198"/>
                <a:gd name="connsiteX41" fmla="*/ 571039 w 804324"/>
                <a:gd name="connsiteY41" fmla="*/ 177203 h 1191198"/>
                <a:gd name="connsiteX42" fmla="*/ 551348 w 804324"/>
                <a:gd name="connsiteY42" fmla="*/ 147670 h 1191198"/>
                <a:gd name="connsiteX43" fmla="*/ 531657 w 804324"/>
                <a:gd name="connsiteY43" fmla="*/ 127980 h 1191198"/>
                <a:gd name="connsiteX44" fmla="*/ 502121 w 804324"/>
                <a:gd name="connsiteY44" fmla="*/ 88602 h 1191198"/>
                <a:gd name="connsiteX45" fmla="*/ 492275 w 804324"/>
                <a:gd name="connsiteY45" fmla="*/ 59068 h 1191198"/>
                <a:gd name="connsiteX46" fmla="*/ 433202 w 804324"/>
                <a:gd name="connsiteY46" fmla="*/ 29534 h 1191198"/>
                <a:gd name="connsiteX47" fmla="*/ 246138 w 804324"/>
                <a:gd name="connsiteY47" fmla="*/ 9845 h 1191198"/>
                <a:gd name="connsiteX48" fmla="*/ 305211 w 804324"/>
                <a:gd name="connsiteY48" fmla="*/ 0 h 119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04324" h="1191198">
                  <a:moveTo>
                    <a:pt x="305211" y="0"/>
                  </a:moveTo>
                  <a:lnTo>
                    <a:pt x="305211" y="0"/>
                  </a:lnTo>
                  <a:cubicBezTo>
                    <a:pt x="236424" y="183412"/>
                    <a:pt x="299123" y="7166"/>
                    <a:pt x="265829" y="118136"/>
                  </a:cubicBezTo>
                  <a:cubicBezTo>
                    <a:pt x="259865" y="138015"/>
                    <a:pt x="251172" y="157069"/>
                    <a:pt x="246138" y="177203"/>
                  </a:cubicBezTo>
                  <a:cubicBezTo>
                    <a:pt x="239574" y="203455"/>
                    <a:pt x="235005" y="230288"/>
                    <a:pt x="226447" y="255960"/>
                  </a:cubicBezTo>
                  <a:lnTo>
                    <a:pt x="196910" y="344562"/>
                  </a:lnTo>
                  <a:cubicBezTo>
                    <a:pt x="193628" y="354407"/>
                    <a:pt x="192822" y="365462"/>
                    <a:pt x="187065" y="374096"/>
                  </a:cubicBezTo>
                  <a:cubicBezTo>
                    <a:pt x="173938" y="393785"/>
                    <a:pt x="155167" y="410714"/>
                    <a:pt x="147683" y="433163"/>
                  </a:cubicBezTo>
                  <a:lnTo>
                    <a:pt x="118146" y="521765"/>
                  </a:lnTo>
                  <a:cubicBezTo>
                    <a:pt x="110138" y="545787"/>
                    <a:pt x="107696" y="561747"/>
                    <a:pt x="88610" y="580832"/>
                  </a:cubicBezTo>
                  <a:cubicBezTo>
                    <a:pt x="80243" y="589199"/>
                    <a:pt x="68919" y="593959"/>
                    <a:pt x="59073" y="600522"/>
                  </a:cubicBezTo>
                  <a:cubicBezTo>
                    <a:pt x="55791" y="610366"/>
                    <a:pt x="54567" y="621157"/>
                    <a:pt x="49228" y="630055"/>
                  </a:cubicBezTo>
                  <a:cubicBezTo>
                    <a:pt x="44452" y="638014"/>
                    <a:pt x="33688" y="641443"/>
                    <a:pt x="29537" y="649745"/>
                  </a:cubicBezTo>
                  <a:cubicBezTo>
                    <a:pt x="20255" y="668308"/>
                    <a:pt x="16410" y="689123"/>
                    <a:pt x="9846" y="708812"/>
                  </a:cubicBezTo>
                  <a:lnTo>
                    <a:pt x="0" y="738346"/>
                  </a:lnTo>
                  <a:cubicBezTo>
                    <a:pt x="68904" y="784277"/>
                    <a:pt x="-3911" y="742616"/>
                    <a:pt x="147683" y="767880"/>
                  </a:cubicBezTo>
                  <a:cubicBezTo>
                    <a:pt x="168157" y="771292"/>
                    <a:pt x="206756" y="787569"/>
                    <a:pt x="206756" y="787569"/>
                  </a:cubicBezTo>
                  <a:cubicBezTo>
                    <a:pt x="219883" y="797414"/>
                    <a:pt x="234535" y="805501"/>
                    <a:pt x="246138" y="817103"/>
                  </a:cubicBezTo>
                  <a:cubicBezTo>
                    <a:pt x="290671" y="861633"/>
                    <a:pt x="237864" y="837317"/>
                    <a:pt x="295365" y="856481"/>
                  </a:cubicBezTo>
                  <a:cubicBezTo>
                    <a:pt x="301929" y="863044"/>
                    <a:pt x="306754" y="872020"/>
                    <a:pt x="315056" y="876171"/>
                  </a:cubicBezTo>
                  <a:cubicBezTo>
                    <a:pt x="366070" y="901676"/>
                    <a:pt x="340402" y="871655"/>
                    <a:pt x="383975" y="895860"/>
                  </a:cubicBezTo>
                  <a:cubicBezTo>
                    <a:pt x="404662" y="907352"/>
                    <a:pt x="443048" y="935238"/>
                    <a:pt x="443048" y="935238"/>
                  </a:cubicBezTo>
                  <a:cubicBezTo>
                    <a:pt x="449612" y="945083"/>
                    <a:pt x="452705" y="958501"/>
                    <a:pt x="462739" y="964772"/>
                  </a:cubicBezTo>
                  <a:cubicBezTo>
                    <a:pt x="480340" y="975772"/>
                    <a:pt x="521812" y="984461"/>
                    <a:pt x="521812" y="984461"/>
                  </a:cubicBezTo>
                  <a:cubicBezTo>
                    <a:pt x="566950" y="1052164"/>
                    <a:pt x="538743" y="1036047"/>
                    <a:pt x="590730" y="1053373"/>
                  </a:cubicBezTo>
                  <a:cubicBezTo>
                    <a:pt x="597294" y="1059936"/>
                    <a:pt x="604622" y="1065815"/>
                    <a:pt x="610421" y="1073063"/>
                  </a:cubicBezTo>
                  <a:cubicBezTo>
                    <a:pt x="617813" y="1082302"/>
                    <a:pt x="621745" y="1094231"/>
                    <a:pt x="630112" y="1102597"/>
                  </a:cubicBezTo>
                  <a:cubicBezTo>
                    <a:pt x="638479" y="1110963"/>
                    <a:pt x="649803" y="1115723"/>
                    <a:pt x="659648" y="1122286"/>
                  </a:cubicBezTo>
                  <a:cubicBezTo>
                    <a:pt x="666212" y="1132131"/>
                    <a:pt x="670099" y="1144429"/>
                    <a:pt x="679339" y="1151820"/>
                  </a:cubicBezTo>
                  <a:cubicBezTo>
                    <a:pt x="687443" y="1158303"/>
                    <a:pt x="699593" y="1157023"/>
                    <a:pt x="708876" y="1161664"/>
                  </a:cubicBezTo>
                  <a:cubicBezTo>
                    <a:pt x="785228" y="1199835"/>
                    <a:pt x="693699" y="1166450"/>
                    <a:pt x="767949" y="1191198"/>
                  </a:cubicBezTo>
                  <a:cubicBezTo>
                    <a:pt x="841114" y="1081459"/>
                    <a:pt x="783954" y="1180218"/>
                    <a:pt x="767949" y="876171"/>
                  </a:cubicBezTo>
                  <a:cubicBezTo>
                    <a:pt x="763563" y="792843"/>
                    <a:pt x="766287" y="711177"/>
                    <a:pt x="748258" y="630055"/>
                  </a:cubicBezTo>
                  <a:cubicBezTo>
                    <a:pt x="738817" y="587574"/>
                    <a:pt x="735916" y="608424"/>
                    <a:pt x="718721" y="561143"/>
                  </a:cubicBezTo>
                  <a:cubicBezTo>
                    <a:pt x="693840" y="492726"/>
                    <a:pt x="705658" y="507759"/>
                    <a:pt x="689185" y="452852"/>
                  </a:cubicBezTo>
                  <a:cubicBezTo>
                    <a:pt x="683221" y="432973"/>
                    <a:pt x="676058" y="413474"/>
                    <a:pt x="669494" y="393785"/>
                  </a:cubicBezTo>
                  <a:cubicBezTo>
                    <a:pt x="666212" y="383940"/>
                    <a:pt x="662165" y="374318"/>
                    <a:pt x="659648" y="364251"/>
                  </a:cubicBezTo>
                  <a:cubicBezTo>
                    <a:pt x="653084" y="337999"/>
                    <a:pt x="648515" y="311166"/>
                    <a:pt x="639957" y="285494"/>
                  </a:cubicBezTo>
                  <a:cubicBezTo>
                    <a:pt x="636675" y="275649"/>
                    <a:pt x="634753" y="265242"/>
                    <a:pt x="630112" y="255960"/>
                  </a:cubicBezTo>
                  <a:cubicBezTo>
                    <a:pt x="624820" y="245377"/>
                    <a:pt x="615713" y="237009"/>
                    <a:pt x="610421" y="226426"/>
                  </a:cubicBezTo>
                  <a:cubicBezTo>
                    <a:pt x="605780" y="217145"/>
                    <a:pt x="607058" y="204996"/>
                    <a:pt x="600575" y="196893"/>
                  </a:cubicBezTo>
                  <a:cubicBezTo>
                    <a:pt x="593183" y="187654"/>
                    <a:pt x="580884" y="183766"/>
                    <a:pt x="571039" y="177203"/>
                  </a:cubicBezTo>
                  <a:cubicBezTo>
                    <a:pt x="564475" y="167359"/>
                    <a:pt x="558740" y="156909"/>
                    <a:pt x="551348" y="147670"/>
                  </a:cubicBezTo>
                  <a:cubicBezTo>
                    <a:pt x="545549" y="140422"/>
                    <a:pt x="537600" y="135111"/>
                    <a:pt x="531657" y="127980"/>
                  </a:cubicBezTo>
                  <a:cubicBezTo>
                    <a:pt x="521152" y="115375"/>
                    <a:pt x="511966" y="101728"/>
                    <a:pt x="502121" y="88602"/>
                  </a:cubicBezTo>
                  <a:cubicBezTo>
                    <a:pt x="498839" y="78757"/>
                    <a:pt x="498758" y="67171"/>
                    <a:pt x="492275" y="59068"/>
                  </a:cubicBezTo>
                  <a:cubicBezTo>
                    <a:pt x="477338" y="40399"/>
                    <a:pt x="453585" y="37177"/>
                    <a:pt x="433202" y="29534"/>
                  </a:cubicBezTo>
                  <a:cubicBezTo>
                    <a:pt x="335190" y="-7217"/>
                    <a:pt x="417572" y="9845"/>
                    <a:pt x="246138" y="9845"/>
                  </a:cubicBezTo>
                  <a:lnTo>
                    <a:pt x="305211" y="0"/>
                  </a:lnTo>
                  <a:close/>
                </a:path>
              </a:pathLst>
            </a:custGeom>
            <a:solidFill>
              <a:srgbClr val="008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133453"/>
              </p:ext>
            </p:extLst>
          </p:nvPr>
        </p:nvGraphicFramePr>
        <p:xfrm>
          <a:off x="66818" y="949911"/>
          <a:ext cx="5274588" cy="914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27458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aseline="0" dirty="0" smtClean="0">
                          <a:solidFill>
                            <a:srgbClr val="FFFFFF"/>
                          </a:solidFill>
                        </a:rPr>
                        <a:t>Σφηνοειδές λόβιο</a:t>
                      </a:r>
                      <a:endParaRPr lang="en-US" sz="2400" baseline="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Γλωσσοειδής έλικα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0567302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Ινιακός λοβός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8" name="Line 16"/>
          <p:cNvSpPr>
            <a:spLocks noChangeShapeType="1"/>
          </p:cNvSpPr>
          <p:nvPr/>
        </p:nvSpPr>
        <p:spPr bwMode="auto">
          <a:xfrm flipH="1" flipV="1">
            <a:off x="3741286" y="4902612"/>
            <a:ext cx="841825" cy="8171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652681" y="5732291"/>
            <a:ext cx="1874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Πληκτριαία Σχισμή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2540143" y="2923845"/>
            <a:ext cx="2400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Βρεγματοϊονιακή Σχισμή</a:t>
            </a:r>
            <a:endParaRPr lang="en-US" sz="1600" dirty="0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H="1">
            <a:off x="3554222" y="3279450"/>
            <a:ext cx="187064" cy="10817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V="1">
            <a:off x="4583114" y="5050283"/>
            <a:ext cx="1619546" cy="68200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78912" y="5901568"/>
            <a:ext cx="2061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Παράπλευρη σχισμή</a:t>
            </a:r>
            <a:endParaRPr lang="en-US" sz="1600" dirty="0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flipH="1" flipV="1">
            <a:off x="6832769" y="5237329"/>
            <a:ext cx="916931" cy="74819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054135"/>
              </p:ext>
            </p:extLst>
          </p:nvPr>
        </p:nvGraphicFramePr>
        <p:xfrm>
          <a:off x="66819" y="926004"/>
          <a:ext cx="3545627" cy="2499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45627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Μεσολόβιο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Ψαλίδα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Διαφανές διάφραγμα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Προσθιος</a:t>
                      </a: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 σύνδεσμος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4050902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Σύνδεσμοι ημισφαιρίων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23" name="Picture 22" descr="preview_html_4b1c6038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23" b="89837" l="17828" r="77869">
                        <a14:foregroundMark x1="56455" y1="79673" x2="56455" y2="79673"/>
                        <a14:foregroundMark x1="55020" y1="68421" x2="55020" y2="68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65" r="21412" b="8889"/>
          <a:stretch/>
        </p:blipFill>
        <p:spPr>
          <a:xfrm>
            <a:off x="3242653" y="2390099"/>
            <a:ext cx="4719888" cy="397842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48221" y="1903126"/>
            <a:ext cx="1175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</a:t>
            </a:r>
            <a:r>
              <a:rPr lang="el-GR" sz="1600" dirty="0" smtClean="0"/>
              <a:t>εσολόβιο</a:t>
            </a:r>
            <a:endParaRPr lang="en-US" sz="1600" dirty="0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71740" y="2210902"/>
            <a:ext cx="929372" cy="163161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853512" y="2390099"/>
            <a:ext cx="847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Ψαλίδα</a:t>
            </a:r>
            <a:endParaRPr lang="en-US" sz="1600" dirty="0"/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 flipH="1">
            <a:off x="5917139" y="2697876"/>
            <a:ext cx="1309451" cy="148919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74416" y="1887904"/>
            <a:ext cx="20738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Διαφανές διάφραγμα</a:t>
            </a:r>
          </a:p>
        </p:txBody>
      </p:sp>
      <p:sp>
        <p:nvSpPr>
          <p:cNvPr id="44" name="Line 16"/>
          <p:cNvSpPr>
            <a:spLocks noChangeShapeType="1"/>
          </p:cNvSpPr>
          <p:nvPr/>
        </p:nvSpPr>
        <p:spPr bwMode="auto">
          <a:xfrm>
            <a:off x="4253252" y="2241680"/>
            <a:ext cx="669494" cy="19453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117652" y="4272448"/>
            <a:ext cx="21250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Προσθιος σύνδεσμος</a:t>
            </a:r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 flipV="1">
            <a:off x="3160404" y="4462724"/>
            <a:ext cx="176234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2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ventricles-of-brain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3" b="84870" l="8301" r="86133">
                        <a14:foregroundMark x1="31055" y1="37825" x2="31055" y2="37825"/>
                        <a14:foregroundMark x1="26855" y1="39716" x2="26855" y2="39716"/>
                        <a14:foregroundMark x1="17090" y1="66667" x2="17090" y2="66667"/>
                        <a14:foregroundMark x1="19629" y1="69031" x2="19629" y2="69031"/>
                        <a14:foregroundMark x1="24609" y1="82270" x2="24609" y2="82270"/>
                        <a14:foregroundMark x1="24707" y1="79669" x2="24707" y2="79669"/>
                        <a14:foregroundMark x1="73535" y1="81797" x2="73535" y2="81797"/>
                        <a14:foregroundMark x1="74609" y1="80378" x2="74609" y2="80378"/>
                        <a14:backgroundMark x1="55762" y1="78251" x2="55762" y2="78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3" r="7712" b="15227"/>
          <a:stretch/>
        </p:blipFill>
        <p:spPr>
          <a:xfrm>
            <a:off x="66818" y="3501396"/>
            <a:ext cx="6908717" cy="2700000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8377134"/>
              </p:ext>
            </p:extLst>
          </p:nvPr>
        </p:nvGraphicFramePr>
        <p:xfrm>
          <a:off x="66819" y="926004"/>
          <a:ext cx="9022080" cy="2103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r>
                        <a:rPr lang="el-GR" sz="2400" baseline="0" dirty="0" smtClean="0">
                          <a:solidFill>
                            <a:srgbClr val="FFFFFF"/>
                          </a:solidFill>
                        </a:rPr>
                        <a:t> Πλάγιες κοιλίες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Κεντρική Μοίρα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(Βρεγματικός λοβός)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Κέρατα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(Μετωπιαίος, Ινιακός, Κροταφικός λοβός)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Προς τα κάτω η πλάγια κοιλία επικοινωνεί με την 3</a:t>
                      </a:r>
                      <a:r>
                        <a:rPr lang="el-GR" sz="2400" baseline="30000" dirty="0" smtClean="0">
                          <a:solidFill>
                            <a:srgbClr val="FFFFFF"/>
                          </a:solidFill>
                        </a:rPr>
                        <a:t>η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 κοιλία που βρίσκεται στο διάμεσο εγκέφαλο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8209523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Πλάγιες κοιλίες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15" name="Group 23"/>
          <p:cNvGrpSpPr>
            <a:grpSpLocks noChangeAspect="1"/>
          </p:cNvGrpSpPr>
          <p:nvPr/>
        </p:nvGrpSpPr>
        <p:grpSpPr bwMode="auto">
          <a:xfrm>
            <a:off x="66819" y="3273238"/>
            <a:ext cx="323852" cy="288132"/>
            <a:chOff x="385" y="1666"/>
            <a:chExt cx="530" cy="335"/>
          </a:xfrm>
        </p:grpSpPr>
        <p:sp>
          <p:nvSpPr>
            <p:cNvPr id="16" name="Gear"/>
            <p:cNvSpPr>
              <a:spLocks noEditPoints="1" noChangeArrowheads="1"/>
            </p:cNvSpPr>
            <p:nvPr/>
          </p:nvSpPr>
          <p:spPr bwMode="auto">
            <a:xfrm>
              <a:off x="612" y="1666"/>
              <a:ext cx="303" cy="20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7" name="AutoShape 20"/>
            <p:cNvSpPr>
              <a:spLocks noEditPoints="1" noChangeArrowheads="1"/>
            </p:cNvSpPr>
            <p:nvPr/>
          </p:nvSpPr>
          <p:spPr bwMode="auto">
            <a:xfrm>
              <a:off x="385" y="1752"/>
              <a:ext cx="362" cy="24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19068" y="3056648"/>
            <a:ext cx="638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dirty="0" smtClean="0">
                <a:solidFill>
                  <a:srgbClr val="FF0000"/>
                </a:solidFill>
              </a:rPr>
              <a:t>Περιέχει ενδοκοιλιακό υγρό που παράγεται από το χοριοειδές πλέγμα</a:t>
            </a:r>
            <a:r>
              <a:rPr lang="en-US" dirty="0" smtClean="0">
                <a:solidFill>
                  <a:srgbClr val="FF0000"/>
                </a:solidFill>
              </a:rPr>
              <a:t>. </a:t>
            </a:r>
            <a:r>
              <a:rPr lang="el-GR" dirty="0" smtClean="0">
                <a:solidFill>
                  <a:srgbClr val="FF0000"/>
                </a:solidFill>
              </a:rPr>
              <a:t>Παθολογική αύξηση προκαλεί υδροκέφαλο</a:t>
            </a:r>
            <a:endParaRPr lang="el-GR" sz="1400" dirty="0" smtClean="0">
              <a:solidFill>
                <a:srgbClr val="FF0000"/>
              </a:solidFill>
            </a:endParaRPr>
          </a:p>
        </p:txBody>
      </p:sp>
      <p:pic>
        <p:nvPicPr>
          <p:cNvPr id="19" name="Picture 18" descr="hydrocephalus-490x326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6" b="90798" l="408" r="98367">
                        <a14:foregroundMark x1="7551" y1="50000" x2="7551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006" b="6050"/>
          <a:stretch/>
        </p:blipFill>
        <p:spPr>
          <a:xfrm>
            <a:off x="6649880" y="3051824"/>
            <a:ext cx="2489200" cy="13073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26184" y="3821896"/>
            <a:ext cx="15448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Πλάγιες κοιλίες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06585" y="4791409"/>
            <a:ext cx="996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3</a:t>
            </a:r>
            <a:r>
              <a:rPr lang="el-GR" sz="1600" dirty="0" smtClean="0">
                <a:solidFill>
                  <a:srgbClr val="FFFFFF"/>
                </a:solidFill>
              </a:rPr>
              <a:t>η κοιλία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25744" y="5410477"/>
            <a:ext cx="996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4</a:t>
            </a:r>
            <a:r>
              <a:rPr lang="el-GR" sz="1600" dirty="0" smtClean="0">
                <a:solidFill>
                  <a:srgbClr val="FFFFFF"/>
                </a:solidFill>
              </a:rPr>
              <a:t>η κοιλία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27" name="Line 16"/>
          <p:cNvSpPr>
            <a:spLocks noChangeShapeType="1"/>
          </p:cNvSpPr>
          <p:nvPr/>
        </p:nvSpPr>
        <p:spPr bwMode="auto">
          <a:xfrm>
            <a:off x="3278549" y="4160451"/>
            <a:ext cx="1516205" cy="33853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16"/>
          <p:cNvSpPr>
            <a:spLocks noChangeShapeType="1"/>
          </p:cNvSpPr>
          <p:nvPr/>
        </p:nvSpPr>
        <p:spPr bwMode="auto">
          <a:xfrm flipH="1">
            <a:off x="2156162" y="4160451"/>
            <a:ext cx="1122385" cy="13179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H="1" flipV="1">
            <a:off x="1752497" y="4863236"/>
            <a:ext cx="954088" cy="9844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/>
          <p:cNvSpPr>
            <a:spLocks noChangeShapeType="1"/>
          </p:cNvSpPr>
          <p:nvPr/>
        </p:nvSpPr>
        <p:spPr bwMode="auto">
          <a:xfrm flipV="1">
            <a:off x="3703072" y="4961683"/>
            <a:ext cx="1160602" cy="689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 flipV="1">
            <a:off x="3703073" y="5243899"/>
            <a:ext cx="1588916" cy="3379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 flipH="1" flipV="1">
            <a:off x="1752496" y="5410477"/>
            <a:ext cx="973246" cy="17141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593396" y="5844311"/>
            <a:ext cx="115837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FFFFFF"/>
                </a:solidFill>
              </a:rPr>
              <a:t>Κεντρικός Σωλήνας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 flipV="1">
            <a:off x="3632986" y="5716952"/>
            <a:ext cx="1754596" cy="37431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16"/>
          <p:cNvSpPr>
            <a:spLocks noChangeShapeType="1"/>
          </p:cNvSpPr>
          <p:nvPr/>
        </p:nvSpPr>
        <p:spPr bwMode="auto">
          <a:xfrm flipH="1" flipV="1">
            <a:off x="1752496" y="5985522"/>
            <a:ext cx="840900" cy="10574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8526654"/>
              </p:ext>
            </p:extLst>
          </p:nvPr>
        </p:nvGraphicFramePr>
        <p:xfrm>
          <a:off x="66820" y="926004"/>
          <a:ext cx="9022080" cy="2194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Φαιές μάζες που βρίσκονται μέσα στη λευκή ουσία της βάσης των ημισφαιρίων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Ραβδωτό σώμα </a:t>
                      </a: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(Κερκοφόρος</a:t>
                      </a:r>
                      <a:r>
                        <a:rPr lang="el-GR" sz="2000" baseline="0" dirty="0" smtClean="0">
                          <a:solidFill>
                            <a:srgbClr val="FF0000"/>
                          </a:solidFill>
                        </a:rPr>
                        <a:t> πυρήνας – Ραβδοειδής πυρήνας)</a:t>
                      </a:r>
                      <a:endParaRPr lang="el-GR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Ταινιοειδής πυρήνας</a:t>
                      </a:r>
                      <a:endParaRPr lang="el-GR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Αμυγδαλοειδής πυρήνας</a:t>
                      </a:r>
                      <a:endParaRPr lang="el-GR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7521361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Πυρήνες του Τελικού Εγκεφάλου (Βασικά Γάγγλια)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 descr="Amygdala alone in Brain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56" b="97399" l="19089" r="852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766" y="3154776"/>
            <a:ext cx="4391025" cy="3295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8488" y="4626966"/>
            <a:ext cx="2182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Κερκοφόρος πυρήνας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468488" y="5453913"/>
            <a:ext cx="2430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Αμυγδαλ</a:t>
            </a:r>
            <a:r>
              <a:rPr lang="en-US" sz="1600" dirty="0" smtClean="0"/>
              <a:t>o</a:t>
            </a:r>
            <a:r>
              <a:rPr lang="el-GR" sz="1600" dirty="0" smtClean="0"/>
              <a:t>ειδής πυρήνας</a:t>
            </a:r>
            <a:endParaRPr lang="en-US" sz="1600" dirty="0"/>
          </a:p>
        </p:txBody>
      </p:sp>
      <p:sp>
        <p:nvSpPr>
          <p:cNvPr id="36" name="Line 16"/>
          <p:cNvSpPr>
            <a:spLocks noChangeShapeType="1"/>
          </p:cNvSpPr>
          <p:nvPr/>
        </p:nvSpPr>
        <p:spPr bwMode="auto">
          <a:xfrm flipH="1" flipV="1">
            <a:off x="5129501" y="5158574"/>
            <a:ext cx="1338986" cy="47254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H="1" flipV="1">
            <a:off x="4932590" y="4449762"/>
            <a:ext cx="1535898" cy="3839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18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117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0" b="99063" l="750" r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046"/>
          <a:stretch/>
        </p:blipFill>
        <p:spPr>
          <a:xfrm>
            <a:off x="4906269" y="3120563"/>
            <a:ext cx="2590147" cy="3240000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772718"/>
              </p:ext>
            </p:extLst>
          </p:nvPr>
        </p:nvGraphicFramePr>
        <p:xfrm>
          <a:off x="66819" y="926004"/>
          <a:ext cx="9020569" cy="2194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056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Οι</a:t>
                      </a: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 νευρικές ίνες της χωρίζονται σε 3 είδη</a:t>
                      </a:r>
                      <a:endParaRPr lang="el-GR" sz="2400" baseline="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baseline="0" dirty="0" smtClean="0">
                          <a:solidFill>
                            <a:srgbClr val="FF0000"/>
                          </a:solidFill>
                        </a:rPr>
                        <a:t>Συνδετικές </a:t>
                      </a:r>
                      <a:r>
                        <a:rPr lang="el-GR" sz="2000" baseline="0" dirty="0" smtClean="0">
                          <a:solidFill>
                            <a:schemeClr val="tx1"/>
                          </a:solidFill>
                        </a:rPr>
                        <a:t>Συνδέουν τις διάφορες περιοχές του ημισφαιρίου</a:t>
                      </a:r>
                      <a:endParaRPr lang="el-GR" sz="24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Συνδεσμικές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Συνδέουν τα 2 ημισφαίρια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Προβλητικές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Συνδέουν το φλοιό των ημισφαιρίων με τα υπόλοιπα μέρη του εγκεφάλου και το νωτιαίο μυελό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68541" y="6404353"/>
            <a:ext cx="2133600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29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1026911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Λευκή Ουσία Ημισφαιρίων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2388-12202-1-PB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8" y="4699000"/>
            <a:ext cx="4064000" cy="1657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892" y="3130408"/>
            <a:ext cx="4314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srgbClr val="FF0000"/>
                </a:solidFill>
              </a:rPr>
              <a:t>Φαιά Ουσία: </a:t>
            </a:r>
            <a:r>
              <a:rPr lang="el-GR" sz="2000" dirty="0" smtClean="0"/>
              <a:t>Νευρικά κύτταρα</a:t>
            </a:r>
          </a:p>
          <a:p>
            <a:r>
              <a:rPr lang="el-GR" sz="2000" dirty="0" smtClean="0">
                <a:solidFill>
                  <a:srgbClr val="FF0000"/>
                </a:solidFill>
              </a:rPr>
              <a:t>Λευκή Ουσία:</a:t>
            </a:r>
            <a:r>
              <a:rPr lang="el-GR" sz="2000" dirty="0" smtClean="0"/>
              <a:t> Νευράξονες - Μυελίνη</a:t>
            </a:r>
            <a:endParaRPr lang="en-US" sz="2000" dirty="0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>
            <a:off x="6553200" y="3445613"/>
            <a:ext cx="683236" cy="61036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6971428" y="4390695"/>
            <a:ext cx="524988" cy="42804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96416" y="4206029"/>
            <a:ext cx="1250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/>
              <a:t>Φαιά Ουσία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7236436" y="3264718"/>
            <a:ext cx="1361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/>
              <a:t>Λευκή Ουσία</a:t>
            </a:r>
            <a:endParaRPr lang="en-US" sz="1600" dirty="0"/>
          </a:p>
        </p:txBody>
      </p:sp>
      <p:grpSp>
        <p:nvGrpSpPr>
          <p:cNvPr id="14" name="Group 23"/>
          <p:cNvGrpSpPr>
            <a:grpSpLocks noChangeAspect="1"/>
          </p:cNvGrpSpPr>
          <p:nvPr/>
        </p:nvGrpSpPr>
        <p:grpSpPr bwMode="auto">
          <a:xfrm>
            <a:off x="66819" y="3273238"/>
            <a:ext cx="323852" cy="288132"/>
            <a:chOff x="385" y="1666"/>
            <a:chExt cx="530" cy="335"/>
          </a:xfrm>
        </p:grpSpPr>
        <p:sp>
          <p:nvSpPr>
            <p:cNvPr id="15" name="Gear"/>
            <p:cNvSpPr>
              <a:spLocks noEditPoints="1" noChangeArrowheads="1"/>
            </p:cNvSpPr>
            <p:nvPr/>
          </p:nvSpPr>
          <p:spPr bwMode="auto">
            <a:xfrm>
              <a:off x="612" y="1666"/>
              <a:ext cx="303" cy="20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6" name="AutoShape 20"/>
            <p:cNvSpPr>
              <a:spLocks noEditPoints="1" noChangeArrowheads="1"/>
            </p:cNvSpPr>
            <p:nvPr/>
          </p:nvSpPr>
          <p:spPr bwMode="auto">
            <a:xfrm>
              <a:off x="385" y="1752"/>
              <a:ext cx="362" cy="24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H="1">
            <a:off x="0" y="360000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412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779826"/>
              </p:ext>
            </p:extLst>
          </p:nvPr>
        </p:nvGraphicFramePr>
        <p:xfrm>
          <a:off x="793869" y="1077552"/>
          <a:ext cx="7542481" cy="40538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542481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Επικοινωνία με εξωτερικό περιβάλλον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Λειτουργία αισθήσεων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Κίνηση του οργανισμού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Λειτουργία ανταλλαγής ύλης</a:t>
                      </a:r>
                      <a:endParaRPr lang="en-US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Αναπαραγωγή</a:t>
                      </a:r>
                      <a:endParaRPr lang="en-US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Ψυχικές διεργασίες</a:t>
                      </a:r>
                      <a:endParaRPr lang="en-US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Αρμονική συνεργασία υπόλοιπων συστημάτων</a:t>
                      </a:r>
                      <a:endParaRPr lang="en-US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Your-brain-54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80" y="4766240"/>
            <a:ext cx="3103099" cy="1620000"/>
          </a:xfrm>
          <a:prstGeom prst="rect">
            <a:avLst/>
          </a:prstGeom>
        </p:spPr>
      </p:pic>
      <p:graphicFrame>
        <p:nvGraphicFramePr>
          <p:cNvPr id="1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4422468"/>
              </p:ext>
            </p:extLst>
          </p:nvPr>
        </p:nvGraphicFramePr>
        <p:xfrm>
          <a:off x="793869" y="337189"/>
          <a:ext cx="7542481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542481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chemeClr val="tx1"/>
                          </a:solidFill>
                        </a:rPr>
                        <a:t>Νευρικό Σύστημα</a:t>
                      </a:r>
                      <a:endParaRPr lang="en-US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48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3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58" b="94737" l="36211" r="951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94" t="8474" r="4683" b="5035"/>
          <a:stretch/>
        </p:blipFill>
        <p:spPr>
          <a:xfrm>
            <a:off x="6055987" y="1230575"/>
            <a:ext cx="3070772" cy="3600000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966810"/>
              </p:ext>
            </p:extLst>
          </p:nvPr>
        </p:nvGraphicFramePr>
        <p:xfrm>
          <a:off x="66819" y="926004"/>
          <a:ext cx="5062682" cy="44602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06268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Οπτικοί Θάλαμοι</a:t>
                      </a:r>
                      <a:endParaRPr lang="el-GR" sz="16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solidFill>
                            <a:srgbClr val="FFFFFF"/>
                          </a:solidFill>
                        </a:rPr>
                        <a:t>Ωοειδή ογκώματα.</a:t>
                      </a:r>
                      <a:r>
                        <a:rPr lang="el-GR" sz="1600" baseline="0" dirty="0" smtClean="0">
                          <a:solidFill>
                            <a:srgbClr val="FFFFFF"/>
                          </a:solidFill>
                        </a:rPr>
                        <a:t> Το οξύτερο άκρο στρέφεται εμπρός και συγκλίνει με το αντίθετο</a:t>
                      </a:r>
                      <a:endParaRPr lang="el-GR" sz="16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Υποθάλαμος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aseline="0" dirty="0" smtClean="0">
                          <a:solidFill>
                            <a:srgbClr val="FFFFFF"/>
                          </a:solidFill>
                        </a:rPr>
                        <a:t>Από αυτό κρέμεται με μίσχο η υπόφυση</a:t>
                      </a:r>
                      <a:endParaRPr lang="el-GR" sz="16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Μεταθάλαμος: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solidFill>
                            <a:srgbClr val="FFFFFF"/>
                          </a:solidFill>
                        </a:rPr>
                        <a:t>Αποτελείται από το έξω γονατώδες (οπτική οδός)</a:t>
                      </a:r>
                      <a:r>
                        <a:rPr lang="el-GR" sz="1600" baseline="0" dirty="0" smtClean="0">
                          <a:solidFill>
                            <a:srgbClr val="FFFFFF"/>
                          </a:solidFill>
                        </a:rPr>
                        <a:t> και το έσω γονατώδες σώμα (ακουστική οδός)</a:t>
                      </a:r>
                      <a:endParaRPr lang="el-GR" sz="16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Επιθάλαμος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>
                          <a:solidFill>
                            <a:srgbClr val="FFFFFF"/>
                          </a:solidFill>
                        </a:rPr>
                        <a:t>Βρίσκεται το κωνάριο (επίφυση)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Τρίτη Κοιλία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baseline="0" dirty="0" smtClean="0">
                          <a:solidFill>
                            <a:srgbClr val="FFFFFF"/>
                          </a:solidFill>
                        </a:rPr>
                        <a:t>Επικοινωνεί με τις πλάγιες κοιλίες με το τρήμα του  </a:t>
                      </a:r>
                      <a:r>
                        <a:rPr lang="en-US" sz="1600" baseline="0" dirty="0" err="1" smtClean="0">
                          <a:solidFill>
                            <a:srgbClr val="FFFFFF"/>
                          </a:solidFill>
                        </a:rPr>
                        <a:t>Monroi</a:t>
                      </a:r>
                      <a:r>
                        <a:rPr lang="en-US" sz="16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l-GR" sz="1600" baseline="0" dirty="0" smtClean="0">
                          <a:solidFill>
                            <a:srgbClr val="FFFFFF"/>
                          </a:solidFill>
                        </a:rPr>
                        <a:t>και με την 4</a:t>
                      </a:r>
                      <a:r>
                        <a:rPr lang="el-GR" sz="1600" baseline="30000" dirty="0" smtClean="0">
                          <a:solidFill>
                            <a:srgbClr val="FFFFFF"/>
                          </a:solidFill>
                        </a:rPr>
                        <a:t>η</a:t>
                      </a:r>
                      <a:r>
                        <a:rPr lang="el-GR" sz="1600" baseline="0" dirty="0" smtClean="0">
                          <a:solidFill>
                            <a:srgbClr val="FFFFFF"/>
                          </a:solidFill>
                        </a:rPr>
                        <a:t> με τον Υδραγωγό του </a:t>
                      </a:r>
                      <a:r>
                        <a:rPr lang="en-US" sz="1600" baseline="0" dirty="0" err="1" smtClean="0">
                          <a:solidFill>
                            <a:srgbClr val="FFFFFF"/>
                          </a:solidFill>
                        </a:rPr>
                        <a:t>Sylvius</a:t>
                      </a:r>
                      <a:endParaRPr lang="el-GR" sz="16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1692970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Διάμεσος Εγκέφαλος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196839" y="2904159"/>
            <a:ext cx="1012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Θάλαμος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196839" y="3327478"/>
            <a:ext cx="1356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Υποθάλαμος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96839" y="3800018"/>
            <a:ext cx="1063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/>
              <a:t>Υπόφυση</a:t>
            </a:r>
            <a:endParaRPr lang="en-US" sz="1600" dirty="0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V="1">
            <a:off x="6209055" y="2461151"/>
            <a:ext cx="1066763" cy="65959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V="1">
            <a:off x="6468487" y="2776179"/>
            <a:ext cx="669493" cy="74819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 flipV="1">
            <a:off x="6209055" y="3051825"/>
            <a:ext cx="840317" cy="9352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13" descr="ventricles-of-brain.pn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3" b="84870" l="8301" r="86133">
                        <a14:foregroundMark x1="31055" y1="37825" x2="31055" y2="37825"/>
                        <a14:foregroundMark x1="26855" y1="39716" x2="26855" y2="39716"/>
                        <a14:foregroundMark x1="17090" y1="66667" x2="17090" y2="66667"/>
                        <a14:foregroundMark x1="19629" y1="69031" x2="19629" y2="69031"/>
                        <a14:foregroundMark x1="24609" y1="82270" x2="24609" y2="82270"/>
                        <a14:foregroundMark x1="24707" y1="79669" x2="24707" y2="79669"/>
                        <a14:foregroundMark x1="73535" y1="81797" x2="73535" y2="81797"/>
                        <a14:foregroundMark x1="74609" y1="80378" x2="74609" y2="80378"/>
                        <a14:backgroundMark x1="55762" y1="78251" x2="55762" y2="78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83" r="7712" b="15227"/>
          <a:stretch/>
        </p:blipFill>
        <p:spPr>
          <a:xfrm>
            <a:off x="4763110" y="4684660"/>
            <a:ext cx="4369857" cy="17077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70007" y="6053890"/>
            <a:ext cx="996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3</a:t>
            </a:r>
            <a:r>
              <a:rPr lang="el-GR" sz="1600" dirty="0" smtClean="0">
                <a:solidFill>
                  <a:srgbClr val="FFFFFF"/>
                </a:solidFill>
              </a:rPr>
              <a:t>η κοιλία</a:t>
            </a:r>
            <a:endParaRPr lang="el-GR" sz="1600" dirty="0">
              <a:solidFill>
                <a:srgbClr val="FFFFFF"/>
              </a:solidFill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V="1">
            <a:off x="7466493" y="5828007"/>
            <a:ext cx="567427" cy="42331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5759612" y="5483446"/>
            <a:ext cx="708875" cy="76787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9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920332"/>
              </p:ext>
            </p:extLst>
          </p:nvPr>
        </p:nvGraphicFramePr>
        <p:xfrm>
          <a:off x="66819" y="926004"/>
          <a:ext cx="5156344" cy="38709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15634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Το μικρότερο τμήμα του Εγκεφάλου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Τετράδυμο</a:t>
                      </a:r>
                      <a:endParaRPr lang="en-US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Πρόσθια διδύμια: </a:t>
                      </a:r>
                      <a:r>
                        <a:rPr lang="el-GR" sz="1800" dirty="0" smtClean="0">
                          <a:solidFill>
                            <a:srgbClr val="FFFFFF"/>
                          </a:solidFill>
                        </a:rPr>
                        <a:t>Σύνδεση με οπτική οδό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Οπίσθια διδύμια:</a:t>
                      </a:r>
                      <a:r>
                        <a:rPr lang="el-GR" sz="20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l-GR" sz="1800" baseline="0" dirty="0" smtClean="0">
                          <a:solidFill>
                            <a:srgbClr val="FFFFFF"/>
                          </a:solidFill>
                        </a:rPr>
                        <a:t>Συνδεση με ακουστική οδό</a:t>
                      </a:r>
                      <a:endParaRPr lang="el-GR" sz="1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Σκέλη Εγκεφάλου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Βραχίονες Τετράδυμου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Πρόσθιοι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Οπίσθιοι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Υδραγωγός </a:t>
                      </a:r>
                      <a:r>
                        <a:rPr lang="en-US" sz="2400" dirty="0" err="1" smtClean="0">
                          <a:solidFill>
                            <a:srgbClr val="FFFFFF"/>
                          </a:solidFill>
                        </a:rPr>
                        <a:t>Sylvius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31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5410021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Μέσος Εγκέφαλος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hind_and_midbrain.gif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2" b="93125" l="28906" r="9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45" t="10013" b="6819"/>
          <a:stretch/>
        </p:blipFill>
        <p:spPr>
          <a:xfrm>
            <a:off x="5628566" y="1396904"/>
            <a:ext cx="3460333" cy="30419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525268" y="3210382"/>
            <a:ext cx="1973094" cy="338554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 smtClean="0"/>
              <a:t>Μέσος Εγκέφαλος</a:t>
            </a:r>
            <a:endParaRPr lang="en-US" sz="1600" dirty="0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5513475" y="3032138"/>
            <a:ext cx="1959249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2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visions_of_brain1328986843665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96" b="55937" l="11765" r="733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385" b="41709"/>
          <a:stretch/>
        </p:blipFill>
        <p:spPr>
          <a:xfrm>
            <a:off x="1825180" y="2155967"/>
            <a:ext cx="5427169" cy="3928009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41091"/>
              </p:ext>
            </p:extLst>
          </p:nvPr>
        </p:nvGraphicFramePr>
        <p:xfrm>
          <a:off x="66819" y="926004"/>
          <a:ext cx="6588443" cy="10363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58844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Γέφυρα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Παρεγκεφαλίδα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343712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Οπίσθιος Εγκέφαλος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927468" y="5023831"/>
            <a:ext cx="955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Γέφυρα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751679" y="4740715"/>
            <a:ext cx="1764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dirty="0">
                <a:solidFill>
                  <a:srgbClr val="FFFFFF"/>
                </a:solidFill>
              </a:rPr>
              <a:t>Παρεγκεφαλίδα</a:t>
            </a:r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V="1">
            <a:off x="2882853" y="5050978"/>
            <a:ext cx="1658985" cy="1772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H="1">
            <a:off x="5444556" y="4941992"/>
            <a:ext cx="1307122" cy="16805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15-1cb_the_human_brain_c1331534813461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0" b="94685" l="13000" r="8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12" t="2697" r="17094" b="4901"/>
          <a:stretch/>
        </p:blipFill>
        <p:spPr>
          <a:xfrm>
            <a:off x="4046330" y="1703118"/>
            <a:ext cx="4730651" cy="3960000"/>
          </a:xfrm>
          <a:prstGeom prst="rect">
            <a:avLst/>
          </a:prstGeom>
        </p:spPr>
      </p:pic>
      <p:pic>
        <p:nvPicPr>
          <p:cNvPr id="2" name="Picture 1" descr="\image\bstem.gif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87" b="91892" l="23708" r="71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68" t="14868" r="28053" b="7777"/>
          <a:stretch/>
        </p:blipFill>
        <p:spPr>
          <a:xfrm>
            <a:off x="309617" y="1690288"/>
            <a:ext cx="2876596" cy="3960000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133658"/>
              </p:ext>
            </p:extLst>
          </p:nvPr>
        </p:nvGraphicFramePr>
        <p:xfrm>
          <a:off x="66819" y="92600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Λευκό αποπλατυσμένο όγκωμα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907092"/>
              </p:ext>
            </p:extLst>
          </p:nvPr>
        </p:nvGraphicFramePr>
        <p:xfrm>
          <a:off x="66819" y="34688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Γέφυρα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046330" y="4580822"/>
            <a:ext cx="955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rgbClr val="FFFFFF"/>
                </a:solidFill>
              </a:rPr>
              <a:t>Γέφυρα</a:t>
            </a:r>
            <a:endParaRPr lang="en-US" dirty="0"/>
          </a:p>
        </p:txBody>
      </p:sp>
      <p:sp>
        <p:nvSpPr>
          <p:cNvPr id="11" name="Line 16"/>
          <p:cNvSpPr>
            <a:spLocks noChangeShapeType="1"/>
          </p:cNvSpPr>
          <p:nvPr/>
        </p:nvSpPr>
        <p:spPr bwMode="auto">
          <a:xfrm flipH="1" flipV="1">
            <a:off x="1466977" y="3573593"/>
            <a:ext cx="2579352" cy="122073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V="1">
            <a:off x="5001714" y="4410385"/>
            <a:ext cx="1279707" cy="38393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27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117953"/>
              </p:ext>
            </p:extLst>
          </p:nvPr>
        </p:nvGraphicFramePr>
        <p:xfrm>
          <a:off x="66819" y="926004"/>
          <a:ext cx="3351902" cy="313944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51902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3 λοβοί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Σκώληκας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Ημισφαίρια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3 Ζεύγη σκελών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Πρόσθια: </a:t>
                      </a:r>
                      <a:r>
                        <a:rPr lang="el-GR" sz="1600" dirty="0" smtClean="0">
                          <a:solidFill>
                            <a:srgbClr val="FFFFFF"/>
                          </a:solidFill>
                        </a:rPr>
                        <a:t>Σύνδεση με Τετράδυμο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Μέσα: </a:t>
                      </a:r>
                      <a:r>
                        <a:rPr lang="el-GR" sz="1600" dirty="0" smtClean="0">
                          <a:solidFill>
                            <a:srgbClr val="FFFFFF"/>
                          </a:solidFill>
                        </a:rPr>
                        <a:t>Σύνδεση με Γέφυρα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Οπίσθια: </a:t>
                      </a:r>
                      <a:r>
                        <a:rPr lang="el-GR" sz="1600" dirty="0" smtClean="0">
                          <a:solidFill>
                            <a:srgbClr val="FFFFFF"/>
                          </a:solidFill>
                        </a:rPr>
                        <a:t>Σύνδεση με Προμήκη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7527178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Παρεγκεφαλίδα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019432" y="927549"/>
            <a:ext cx="5069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l-GR" dirty="0">
                <a:solidFill>
                  <a:srgbClr val="FFFFFF"/>
                </a:solidFill>
              </a:rPr>
              <a:t>Ρυθμίζει και συντονίζει συνειδητές </a:t>
            </a:r>
            <a:r>
              <a:rPr lang="el-GR" dirty="0" smtClean="0">
                <a:solidFill>
                  <a:srgbClr val="FFFFFF"/>
                </a:solidFill>
              </a:rPr>
              <a:t>&amp; αυτόματες κινήσεις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l-GR" dirty="0" smtClean="0">
                <a:solidFill>
                  <a:srgbClr val="FFFFFF"/>
                </a:solidFill>
              </a:rPr>
              <a:t>Εξασφαλίζει </a:t>
            </a:r>
            <a:r>
              <a:rPr lang="el-GR" dirty="0">
                <a:solidFill>
                  <a:srgbClr val="FFFFFF"/>
                </a:solidFill>
              </a:rPr>
              <a:t>ισορροπία σε </a:t>
            </a:r>
            <a:r>
              <a:rPr lang="el-GR" dirty="0" smtClean="0">
                <a:solidFill>
                  <a:srgbClr val="FFFFFF"/>
                </a:solidFill>
              </a:rPr>
              <a:t>στάση &amp; κίνηση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  <a:endParaRPr lang="el-GR" dirty="0">
              <a:solidFill>
                <a:srgbClr val="FFFFFF"/>
              </a:solidFill>
            </a:endParaRPr>
          </a:p>
        </p:txBody>
      </p:sp>
      <p:grpSp>
        <p:nvGrpSpPr>
          <p:cNvPr id="7" name="Group 23"/>
          <p:cNvGrpSpPr>
            <a:grpSpLocks noChangeAspect="1"/>
          </p:cNvGrpSpPr>
          <p:nvPr/>
        </p:nvGrpSpPr>
        <p:grpSpPr bwMode="auto">
          <a:xfrm>
            <a:off x="3491321" y="991411"/>
            <a:ext cx="350538" cy="288132"/>
            <a:chOff x="385" y="1666"/>
            <a:chExt cx="530" cy="335"/>
          </a:xfrm>
        </p:grpSpPr>
        <p:sp>
          <p:nvSpPr>
            <p:cNvPr id="8" name="Gear"/>
            <p:cNvSpPr>
              <a:spLocks noEditPoints="1" noChangeArrowheads="1"/>
            </p:cNvSpPr>
            <p:nvPr/>
          </p:nvSpPr>
          <p:spPr bwMode="auto">
            <a:xfrm>
              <a:off x="612" y="1666"/>
              <a:ext cx="303" cy="20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9" name="AutoShape 20"/>
            <p:cNvSpPr>
              <a:spLocks noEditPoints="1" noChangeArrowheads="1"/>
            </p:cNvSpPr>
            <p:nvPr/>
          </p:nvSpPr>
          <p:spPr bwMode="auto">
            <a:xfrm>
              <a:off x="385" y="1752"/>
              <a:ext cx="362" cy="24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pic>
        <p:nvPicPr>
          <p:cNvPr id="12" name="Picture 11" descr="Sobo_1909_653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03" b="94336" l="14542" r="89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8022" r="10632" b="4575"/>
          <a:stretch/>
        </p:blipFill>
        <p:spPr>
          <a:xfrm>
            <a:off x="66819" y="4273430"/>
            <a:ext cx="2878991" cy="1704988"/>
          </a:xfrm>
          <a:prstGeom prst="rect">
            <a:avLst/>
          </a:prstGeom>
        </p:spPr>
      </p:pic>
      <p:pic>
        <p:nvPicPr>
          <p:cNvPr id="13" name="Picture 12" descr="Sobo_1909_654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90" b="90730" l="8937" r="84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05" t="6207" r="13971" b="8710"/>
          <a:stretch/>
        </p:blipFill>
        <p:spPr>
          <a:xfrm>
            <a:off x="3097714" y="4353379"/>
            <a:ext cx="2974340" cy="1643523"/>
          </a:xfrm>
          <a:prstGeom prst="rect">
            <a:avLst/>
          </a:prstGeom>
        </p:spPr>
      </p:pic>
      <p:pic>
        <p:nvPicPr>
          <p:cNvPr id="14" name="Picture 13" descr="Sobo_1909_655.jp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069" b="91095" l="14286" r="87573">
                        <a14:foregroundMark x1="20450" y1="50835" x2="20450" y2="50835"/>
                        <a14:foregroundMark x1="16732" y1="53803" x2="16732" y2="53803"/>
                        <a14:foregroundMark x1="19374" y1="51020" x2="19374" y2="51020"/>
                        <a14:foregroundMark x1="21722" y1="49165" x2="21722" y2="49165"/>
                        <a14:foregroundMark x1="15362" y1="57699" x2="15362" y2="57699"/>
                        <a14:foregroundMark x1="63307" y1="46197" x2="63307" y2="46197"/>
                        <a14:backgroundMark x1="15068" y1="59740" x2="15068" y2="59740"/>
                        <a14:backgroundMark x1="15068" y1="62894" x2="15068" y2="62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05" t="16317" r="12355" b="8152"/>
          <a:stretch/>
        </p:blipFill>
        <p:spPr>
          <a:xfrm>
            <a:off x="6176155" y="4353379"/>
            <a:ext cx="2863515" cy="1551097"/>
          </a:xfrm>
          <a:prstGeom prst="rect">
            <a:avLst/>
          </a:prstGeom>
        </p:spPr>
      </p:pic>
      <p:pic>
        <p:nvPicPr>
          <p:cNvPr id="15" name="Picture 14" descr="1612_Cerebellar_Peduncles-02.jpg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7" b="3682"/>
          <a:stretch/>
        </p:blipFill>
        <p:spPr>
          <a:xfrm>
            <a:off x="6738161" y="1978859"/>
            <a:ext cx="2301509" cy="19588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3344" y="6017796"/>
            <a:ext cx="131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rgbClr val="FF0000"/>
                </a:solidFill>
              </a:rPr>
              <a:t>Άνω &amp; Πίσω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21396" y="6017796"/>
            <a:ext cx="6759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rgbClr val="FF0000"/>
                </a:solidFill>
              </a:rPr>
              <a:t>Κάτω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6118" y="6017796"/>
            <a:ext cx="1051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rgbClr val="FF0000"/>
                </a:solidFill>
              </a:rPr>
              <a:t>Μπροστά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20" name="Picture 19" descr="brain-fade-6f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5760" r="14012" b="9719"/>
          <a:stretch/>
        </p:blipFill>
        <p:spPr>
          <a:xfrm>
            <a:off x="3730745" y="1850879"/>
            <a:ext cx="256695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2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entricles-of-brain.pn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3" b="84870" l="8301" r="86133">
                        <a14:foregroundMark x1="31055" y1="37825" x2="31055" y2="37825"/>
                        <a14:foregroundMark x1="26855" y1="39716" x2="26855" y2="39716"/>
                        <a14:foregroundMark x1="17090" y1="66667" x2="17090" y2="66667"/>
                        <a14:foregroundMark x1="19629" y1="69031" x2="19629" y2="69031"/>
                        <a14:foregroundMark x1="24609" y1="82270" x2="24609" y2="82270"/>
                        <a14:foregroundMark x1="24707" y1="79669" x2="24707" y2="79669"/>
                        <a14:foregroundMark x1="73535" y1="81797" x2="73535" y2="81797"/>
                        <a14:foregroundMark x1="74609" y1="80378" x2="74609" y2="80378"/>
                        <a14:backgroundMark x1="55762" y1="78251" x2="55762" y2="78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21" r="11926" b="15227"/>
          <a:stretch/>
        </p:blipFill>
        <p:spPr>
          <a:xfrm>
            <a:off x="5050725" y="3773915"/>
            <a:ext cx="4089177" cy="1800000"/>
          </a:xfrm>
          <a:prstGeom prst="rect">
            <a:avLst/>
          </a:prstGeom>
        </p:spPr>
      </p:pic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8768749"/>
              </p:ext>
            </p:extLst>
          </p:nvPr>
        </p:nvGraphicFramePr>
        <p:xfrm>
          <a:off x="66819" y="926004"/>
          <a:ext cx="4506769" cy="914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506769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Προμήκης μυελός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r>
                        <a:rPr lang="el-GR" sz="2400" baseline="30000" dirty="0" smtClean="0">
                          <a:solidFill>
                            <a:srgbClr val="FFFFFF"/>
                          </a:solidFill>
                        </a:rPr>
                        <a:t>η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 Κοιλία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4511994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Έσχατος Εγκέφαλος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7" name="Line 16"/>
          <p:cNvSpPr>
            <a:spLocks noChangeShapeType="1"/>
          </p:cNvSpPr>
          <p:nvPr/>
        </p:nvSpPr>
        <p:spPr bwMode="auto">
          <a:xfrm flipV="1">
            <a:off x="7466493" y="4991808"/>
            <a:ext cx="764337" cy="7377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 flipH="1" flipV="1">
            <a:off x="5828530" y="5063338"/>
            <a:ext cx="641476" cy="66622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70007" y="5573915"/>
            <a:ext cx="9964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FFFFFF"/>
                </a:solidFill>
              </a:rPr>
              <a:t>4</a:t>
            </a:r>
            <a:r>
              <a:rPr lang="el-GR" sz="1600" dirty="0" smtClean="0">
                <a:solidFill>
                  <a:srgbClr val="FFFFFF"/>
                </a:solidFill>
              </a:rPr>
              <a:t>η κοιλία</a:t>
            </a:r>
            <a:endParaRPr lang="el-GR" sz="1600" dirty="0">
              <a:solidFill>
                <a:srgbClr val="FFFFFF"/>
              </a:solidFill>
            </a:endParaRPr>
          </a:p>
        </p:txBody>
      </p:sp>
      <p:pic>
        <p:nvPicPr>
          <p:cNvPr id="3" name="Picture 2" descr="mo-anterior.pn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25" b="95368" l="30588" r="749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4" r="23974" b="4035"/>
          <a:stretch/>
        </p:blipFill>
        <p:spPr>
          <a:xfrm>
            <a:off x="4933601" y="926004"/>
            <a:ext cx="1952502" cy="2520000"/>
          </a:xfrm>
          <a:prstGeom prst="rect">
            <a:avLst/>
          </a:prstGeom>
        </p:spPr>
      </p:pic>
      <p:pic>
        <p:nvPicPr>
          <p:cNvPr id="11" name="Picture 10" descr="image49.png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264" b="77778" l="14943" r="46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44" t="17259" r="51809" b="23949"/>
          <a:stretch/>
        </p:blipFill>
        <p:spPr>
          <a:xfrm>
            <a:off x="7215633" y="926004"/>
            <a:ext cx="1707680" cy="2520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430627" y="3354541"/>
            <a:ext cx="1111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rgbClr val="FFFFFF"/>
                </a:solidFill>
              </a:rPr>
              <a:t>Προμήκης</a:t>
            </a:r>
            <a:endParaRPr lang="en-US" sz="1600" dirty="0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7515719" y="3140427"/>
            <a:ext cx="764337" cy="41820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 flipH="1" flipV="1">
            <a:off x="5877760" y="2461150"/>
            <a:ext cx="562712" cy="109114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0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1559697"/>
              </p:ext>
            </p:extLst>
          </p:nvPr>
        </p:nvGraphicFramePr>
        <p:xfrm>
          <a:off x="66819" y="926004"/>
          <a:ext cx="4096138" cy="44805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57023"/>
                <a:gridCol w="2439115"/>
              </a:tblGrid>
              <a:tr h="370840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Τελικός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Ημισφαίρια (2)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Σύνδεσμοι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Πυρήνες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Πλάγιες Κοιλίες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Διάμεσος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Οπτικοί Θάλαμοι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Υποθάλαμος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Μεταθάλαμος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Επιθάλαμος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3</a:t>
                      </a:r>
                      <a:r>
                        <a:rPr lang="el-GR" sz="2400" baseline="30000" dirty="0" smtClean="0">
                          <a:solidFill>
                            <a:srgbClr val="FFFFFF"/>
                          </a:solidFill>
                        </a:rPr>
                        <a:t>η</a:t>
                      </a: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 Κοιλία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3797370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Συνοπτική Παρουσίαση - Εγκέφαλος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7977072"/>
              </p:ext>
            </p:extLst>
          </p:nvPr>
        </p:nvGraphicFramePr>
        <p:xfrm>
          <a:off x="4185593" y="926004"/>
          <a:ext cx="4903306" cy="4023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49209"/>
                <a:gridCol w="3254097"/>
              </a:tblGrid>
              <a:tr h="370840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Μέσος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Τετράδυμο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Σκέλη Εγκεφάλου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Βραχίονες Τετράδυμου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Υδραγωγός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Sylvius</a:t>
                      </a:r>
                      <a:endParaRPr lang="el-GR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Οπίσθιος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Γέφυρα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Παρεγκεφαλίδα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Έσχατος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Προμήκης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1854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el-GR" sz="2400" baseline="30000" dirty="0" smtClean="0">
                          <a:solidFill>
                            <a:schemeClr val="tx1"/>
                          </a:solidFill>
                        </a:rPr>
                        <a:t>η</a:t>
                      </a:r>
                      <a:r>
                        <a:rPr lang="el-GR" sz="2400" baseline="0" dirty="0" smtClean="0">
                          <a:solidFill>
                            <a:schemeClr val="tx1"/>
                          </a:solidFill>
                        </a:rPr>
                        <a:t> Κοιλία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775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198701"/>
              </p:ext>
            </p:extLst>
          </p:nvPr>
        </p:nvGraphicFramePr>
        <p:xfrm>
          <a:off x="66819" y="926004"/>
          <a:ext cx="7972845" cy="2311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97644"/>
                <a:gridCol w="3071793"/>
                <a:gridCol w="2703408"/>
              </a:tblGrid>
              <a:tr h="370840">
                <a:tc rowSpan="6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Ημισφαίριο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Ρινικός Εγκέφαλος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Χιτώνας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>
                          <a:solidFill>
                            <a:srgbClr val="FF0000"/>
                          </a:solidFill>
                        </a:rPr>
                        <a:t>Κεντρικός λοβός (</a:t>
                      </a:r>
                      <a:r>
                        <a:rPr lang="en-US" sz="1800" dirty="0" err="1" smtClean="0">
                          <a:solidFill>
                            <a:srgbClr val="FF0000"/>
                          </a:solidFill>
                        </a:rPr>
                        <a:t>Reil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  <a:endParaRPr lang="el-GR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aseline="0" dirty="0" smtClean="0">
                          <a:solidFill>
                            <a:srgbClr val="FF0000"/>
                          </a:solidFill>
                        </a:rPr>
                        <a:t>Μετωπιαίος λοβός</a:t>
                      </a:r>
                      <a:endParaRPr lang="el-GR" sz="1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>
                          <a:solidFill>
                            <a:srgbClr val="FF0000"/>
                          </a:solidFill>
                        </a:rPr>
                        <a:t>Βρεγματικός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>
                          <a:solidFill>
                            <a:srgbClr val="FF0000"/>
                          </a:solidFill>
                        </a:rPr>
                        <a:t>Κροταφικός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>
                          <a:solidFill>
                            <a:srgbClr val="FF0000"/>
                          </a:solidFill>
                        </a:rPr>
                        <a:t>Ινιακός λοβός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37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9486226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Συνοπτική Παρουσίαση – Ημισφαίρια - Σύνδεσμοι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781703"/>
              </p:ext>
            </p:extLst>
          </p:nvPr>
        </p:nvGraphicFramePr>
        <p:xfrm>
          <a:off x="69995" y="3441104"/>
          <a:ext cx="7964125" cy="28956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194937"/>
                <a:gridCol w="3065780"/>
                <a:gridCol w="2703408"/>
              </a:tblGrid>
              <a:tr h="370840">
                <a:tc row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Σύνδεσμοι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Ημισφαιρίων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Μεσολόβιο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Σώμα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aseline="0" dirty="0" smtClean="0">
                          <a:solidFill>
                            <a:srgbClr val="FF0000"/>
                          </a:solidFill>
                        </a:rPr>
                        <a:t>Ρύγχος</a:t>
                      </a:r>
                      <a:endParaRPr lang="el-GR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Γόνυ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Ψαλίδα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Σώμα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66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Σκέλη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Διαφανές Διάφραγμα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Πρόσθιος Σύνδεσμος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>
          <a:xfrm flipH="1">
            <a:off x="0" y="6300000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1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0841367"/>
              </p:ext>
            </p:extLst>
          </p:nvPr>
        </p:nvGraphicFramePr>
        <p:xfrm>
          <a:off x="66819" y="926004"/>
          <a:ext cx="8278246" cy="2316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35009"/>
                <a:gridCol w="3679020"/>
                <a:gridCol w="2664217"/>
              </a:tblGrid>
              <a:tr h="370840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Πυρήνες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Τελικού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Εγκεφάλου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Ραβδωτό Σώμα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Κερκοφόρος Πυρήνας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aseline="0" dirty="0" smtClean="0">
                          <a:solidFill>
                            <a:srgbClr val="FF0000"/>
                          </a:solidFill>
                        </a:rPr>
                        <a:t>Φακοειδής Πυρήνας</a:t>
                      </a:r>
                      <a:endParaRPr lang="el-GR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Ταινιοειδής Πυρήνας</a:t>
                      </a:r>
                      <a:endParaRPr lang="el-GR" sz="240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chemeClr val="tx1"/>
                          </a:solidFill>
                        </a:rPr>
                        <a:t>(Προτείχισμα)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Αμυγδαλοειδής Πυρήνας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000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10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1902051"/>
              </p:ext>
            </p:extLst>
          </p:nvPr>
        </p:nvGraphicFramePr>
        <p:xfrm>
          <a:off x="66819" y="346884"/>
          <a:ext cx="9022080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Συνοπτική Παρουσίαση – Πυρήνες Τελικού Εγκεφάλου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046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 descr="brain_real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" y="5102225"/>
            <a:ext cx="2670810" cy="1181100"/>
          </a:xfrm>
          <a:prstGeom prst="rect">
            <a:avLst/>
          </a:prstGeom>
        </p:spPr>
      </p:pic>
      <p:pic>
        <p:nvPicPr>
          <p:cNvPr id="9" name="Picture 8" descr="brain_real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839" l="0" r="100000">
                        <a14:foregroundMark x1="64907" y1="38710" x2="64907" y2="38710"/>
                        <a14:foregroundMark x1="82454" y1="45806" x2="82454" y2="45806"/>
                        <a14:foregroundMark x1="65335" y1="80968" x2="65335" y2="80968"/>
                        <a14:foregroundMark x1="59058" y1="60968" x2="59058" y2="60968"/>
                        <a14:foregroundMark x1="61484" y1="63548" x2="61484" y2="63548"/>
                        <a14:foregroundMark x1="66191" y1="64516" x2="66191" y2="64516"/>
                        <a14:foregroundMark x1="71327" y1="70000" x2="71327" y2="70000"/>
                        <a14:foregroundMark x1="68616" y1="58065" x2="68616" y2="58065"/>
                        <a14:foregroundMark x1="67618" y1="51613" x2="67618" y2="51613"/>
                        <a14:foregroundMark x1="67618" y1="51613" x2="67618" y2="51613"/>
                        <a14:foregroundMark x1="73894" y1="64516" x2="73894" y2="64516"/>
                        <a14:foregroundMark x1="79173" y1="73548" x2="79173" y2="73548"/>
                        <a14:foregroundMark x1="67760" y1="82258" x2="67760" y2="82258"/>
                        <a14:foregroundMark x1="74180" y1="75806" x2="74180" y2="75806"/>
                        <a14:foregroundMark x1="73466" y1="70645" x2="73466" y2="70645"/>
                        <a14:foregroundMark x1="69900" y1="64516" x2="69900" y2="64516"/>
                        <a14:foregroundMark x1="63766" y1="57419" x2="63766" y2="57419"/>
                        <a14:foregroundMark x1="62482" y1="53871" x2="62482" y2="53871"/>
                        <a14:foregroundMark x1="59058" y1="30645" x2="59058" y2="30645"/>
                        <a14:foregroundMark x1="63481" y1="25806" x2="63481" y2="25806"/>
                        <a14:foregroundMark x1="73609" y1="39677" x2="73609" y2="39677"/>
                        <a14:foregroundMark x1="69900" y1="27419" x2="69900" y2="27419"/>
                        <a14:foregroundMark x1="69330" y1="24194" x2="69330" y2="24194"/>
                        <a14:foregroundMark x1="72753" y1="27097" x2="72753" y2="27097"/>
                        <a14:foregroundMark x1="73466" y1="23871" x2="73466" y2="23871"/>
                        <a14:foregroundMark x1="78031" y1="41613" x2="78031" y2="41613"/>
                        <a14:foregroundMark x1="81027" y1="39677" x2="81027" y2="39677"/>
                        <a14:foregroundMark x1="83880" y1="53548" x2="83880" y2="53548"/>
                        <a14:foregroundMark x1="81740" y1="53226" x2="81740" y2="53226"/>
                        <a14:foregroundMark x1="86305" y1="64194" x2="86305" y2="64194"/>
                        <a14:foregroundMark x1="82596" y1="75161" x2="82596" y2="75161"/>
                        <a14:foregroundMark x1="82311" y1="80000" x2="82311" y2="80000"/>
                        <a14:foregroundMark x1="83880" y1="79355" x2="83880" y2="79355"/>
                        <a14:foregroundMark x1="83595" y1="67419" x2="83595" y2="67419"/>
                        <a14:foregroundMark x1="84023" y1="62258" x2="84023" y2="62258"/>
                        <a14:foregroundMark x1="78174" y1="43871" x2="78174" y2="43871"/>
                        <a14:foregroundMark x1="95720" y1="66129" x2="95720" y2="66129"/>
                        <a14:foregroundMark x1="99572" y1="63226" x2="99572" y2="63226"/>
                        <a14:backgroundMark x1="72040" y1="32581" x2="72040" y2="32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" y="444500"/>
            <a:ext cx="5698452" cy="2520000"/>
          </a:xfrm>
          <a:prstGeom prst="rect">
            <a:avLst/>
          </a:prstGeom>
        </p:spPr>
      </p:pic>
      <p:pic>
        <p:nvPicPr>
          <p:cNvPr id="11" name="Picture 10" descr="nevra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" y="3137700"/>
            <a:ext cx="3037523" cy="1477328"/>
          </a:xfrm>
          <a:prstGeom prst="rect">
            <a:avLst/>
          </a:prstGeom>
        </p:spPr>
      </p:pic>
      <p:pic>
        <p:nvPicPr>
          <p:cNvPr id="12" name="Picture 11" descr="5d49c342c0645ab191a7d7654575ae47_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904221"/>
            <a:ext cx="2667000" cy="1668780"/>
          </a:xfrm>
          <a:prstGeom prst="rect">
            <a:avLst/>
          </a:prstGeom>
        </p:spPr>
      </p:pic>
      <p:pic>
        <p:nvPicPr>
          <p:cNvPr id="13" name="Picture 12" descr="brain-602x45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98" y="444500"/>
            <a:ext cx="1922129" cy="1440000"/>
          </a:xfrm>
          <a:prstGeom prst="rect">
            <a:avLst/>
          </a:prstGeom>
        </p:spPr>
      </p:pic>
      <p:pic>
        <p:nvPicPr>
          <p:cNvPr id="14" name="Picture 13" descr="image4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963" y="2244500"/>
            <a:ext cx="1843200" cy="1440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0" y="360000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28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130591"/>
              </p:ext>
            </p:extLst>
          </p:nvPr>
        </p:nvGraphicFramePr>
        <p:xfrm>
          <a:off x="144371" y="405054"/>
          <a:ext cx="885951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5951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chemeClr val="tx1"/>
                          </a:solidFill>
                        </a:rPr>
                        <a:t>Νευρικό Σύστημα</a:t>
                      </a:r>
                      <a:endParaRPr lang="en-US" sz="28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816520"/>
              </p:ext>
            </p:extLst>
          </p:nvPr>
        </p:nvGraphicFramePr>
        <p:xfrm>
          <a:off x="144371" y="1077552"/>
          <a:ext cx="8859510" cy="47548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85951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Εγκεφαλονωτιαίο </a:t>
                      </a:r>
                      <a:r>
                        <a:rPr lang="el-GR" sz="2800" dirty="0" smtClean="0">
                          <a:solidFill>
                            <a:schemeClr val="tx1"/>
                          </a:solidFill>
                        </a:rPr>
                        <a:t>Νευρικό Σύστημα </a:t>
                      </a: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(ΕΝΣ)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Κεντρικό </a:t>
                      </a: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(ΚΕΝΣ)</a:t>
                      </a: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l-GR" sz="24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2000" baseline="0" dirty="0" smtClean="0">
                          <a:solidFill>
                            <a:srgbClr val="FFFFFF"/>
                          </a:solidFill>
                        </a:rPr>
                        <a:t>Εγκέφαλος – Νωτιαίος μυελός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Περιφερικό </a:t>
                      </a: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(ΠΕΝΣ)</a:t>
                      </a:r>
                      <a:r>
                        <a:rPr lang="el-GR" sz="2400" dirty="0" smtClean="0">
                          <a:solidFill>
                            <a:srgbClr val="FF0000"/>
                          </a:solidFill>
                        </a:rPr>
                        <a:t>: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Εγκεφαλικά νεύρα </a:t>
                      </a:r>
                      <a:r>
                        <a:rPr lang="el-GR" sz="2000" baseline="0" dirty="0" smtClean="0">
                          <a:solidFill>
                            <a:srgbClr val="FFFFFF"/>
                          </a:solidFill>
                        </a:rPr>
                        <a:t>– Νωτιαία νεύρα – Νευρικά γάγγλια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chemeClr val="tx1"/>
                          </a:solidFill>
                        </a:rPr>
                        <a:t>Αυτόνομο ή Φυτικό Νευρικό Σύστημα </a:t>
                      </a: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(ΑΝΣ)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Συμπαθητικό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Κεντρικό: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Πυρήνες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Περιφερικό:</a:t>
                      </a:r>
                      <a:r>
                        <a:rPr lang="el-GR" sz="2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Νεύρα - Γάγγλια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Παρασυμπαθητικό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Κεντρικό: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Πυρήνες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0000"/>
                          </a:solidFill>
                        </a:rPr>
                        <a:t>Περιφερικό:</a:t>
                      </a:r>
                      <a:r>
                        <a:rPr lang="el-GR" sz="2000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Νεύρα - Γάγγλια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23"/>
          <p:cNvGrpSpPr>
            <a:grpSpLocks noChangeAspect="1"/>
          </p:cNvGrpSpPr>
          <p:nvPr/>
        </p:nvGrpSpPr>
        <p:grpSpPr bwMode="auto">
          <a:xfrm>
            <a:off x="599989" y="5749517"/>
            <a:ext cx="323852" cy="288132"/>
            <a:chOff x="385" y="1666"/>
            <a:chExt cx="530" cy="335"/>
          </a:xfrm>
        </p:grpSpPr>
        <p:sp>
          <p:nvSpPr>
            <p:cNvPr id="8" name="Gear"/>
            <p:cNvSpPr>
              <a:spLocks noEditPoints="1" noChangeArrowheads="1"/>
            </p:cNvSpPr>
            <p:nvPr/>
          </p:nvSpPr>
          <p:spPr bwMode="auto">
            <a:xfrm>
              <a:off x="612" y="1666"/>
              <a:ext cx="303" cy="208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  <p:sp>
          <p:nvSpPr>
            <p:cNvPr id="10" name="AutoShape 20"/>
            <p:cNvSpPr>
              <a:spLocks noEditPoints="1" noChangeArrowheads="1"/>
            </p:cNvSpPr>
            <p:nvPr/>
          </p:nvSpPr>
          <p:spPr bwMode="auto">
            <a:xfrm>
              <a:off x="385" y="1752"/>
              <a:ext cx="362" cy="249"/>
            </a:xfrm>
            <a:custGeom>
              <a:avLst/>
              <a:gdLst>
                <a:gd name="T0" fmla="*/ 10800 w 21600"/>
                <a:gd name="T1" fmla="*/ 0 h 21600"/>
                <a:gd name="T2" fmla="*/ 21600 w 21600"/>
                <a:gd name="T3" fmla="*/ 10800 h 21600"/>
                <a:gd name="T4" fmla="*/ 10800 w 21600"/>
                <a:gd name="T5" fmla="*/ 21600 h 21600"/>
                <a:gd name="T6" fmla="*/ 0 w 21600"/>
                <a:gd name="T7" fmla="*/ 10800 h 21600"/>
                <a:gd name="T8" fmla="*/ 4374 w 21600"/>
                <a:gd name="T9" fmla="*/ 3964 h 21600"/>
                <a:gd name="T10" fmla="*/ 17841 w 21600"/>
                <a:gd name="T11" fmla="*/ 1763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9689" y="1725"/>
                  </a:moveTo>
                  <a:lnTo>
                    <a:pt x="10304" y="85"/>
                  </a:lnTo>
                  <a:lnTo>
                    <a:pt x="11637" y="85"/>
                  </a:lnTo>
                  <a:lnTo>
                    <a:pt x="12303" y="1777"/>
                  </a:lnTo>
                  <a:lnTo>
                    <a:pt x="13072" y="1931"/>
                  </a:lnTo>
                  <a:lnTo>
                    <a:pt x="14303" y="598"/>
                  </a:lnTo>
                  <a:lnTo>
                    <a:pt x="15533" y="1110"/>
                  </a:lnTo>
                  <a:lnTo>
                    <a:pt x="15584" y="2905"/>
                  </a:lnTo>
                  <a:lnTo>
                    <a:pt x="16405" y="3520"/>
                  </a:lnTo>
                  <a:lnTo>
                    <a:pt x="17891" y="2751"/>
                  </a:lnTo>
                  <a:lnTo>
                    <a:pt x="18917" y="3674"/>
                  </a:lnTo>
                  <a:lnTo>
                    <a:pt x="18199" y="5314"/>
                  </a:lnTo>
                  <a:lnTo>
                    <a:pt x="18763" y="6083"/>
                  </a:lnTo>
                  <a:lnTo>
                    <a:pt x="20403" y="6032"/>
                  </a:lnTo>
                  <a:lnTo>
                    <a:pt x="20865" y="7211"/>
                  </a:lnTo>
                  <a:lnTo>
                    <a:pt x="19737" y="8185"/>
                  </a:lnTo>
                  <a:lnTo>
                    <a:pt x="20096" y="9723"/>
                  </a:lnTo>
                  <a:lnTo>
                    <a:pt x="21634" y="10287"/>
                  </a:lnTo>
                  <a:lnTo>
                    <a:pt x="21582" y="11620"/>
                  </a:lnTo>
                  <a:lnTo>
                    <a:pt x="20147" y="12184"/>
                  </a:lnTo>
                  <a:lnTo>
                    <a:pt x="19942" y="13158"/>
                  </a:lnTo>
                  <a:lnTo>
                    <a:pt x="21070" y="14234"/>
                  </a:lnTo>
                  <a:lnTo>
                    <a:pt x="20608" y="15362"/>
                  </a:lnTo>
                  <a:lnTo>
                    <a:pt x="19019" y="15465"/>
                  </a:lnTo>
                  <a:lnTo>
                    <a:pt x="18404" y="16439"/>
                  </a:lnTo>
                  <a:lnTo>
                    <a:pt x="19122" y="17925"/>
                  </a:lnTo>
                  <a:lnTo>
                    <a:pt x="18096" y="18797"/>
                  </a:lnTo>
                  <a:lnTo>
                    <a:pt x="16763" y="18284"/>
                  </a:lnTo>
                  <a:lnTo>
                    <a:pt x="15431" y="19002"/>
                  </a:lnTo>
                  <a:lnTo>
                    <a:pt x="15277" y="20848"/>
                  </a:lnTo>
                  <a:lnTo>
                    <a:pt x="14149" y="21155"/>
                  </a:lnTo>
                  <a:lnTo>
                    <a:pt x="13021" y="19925"/>
                  </a:lnTo>
                  <a:lnTo>
                    <a:pt x="12252" y="20181"/>
                  </a:lnTo>
                  <a:lnTo>
                    <a:pt x="11739" y="21668"/>
                  </a:lnTo>
                  <a:lnTo>
                    <a:pt x="10201" y="21668"/>
                  </a:lnTo>
                  <a:lnTo>
                    <a:pt x="9740" y="20130"/>
                  </a:lnTo>
                  <a:lnTo>
                    <a:pt x="8253" y="19771"/>
                  </a:lnTo>
                  <a:lnTo>
                    <a:pt x="7125" y="21001"/>
                  </a:lnTo>
                  <a:lnTo>
                    <a:pt x="5895" y="20489"/>
                  </a:lnTo>
                  <a:lnTo>
                    <a:pt x="5946" y="18592"/>
                  </a:lnTo>
                  <a:lnTo>
                    <a:pt x="5177" y="18131"/>
                  </a:lnTo>
                  <a:lnTo>
                    <a:pt x="3383" y="18848"/>
                  </a:lnTo>
                  <a:lnTo>
                    <a:pt x="2614" y="17874"/>
                  </a:lnTo>
                  <a:lnTo>
                    <a:pt x="3383" y="16182"/>
                  </a:lnTo>
                  <a:lnTo>
                    <a:pt x="2922" y="15465"/>
                  </a:lnTo>
                  <a:lnTo>
                    <a:pt x="922" y="15516"/>
                  </a:lnTo>
                  <a:lnTo>
                    <a:pt x="512" y="14234"/>
                  </a:lnTo>
                  <a:lnTo>
                    <a:pt x="1948" y="12901"/>
                  </a:lnTo>
                  <a:lnTo>
                    <a:pt x="1896" y="12184"/>
                  </a:lnTo>
                  <a:lnTo>
                    <a:pt x="0" y="11415"/>
                  </a:lnTo>
                  <a:lnTo>
                    <a:pt x="51" y="10031"/>
                  </a:lnTo>
                  <a:lnTo>
                    <a:pt x="1948" y="9313"/>
                  </a:lnTo>
                  <a:lnTo>
                    <a:pt x="2101" y="8595"/>
                  </a:lnTo>
                  <a:lnTo>
                    <a:pt x="615" y="7160"/>
                  </a:lnTo>
                  <a:lnTo>
                    <a:pt x="1127" y="5878"/>
                  </a:lnTo>
                  <a:lnTo>
                    <a:pt x="3178" y="5981"/>
                  </a:lnTo>
                  <a:lnTo>
                    <a:pt x="3588" y="5417"/>
                  </a:lnTo>
                  <a:lnTo>
                    <a:pt x="2819" y="3520"/>
                  </a:lnTo>
                  <a:lnTo>
                    <a:pt x="3742" y="2597"/>
                  </a:lnTo>
                  <a:lnTo>
                    <a:pt x="5536" y="3417"/>
                  </a:lnTo>
                  <a:lnTo>
                    <a:pt x="6049" y="3058"/>
                  </a:lnTo>
                  <a:lnTo>
                    <a:pt x="6100" y="1264"/>
                  </a:lnTo>
                  <a:lnTo>
                    <a:pt x="7228" y="700"/>
                  </a:lnTo>
                  <a:lnTo>
                    <a:pt x="8510" y="2033"/>
                  </a:lnTo>
                  <a:lnTo>
                    <a:pt x="9689" y="1725"/>
                  </a:lnTo>
                  <a:close/>
                  <a:moveTo>
                    <a:pt x="10817" y="14422"/>
                  </a:moveTo>
                  <a:lnTo>
                    <a:pt x="11175" y="14388"/>
                  </a:lnTo>
                  <a:lnTo>
                    <a:pt x="11534" y="14354"/>
                  </a:lnTo>
                  <a:lnTo>
                    <a:pt x="11893" y="14268"/>
                  </a:lnTo>
                  <a:lnTo>
                    <a:pt x="12218" y="14166"/>
                  </a:lnTo>
                  <a:lnTo>
                    <a:pt x="12508" y="13995"/>
                  </a:lnTo>
                  <a:lnTo>
                    <a:pt x="12816" y="13807"/>
                  </a:lnTo>
                  <a:lnTo>
                    <a:pt x="13106" y="13602"/>
                  </a:lnTo>
                  <a:lnTo>
                    <a:pt x="13329" y="13380"/>
                  </a:lnTo>
                  <a:lnTo>
                    <a:pt x="13568" y="13106"/>
                  </a:lnTo>
                  <a:lnTo>
                    <a:pt x="13790" y="12850"/>
                  </a:lnTo>
                  <a:lnTo>
                    <a:pt x="13961" y="12560"/>
                  </a:lnTo>
                  <a:lnTo>
                    <a:pt x="14115" y="12269"/>
                  </a:lnTo>
                  <a:lnTo>
                    <a:pt x="14217" y="11927"/>
                  </a:lnTo>
                  <a:lnTo>
                    <a:pt x="14320" y="11568"/>
                  </a:lnTo>
                  <a:lnTo>
                    <a:pt x="14388" y="11210"/>
                  </a:lnTo>
                  <a:lnTo>
                    <a:pt x="14388" y="10851"/>
                  </a:lnTo>
                  <a:lnTo>
                    <a:pt x="14388" y="10492"/>
                  </a:lnTo>
                  <a:lnTo>
                    <a:pt x="14320" y="10133"/>
                  </a:lnTo>
                  <a:lnTo>
                    <a:pt x="14217" y="9808"/>
                  </a:lnTo>
                  <a:lnTo>
                    <a:pt x="14115" y="9467"/>
                  </a:lnTo>
                  <a:lnTo>
                    <a:pt x="13961" y="9142"/>
                  </a:lnTo>
                  <a:lnTo>
                    <a:pt x="13790" y="8851"/>
                  </a:lnTo>
                  <a:lnTo>
                    <a:pt x="13568" y="8595"/>
                  </a:lnTo>
                  <a:lnTo>
                    <a:pt x="13329" y="8322"/>
                  </a:lnTo>
                  <a:lnTo>
                    <a:pt x="13106" y="8100"/>
                  </a:lnTo>
                  <a:lnTo>
                    <a:pt x="12816" y="7894"/>
                  </a:lnTo>
                  <a:lnTo>
                    <a:pt x="12508" y="7741"/>
                  </a:lnTo>
                  <a:lnTo>
                    <a:pt x="12218" y="7570"/>
                  </a:lnTo>
                  <a:lnTo>
                    <a:pt x="11893" y="7433"/>
                  </a:lnTo>
                  <a:lnTo>
                    <a:pt x="11534" y="7382"/>
                  </a:lnTo>
                  <a:lnTo>
                    <a:pt x="11175" y="7313"/>
                  </a:lnTo>
                  <a:lnTo>
                    <a:pt x="10817" y="7313"/>
                  </a:lnTo>
                  <a:lnTo>
                    <a:pt x="10441" y="7313"/>
                  </a:lnTo>
                  <a:lnTo>
                    <a:pt x="10082" y="7382"/>
                  </a:lnTo>
                  <a:lnTo>
                    <a:pt x="9757" y="7433"/>
                  </a:lnTo>
                  <a:lnTo>
                    <a:pt x="9432" y="7570"/>
                  </a:lnTo>
                  <a:lnTo>
                    <a:pt x="9142" y="7741"/>
                  </a:lnTo>
                  <a:lnTo>
                    <a:pt x="8834" y="7894"/>
                  </a:lnTo>
                  <a:lnTo>
                    <a:pt x="8544" y="8100"/>
                  </a:lnTo>
                  <a:lnTo>
                    <a:pt x="8287" y="8322"/>
                  </a:lnTo>
                  <a:lnTo>
                    <a:pt x="8048" y="8595"/>
                  </a:lnTo>
                  <a:lnTo>
                    <a:pt x="7860" y="8851"/>
                  </a:lnTo>
                  <a:lnTo>
                    <a:pt x="7689" y="9142"/>
                  </a:lnTo>
                  <a:lnTo>
                    <a:pt x="7536" y="9467"/>
                  </a:lnTo>
                  <a:lnTo>
                    <a:pt x="7399" y="9808"/>
                  </a:lnTo>
                  <a:lnTo>
                    <a:pt x="7331" y="10133"/>
                  </a:lnTo>
                  <a:lnTo>
                    <a:pt x="7262" y="10492"/>
                  </a:lnTo>
                  <a:lnTo>
                    <a:pt x="7262" y="10851"/>
                  </a:lnTo>
                  <a:lnTo>
                    <a:pt x="7262" y="11210"/>
                  </a:lnTo>
                  <a:lnTo>
                    <a:pt x="7331" y="11568"/>
                  </a:lnTo>
                  <a:lnTo>
                    <a:pt x="7399" y="11927"/>
                  </a:lnTo>
                  <a:lnTo>
                    <a:pt x="7536" y="12269"/>
                  </a:lnTo>
                  <a:lnTo>
                    <a:pt x="7689" y="12560"/>
                  </a:lnTo>
                  <a:lnTo>
                    <a:pt x="7860" y="12850"/>
                  </a:lnTo>
                  <a:lnTo>
                    <a:pt x="8048" y="13106"/>
                  </a:lnTo>
                  <a:lnTo>
                    <a:pt x="8287" y="13380"/>
                  </a:lnTo>
                  <a:lnTo>
                    <a:pt x="8544" y="13602"/>
                  </a:lnTo>
                  <a:lnTo>
                    <a:pt x="8834" y="13807"/>
                  </a:lnTo>
                  <a:lnTo>
                    <a:pt x="9142" y="13995"/>
                  </a:lnTo>
                  <a:lnTo>
                    <a:pt x="9432" y="14166"/>
                  </a:lnTo>
                  <a:lnTo>
                    <a:pt x="9757" y="14268"/>
                  </a:lnTo>
                  <a:lnTo>
                    <a:pt x="10082" y="14354"/>
                  </a:lnTo>
                  <a:lnTo>
                    <a:pt x="10441" y="14388"/>
                  </a:lnTo>
                  <a:lnTo>
                    <a:pt x="10817" y="14422"/>
                  </a:lnTo>
                  <a:close/>
                </a:path>
              </a:pathLst>
            </a:custGeom>
            <a:solidFill>
              <a:srgbClr val="C0C0C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flatTx/>
            </a:bodyPr>
            <a:lstStyle/>
            <a:p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284718" y="5823485"/>
            <a:ext cx="72571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000" dirty="0">
                <a:solidFill>
                  <a:srgbClr val="FFFFFF"/>
                </a:solidFill>
              </a:rPr>
              <a:t>Δ</a:t>
            </a:r>
            <a:r>
              <a:rPr lang="el-GR" sz="2000" dirty="0" smtClean="0">
                <a:solidFill>
                  <a:srgbClr val="FFFFFF"/>
                </a:solidFill>
              </a:rPr>
              <a:t>ιάκριση (ΕΝΣ) &amp; (ΑΝΣ) με κριτήριο την ανθρώπινη βούληση</a:t>
            </a:r>
            <a:endParaRPr lang="el-G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363668"/>
              </p:ext>
            </p:extLst>
          </p:nvPr>
        </p:nvGraphicFramePr>
        <p:xfrm>
          <a:off x="599989" y="405054"/>
          <a:ext cx="7941873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94187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Περιφερικό </a:t>
                      </a:r>
                      <a:r>
                        <a:rPr lang="el-GR" sz="3200" dirty="0" smtClean="0">
                          <a:solidFill>
                            <a:schemeClr val="tx1"/>
                          </a:solidFill>
                        </a:rPr>
                        <a:t>Νευρικό Σύστημα (ΠΝΣ)</a:t>
                      </a:r>
                      <a:endParaRPr lang="en-US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196436"/>
              </p:ext>
            </p:extLst>
          </p:nvPr>
        </p:nvGraphicFramePr>
        <p:xfrm>
          <a:off x="599989" y="1077552"/>
          <a:ext cx="7941873" cy="15544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941873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Εγκεφαλικά νεύρα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Νωτιαία νεύρα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Νευρικά γάγγλια</a:t>
                      </a:r>
                      <a:endParaRPr lang="en-US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2581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324892"/>
              </p:ext>
            </p:extLst>
          </p:nvPr>
        </p:nvGraphicFramePr>
        <p:xfrm>
          <a:off x="541825" y="405054"/>
          <a:ext cx="8073351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073351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Αυτόνομο ή Φυτικό </a:t>
                      </a:r>
                      <a:r>
                        <a:rPr lang="el-GR" sz="3200" dirty="0" smtClean="0">
                          <a:solidFill>
                            <a:schemeClr val="tx1"/>
                          </a:solidFill>
                        </a:rPr>
                        <a:t>Νευρικό Σύστημα (ΑΝΣ)</a:t>
                      </a:r>
                      <a:endParaRPr lang="en-US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026267"/>
              </p:ext>
            </p:extLst>
          </p:nvPr>
        </p:nvGraphicFramePr>
        <p:xfrm>
          <a:off x="541825" y="1077552"/>
          <a:ext cx="8073351" cy="10363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073351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Συμπαθητικό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Παρασυμπαθητικό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5101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42</a:t>
            </a:fld>
            <a:endParaRPr lang="en-US"/>
          </a:p>
        </p:txBody>
      </p:sp>
      <p:pic>
        <p:nvPicPr>
          <p:cNvPr id="20" name="Picture 19" descr="brachialplexus CLEAR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567" y="306388"/>
            <a:ext cx="3059113" cy="2516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image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9" y="212132"/>
            <a:ext cx="4086225" cy="5895975"/>
          </a:xfrm>
          <a:prstGeom prst="rect">
            <a:avLst/>
          </a:prstGeom>
        </p:spPr>
      </p:pic>
      <p:pic>
        <p:nvPicPr>
          <p:cNvPr id="22" name="Picture 21" descr="image9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05188"/>
          </a:xfrm>
          <a:prstGeom prst="rect">
            <a:avLst/>
          </a:prstGeom>
        </p:spPr>
      </p:pic>
      <p:pic>
        <p:nvPicPr>
          <p:cNvPr id="23" name="Picture 22" descr="image4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04" y="0"/>
            <a:ext cx="441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34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 descr="Brain-Anatomy-Functio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2790" cy="2286000"/>
          </a:xfrm>
          <a:prstGeom prst="rect">
            <a:avLst/>
          </a:prstGeom>
        </p:spPr>
      </p:pic>
      <p:pic>
        <p:nvPicPr>
          <p:cNvPr id="9" name="Picture 8" descr="sqoitwyf58nc5zhatoe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114" y="1555750"/>
            <a:ext cx="1938528" cy="1938528"/>
          </a:xfrm>
          <a:prstGeom prst="rect">
            <a:avLst/>
          </a:prstGeom>
        </p:spPr>
      </p:pic>
      <p:pic>
        <p:nvPicPr>
          <p:cNvPr id="10" name="Picture 9" descr="419c940f4e318da7c6c7e683e5b80b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887"/>
            <a:ext cx="2600325" cy="2600325"/>
          </a:xfrm>
          <a:prstGeom prst="rect">
            <a:avLst/>
          </a:prstGeom>
        </p:spPr>
      </p:pic>
      <p:pic>
        <p:nvPicPr>
          <p:cNvPr id="11" name="Picture 10" descr="81144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967" y="2410037"/>
            <a:ext cx="2438400" cy="2543175"/>
          </a:xfrm>
          <a:prstGeom prst="rect">
            <a:avLst/>
          </a:prstGeom>
        </p:spPr>
      </p:pic>
      <p:pic>
        <p:nvPicPr>
          <p:cNvPr id="12" name="Picture 11" descr="skul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7" y="4598670"/>
            <a:ext cx="1905000" cy="2259330"/>
          </a:xfrm>
          <a:prstGeom prst="rect">
            <a:avLst/>
          </a:prstGeom>
        </p:spPr>
      </p:pic>
      <p:pic>
        <p:nvPicPr>
          <p:cNvPr id="13" name="Picture 12" descr="x-ray-profile-2128582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88" y="5260843"/>
            <a:ext cx="1203158" cy="1203158"/>
          </a:xfrm>
          <a:prstGeom prst="rect">
            <a:avLst/>
          </a:prstGeom>
        </p:spPr>
      </p:pic>
      <p:pic>
        <p:nvPicPr>
          <p:cNvPr id="14" name="Picture 13" descr="scan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101" y="3608916"/>
            <a:ext cx="2496922" cy="24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952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869936"/>
              </p:ext>
            </p:extLst>
          </p:nvPr>
        </p:nvGraphicFramePr>
        <p:xfrm>
          <a:off x="541825" y="405054"/>
          <a:ext cx="8073351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073351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Αυτόνομο ή Φυτικό </a:t>
                      </a:r>
                      <a:r>
                        <a:rPr lang="el-GR" sz="3200" dirty="0" smtClean="0">
                          <a:solidFill>
                            <a:schemeClr val="tx1"/>
                          </a:solidFill>
                        </a:rPr>
                        <a:t>Νευρικό Σύστημα (ΑΝΣ)</a:t>
                      </a:r>
                      <a:endParaRPr lang="en-US" sz="32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680652"/>
              </p:ext>
            </p:extLst>
          </p:nvPr>
        </p:nvGraphicFramePr>
        <p:xfrm>
          <a:off x="174710" y="1077552"/>
          <a:ext cx="8804339" cy="42672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078480"/>
                <a:gridCol w="2548178"/>
                <a:gridCol w="3177681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Συμπαθητικό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Παρασυμπαθητικό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Διαβιβαστικές Ουσίες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Νοραδρεναλίνη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Ακετυλχολίνη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Σύστημα - Όργανο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Συμπαθητικό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Παρασυμπαθητικό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Καρδιά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Αύξηση ρυθμου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Μείωση ρυθμού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Πάγκρεας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Αναστολή έκκρισης ενζύμων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Διέγερση έκκρισης ενζύμων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Στομάχι - ΄Εντερο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Αναστολή έκκρισης υγρών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Διέγερση έκκρισης υγρών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Ουροδόχος κύστη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Κατακράτηση ούρων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Εξώθηση ούρων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Οφθαλμική κόρη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Συστολή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Διαστολή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92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45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360000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625247"/>
              </p:ext>
            </p:extLst>
          </p:nvPr>
        </p:nvGraphicFramePr>
        <p:xfrm>
          <a:off x="242902" y="424097"/>
          <a:ext cx="8640000" cy="434340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6400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l-GR" sz="28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/>
                        </a:rPr>
                        <a:t>Βιβλιο</a:t>
                      </a:r>
                      <a:r>
                        <a:rPr lang="el-GR" sz="2800" b="0" u="none" dirty="0" smtClean="0">
                          <a:solidFill>
                            <a:srgbClr val="EEECE1"/>
                          </a:solidFill>
                          <a:latin typeface="+mn-lt"/>
                          <a:cs typeface="Times New Roman"/>
                        </a:rPr>
                        <a:t>γραφία</a:t>
                      </a:r>
                      <a:endParaRPr lang="en-US" sz="2800" b="0" u="none" dirty="0">
                        <a:solidFill>
                          <a:srgbClr val="EEECE1"/>
                        </a:solidFill>
                        <a:latin typeface="+mn-lt"/>
                        <a:cs typeface="Times New Roman"/>
                      </a:endParaRP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l-GR" sz="1400" b="0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Αποστολάκης Γ.: </a:t>
                      </a:r>
                      <a:r>
                        <a:rPr lang="el-GR" sz="1400" b="1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Ανατομική του ανθρώπου</a:t>
                      </a:r>
                      <a:r>
                        <a:rPr lang="en-US" sz="1400" b="1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l-GR" sz="1200" b="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Εκδόσεις </a:t>
                      </a:r>
                      <a:r>
                        <a:rPr lang="el-GR" sz="1200" b="0" i="0" kern="1200" dirty="0" err="1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Παπαζήση</a:t>
                      </a:r>
                      <a:r>
                        <a:rPr lang="el-GR" sz="1200" b="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l-GR" sz="1200" b="0" i="0" kern="1200" baseline="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1968.</a:t>
                      </a:r>
                      <a:endParaRPr lang="el-GR" sz="1600" b="0" i="0" u="none" kern="1200" dirty="0" smtClean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l-GR" sz="1400" b="0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Καμμάς Αντώνης:</a:t>
                      </a:r>
                      <a:r>
                        <a:rPr lang="el-GR" sz="1400" b="0" i="0" u="non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400" b="1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Μαθήματα Ανατομικής.</a:t>
                      </a:r>
                      <a:r>
                        <a:rPr lang="el-GR" sz="1400" b="1" i="0" u="non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200" b="0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Βήτα Ιατρικές Εκδόσεις, 2010.</a:t>
                      </a:r>
                      <a:endParaRPr lang="el-GR" sz="1600" b="0" i="0" u="none" kern="1200" dirty="0" smtClean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l-GR" sz="1400" b="0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Σάββας</a:t>
                      </a:r>
                      <a:r>
                        <a:rPr lang="el-GR" sz="1400" b="0" i="0" u="non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400" b="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Α.: </a:t>
                      </a:r>
                      <a:r>
                        <a:rPr lang="el-GR" sz="1400" b="1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Ανατομική του Ανθρώπου. </a:t>
                      </a:r>
                      <a:r>
                        <a:rPr lang="el-GR" sz="1200" b="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Εκδόσεις Κυριακίδη, 1979.</a:t>
                      </a:r>
                      <a:endParaRPr lang="el-GR" sz="1200" b="0" i="0" u="none" kern="1200" dirty="0" smtClean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l-GR" sz="1400" b="0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Σάββας</a:t>
                      </a:r>
                      <a:r>
                        <a:rPr lang="el-GR" sz="1400" b="0" i="0" u="non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400" b="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Α.: </a:t>
                      </a:r>
                      <a:r>
                        <a:rPr lang="el-GR" sz="1400" b="1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Επίτομη Ανατομική του Ανθρώπου &amp; Άτλας. </a:t>
                      </a:r>
                      <a:r>
                        <a:rPr lang="el-GR" sz="1200" b="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Εκδόσεις Κυριακίδη,1980.</a:t>
                      </a:r>
                      <a:endParaRPr lang="el-GR" sz="1600" b="0" i="0" u="none" kern="1200" dirty="0" smtClean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vl="0"/>
                      <a:r>
                        <a:rPr lang="el-GR" sz="1400" b="1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140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Platzer Werner</a:t>
                      </a:r>
                      <a:r>
                        <a:rPr lang="el-GR" sz="140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l-GR" sz="1400" b="1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Εγχειρίδιο Ανατομικής του Ανθρώπου με Έγχρωμο Άτλαντα.</a:t>
                      </a:r>
                      <a:r>
                        <a:rPr lang="el-GR" sz="140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20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Εκδόσεις </a:t>
                      </a:r>
                      <a:r>
                        <a:rPr lang="el-GR" sz="1200" i="0" kern="1200" dirty="0" err="1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Λίτσας</a:t>
                      </a:r>
                      <a:r>
                        <a:rPr lang="el-GR" sz="1200" i="0" kern="1200" dirty="0" smtClean="0">
                          <a:solidFill>
                            <a:srgbClr val="8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1998.</a:t>
                      </a: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Agur A.M.R., Dalley A.F. :</a:t>
                      </a:r>
                      <a:r>
                        <a:rPr lang="is-IS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Grant’s atlas of anatomy.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en-US" sz="1200" b="0" i="0" u="none" strike="noStrike" kern="1200" baseline="300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ed. Lippincott Williams &amp; Wilkins, 2013.</a:t>
                      </a:r>
                      <a:endParaRPr lang="en-US" sz="1400" b="0" i="0" u="none" strike="noStrike" kern="1200" baseline="0" dirty="0" smtClean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7. 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Ellis H., </a:t>
                      </a:r>
                      <a:r>
                        <a:rPr lang="en-US" sz="1400" b="0" i="0" u="none" strike="noStrike" kern="1200" baseline="0" dirty="0" err="1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Mahadevan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V.: </a:t>
                      </a:r>
                      <a:r>
                        <a:rPr lang="en-US" sz="1400" b="1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Clinical Anatomy. Applied Anatomy for Students and Junior Doctors.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en-US" sz="1200" b="0" i="0" u="none" strike="noStrike" kern="1200" baseline="300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err="1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ed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, Willey, 2013.</a:t>
                      </a: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b="1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8. 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Moore</a:t>
                      </a:r>
                      <a:r>
                        <a:rPr lang="el-GR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Κ., 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Agur M.R.</a:t>
                      </a:r>
                      <a:r>
                        <a:rPr lang="el-GR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Α., 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Dalley F.</a:t>
                      </a:r>
                      <a:r>
                        <a:rPr lang="el-GR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Α.: </a:t>
                      </a:r>
                      <a:r>
                        <a:rPr lang="en-US" sz="1400" b="1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Essential Clinical Anatomy.</a:t>
                      </a:r>
                      <a:r>
                        <a:rPr lang="en-US" sz="14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200" b="0" i="0" u="none" strike="noStrike" kern="1200" baseline="300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ed. Lippincott Williams &amp; Wilkins 2012.</a:t>
                      </a:r>
                      <a:endParaRPr lang="el-GR" sz="1600" b="0" i="0" u="none" kern="1200" dirty="0" smtClean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9. </a:t>
                      </a:r>
                      <a:r>
                        <a:rPr lang="en-US" sz="1400" b="0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Netter</a:t>
                      </a:r>
                      <a:r>
                        <a:rPr lang="en-US" sz="1400" b="0" i="0" u="non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Frank H.: </a:t>
                      </a:r>
                      <a:r>
                        <a:rPr lang="en-US" sz="1400" b="1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Atlas of Human Anatomy. 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en-US" sz="1200" b="0" i="0" u="none" strike="noStrike" kern="1200" baseline="300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th</a:t>
                      </a:r>
                      <a:r>
                        <a:rPr lang="en-US" sz="1200" b="0" i="0" u="none" strike="noStrik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Ed. Saunders, 2011.</a:t>
                      </a: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b="1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10. </a:t>
                      </a:r>
                      <a:r>
                        <a:rPr lang="en-US" sz="1400" b="0" i="0" u="none" kern="120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Sobotta:</a:t>
                      </a:r>
                      <a:r>
                        <a:rPr lang="en-US" sz="1400" b="0" i="0" u="non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1400" b="1" i="0" u="non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Άτλας Ανατομικής του Ανθρώπου. </a:t>
                      </a:r>
                      <a:r>
                        <a:rPr lang="el-GR" sz="1200" b="0" i="0" u="non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Γ. </a:t>
                      </a:r>
                      <a:r>
                        <a:rPr lang="el-GR" sz="1200" b="0" i="0" u="none" kern="1200" baseline="0" dirty="0" err="1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Παρισιάνος</a:t>
                      </a:r>
                      <a:r>
                        <a:rPr lang="el-GR" sz="1200" b="0" i="0" u="none" kern="1200" baseline="0" dirty="0" smtClean="0">
                          <a:solidFill>
                            <a:srgbClr val="800000"/>
                          </a:solidFill>
                          <a:latin typeface="+mn-lt"/>
                          <a:ea typeface="+mn-ea"/>
                          <a:cs typeface="+mn-cs"/>
                        </a:rPr>
                        <a:t>, 1978</a:t>
                      </a:r>
                      <a:endParaRPr lang="el-GR" sz="1200" b="0" i="0" u="none" kern="1200" dirty="0" smtClean="0">
                        <a:solidFill>
                          <a:srgbClr val="8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202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46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360000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2013-02-19 18.52.5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22" y="1336312"/>
            <a:ext cx="4680000" cy="4680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569343"/>
              </p:ext>
            </p:extLst>
          </p:nvPr>
        </p:nvGraphicFramePr>
        <p:xfrm>
          <a:off x="242902" y="442637"/>
          <a:ext cx="8640000" cy="6400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8640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3600" b="0" dirty="0" smtClean="0">
                          <a:solidFill>
                            <a:schemeClr val="tx2"/>
                          </a:solidFill>
                          <a:latin typeface="+mn-lt"/>
                          <a:cs typeface="Times New Roman"/>
                        </a:rPr>
                        <a:t>Ευχαριστώ για την Προσοχή σας!</a:t>
                      </a:r>
                      <a:endParaRPr lang="en-US" sz="3600" b="0" u="none" dirty="0">
                        <a:solidFill>
                          <a:srgbClr val="EEECE1"/>
                        </a:solidFill>
                        <a:latin typeface="+mn-lt"/>
                        <a:cs typeface="Times New Roman"/>
                      </a:endParaRPr>
                    </a:p>
                  </a:txBody>
                  <a:tcPr>
                    <a:lnL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404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32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47</a:t>
            </a:fld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0" y="6300000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0" y="360000"/>
            <a:ext cx="9144000" cy="0"/>
          </a:xfrm>
          <a:prstGeom prst="line">
            <a:avLst/>
          </a:prstGeom>
          <a:ln w="25400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10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98" y="0"/>
            <a:ext cx="6348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55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48</a:t>
            </a:fld>
            <a:endParaRPr lang="en-US"/>
          </a:p>
        </p:txBody>
      </p:sp>
      <p:pic>
        <p:nvPicPr>
          <p:cNvPr id="2" name="Picture 1" descr="1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977" y="0"/>
            <a:ext cx="4498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113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 descr="5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88" y="0"/>
            <a:ext cx="6231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661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254517"/>
              </p:ext>
            </p:extLst>
          </p:nvPr>
        </p:nvGraphicFramePr>
        <p:xfrm>
          <a:off x="415803" y="405054"/>
          <a:ext cx="8317354" cy="8839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1735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Κεντρικό Εγκεφαλονωτιαίο </a:t>
                      </a:r>
                      <a:r>
                        <a:rPr lang="el-GR" sz="2800" dirty="0" smtClean="0">
                          <a:solidFill>
                            <a:schemeClr val="tx1"/>
                          </a:solidFill>
                        </a:rPr>
                        <a:t>Νευρικό Σύστημα </a:t>
                      </a: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(ΚΕΝΣ)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644863"/>
              </p:ext>
            </p:extLst>
          </p:nvPr>
        </p:nvGraphicFramePr>
        <p:xfrm>
          <a:off x="415803" y="1356813"/>
          <a:ext cx="8317354" cy="914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1735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Εγκέφαλος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Νωτιάιος Μυελός</a:t>
                      </a:r>
                      <a:endParaRPr lang="el-GR" sz="20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slide2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862" y="2327161"/>
            <a:ext cx="2673000" cy="3960000"/>
          </a:xfrm>
          <a:prstGeom prst="rect">
            <a:avLst/>
          </a:prstGeom>
        </p:spPr>
      </p:pic>
      <p:pic>
        <p:nvPicPr>
          <p:cNvPr id="12" name="Picture 11" descr="article-1335967-051C108D000005DC-716_468x4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9" y="2327161"/>
            <a:ext cx="448736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7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50</a:t>
            </a:fld>
            <a:endParaRPr lang="en-US"/>
          </a:p>
        </p:txBody>
      </p:sp>
      <p:pic>
        <p:nvPicPr>
          <p:cNvPr id="2" name="Picture 1" descr="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9" y="0"/>
            <a:ext cx="3790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6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mpleQ89c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89" y="1231626"/>
            <a:ext cx="2427600" cy="5040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235710"/>
              </p:ext>
            </p:extLst>
          </p:nvPr>
        </p:nvGraphicFramePr>
        <p:xfrm>
          <a:off x="425497" y="405054"/>
          <a:ext cx="8317354" cy="8839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317354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Κεντρικό Εγκεφαλονωτιαίο </a:t>
                      </a:r>
                      <a:r>
                        <a:rPr lang="el-GR" sz="2800" dirty="0" smtClean="0">
                          <a:solidFill>
                            <a:schemeClr val="tx1"/>
                          </a:solidFill>
                        </a:rPr>
                        <a:t>Νευρικό Σύστημα </a:t>
                      </a:r>
                      <a:r>
                        <a:rPr lang="el-GR" sz="2400" dirty="0" smtClean="0">
                          <a:solidFill>
                            <a:schemeClr val="tx1"/>
                          </a:solidFill>
                        </a:rPr>
                        <a:t>(ΚΕΝΣ)</a:t>
                      </a:r>
                      <a:endParaRPr lang="en-US" sz="2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intact dura_sf_11_DM3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26" y="1212236"/>
            <a:ext cx="3343284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8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5421606"/>
              </p:ext>
            </p:extLst>
          </p:nvPr>
        </p:nvGraphicFramePr>
        <p:xfrm>
          <a:off x="202535" y="405054"/>
          <a:ext cx="8751858" cy="5181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5185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Εγκέφαλος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6142885"/>
              </p:ext>
            </p:extLst>
          </p:nvPr>
        </p:nvGraphicFramePr>
        <p:xfrm>
          <a:off x="202535" y="1077552"/>
          <a:ext cx="8751858" cy="5212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875185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Κρανιακή Κοιλότητα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Βάρος:</a:t>
                      </a:r>
                      <a:r>
                        <a:rPr lang="el-GR" sz="2400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l-GR" sz="2000" baseline="0" dirty="0" smtClean="0">
                          <a:solidFill>
                            <a:srgbClr val="FFFFFF"/>
                          </a:solidFill>
                        </a:rPr>
                        <a:t>Άνδρες: 1300-1400</a:t>
                      </a:r>
                      <a:r>
                        <a:rPr lang="en-US" sz="2000" baseline="0" dirty="0" smtClean="0">
                          <a:solidFill>
                            <a:srgbClr val="FFFFFF"/>
                          </a:solidFill>
                        </a:rPr>
                        <a:t>gr </a:t>
                      </a:r>
                      <a:r>
                        <a:rPr lang="el-GR" sz="2000" baseline="0" dirty="0" smtClean="0">
                          <a:solidFill>
                            <a:srgbClr val="FFFFFF"/>
                          </a:solidFill>
                        </a:rPr>
                        <a:t>Γυναίκες: 1200-1300</a:t>
                      </a:r>
                      <a:r>
                        <a:rPr lang="en-US" sz="2000" baseline="0" dirty="0" smtClean="0">
                          <a:solidFill>
                            <a:srgbClr val="FFFFFF"/>
                          </a:solidFill>
                        </a:rPr>
                        <a:t>gr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Εμβρυολογική καταγωγή: </a:t>
                      </a: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Κεφαλικό άκρο μυελικού σωλήνα (5 κυστίδια)</a:t>
                      </a:r>
                      <a:endParaRPr lang="el-GR" sz="24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Τελικό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Διάμεσο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Μέσο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Οπίσθιο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Έσχατο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400" dirty="0" smtClean="0">
                          <a:solidFill>
                            <a:srgbClr val="FFFFFF"/>
                          </a:solidFill>
                        </a:rPr>
                        <a:t>Περιγραφική Διαίρεση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Δύο Ημισφαίρια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Στέλεχος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>
                          <a:solidFill>
                            <a:srgbClr val="FFFFFF"/>
                          </a:solidFill>
                        </a:rPr>
                        <a:t>Παρεγκεφαλίδα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1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Ioannis Lazarettos MD PhD Orthopaedic Surgeon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3185652"/>
              </p:ext>
            </p:extLst>
          </p:nvPr>
        </p:nvGraphicFramePr>
        <p:xfrm>
          <a:off x="66819" y="40505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Εγκέφαλος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 descr="800px-Human_Brai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9" y="3646663"/>
            <a:ext cx="3360000" cy="2520000"/>
          </a:xfrm>
          <a:prstGeom prst="rect">
            <a:avLst/>
          </a:prstGeom>
        </p:spPr>
      </p:pic>
      <p:pic>
        <p:nvPicPr>
          <p:cNvPr id="10" name="Picture 9" descr="Human_brain_hands00_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646663"/>
            <a:ext cx="3780000" cy="2520000"/>
          </a:xfrm>
          <a:prstGeom prst="rect">
            <a:avLst/>
          </a:prstGeom>
        </p:spPr>
      </p:pic>
      <p:pic>
        <p:nvPicPr>
          <p:cNvPr id="12" name="Picture 11" descr="human-brain-in-real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16" l="1289" r="975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5" y="1210417"/>
            <a:ext cx="3559806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Ioannis</a:t>
            </a:r>
            <a:r>
              <a:rPr lang="en-US" dirty="0" smtClean="0"/>
              <a:t> Lazarettos MD PhD </a:t>
            </a:r>
            <a:r>
              <a:rPr lang="en-US" dirty="0" err="1" smtClean="0"/>
              <a:t>Orthopaedic</a:t>
            </a:r>
            <a:r>
              <a:rPr lang="en-US" dirty="0" smtClean="0"/>
              <a:t> Surgeon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548630"/>
              </p:ext>
            </p:extLst>
          </p:nvPr>
        </p:nvGraphicFramePr>
        <p:xfrm>
          <a:off x="2296439" y="1077552"/>
          <a:ext cx="4534466" cy="249936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534466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Ημισφαίρια (2)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baseline="0" dirty="0" smtClean="0">
                          <a:solidFill>
                            <a:srgbClr val="FFFFFF"/>
                          </a:solidFill>
                        </a:rPr>
                        <a:t>Σύνδεσμοι ημισφαιρίων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Πλάγιες κοιλίες</a:t>
                      </a:r>
                      <a:endParaRPr lang="en-US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800" dirty="0" smtClean="0">
                          <a:solidFill>
                            <a:srgbClr val="FFFFFF"/>
                          </a:solidFill>
                        </a:rPr>
                        <a:t>Πυρήνες τελικού εγκεφάλου</a:t>
                      </a:r>
                      <a:endParaRPr lang="en-US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2" name="Picture 11" descr="brain-opener-top-455v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115" y="3124140"/>
            <a:ext cx="2812747" cy="3240000"/>
          </a:xfrm>
          <a:prstGeom prst="rect">
            <a:avLst/>
          </a:prstGeom>
        </p:spPr>
      </p:pic>
      <p:pic>
        <p:nvPicPr>
          <p:cNvPr id="13" name="Picture 12" descr="brain-fade-6f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1" t="5760" r="14012" b="9719"/>
          <a:stretch/>
        </p:blipFill>
        <p:spPr>
          <a:xfrm>
            <a:off x="5881726" y="3365500"/>
            <a:ext cx="3254375" cy="2738438"/>
          </a:xfrm>
          <a:prstGeom prst="rect">
            <a:avLst/>
          </a:prstGeom>
        </p:spPr>
      </p:pic>
      <p:graphicFrame>
        <p:nvGraphicFramePr>
          <p:cNvPr id="1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8295365"/>
              </p:ext>
            </p:extLst>
          </p:nvPr>
        </p:nvGraphicFramePr>
        <p:xfrm>
          <a:off x="66819" y="405054"/>
          <a:ext cx="9022080" cy="57912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9022080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dirty="0" smtClean="0">
                          <a:solidFill>
                            <a:srgbClr val="FFFFFF"/>
                          </a:solidFill>
                        </a:rPr>
                        <a:t>Τελικός Εγκέφαλος</a:t>
                      </a:r>
                      <a:endParaRPr lang="el-GR" sz="2800" dirty="0" smtClean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brain-990x622.pn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9" r="8745"/>
          <a:stretch/>
        </p:blipFill>
        <p:spPr>
          <a:xfrm>
            <a:off x="11254" y="3404908"/>
            <a:ext cx="3354587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15755</TotalTime>
  <Words>1730</Words>
  <Application>Microsoft Office PowerPoint</Application>
  <PresentationFormat>Προβολή στην οθόνη (4:3)</PresentationFormat>
  <Paragraphs>517</Paragraphs>
  <Slides>50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50</vt:i4>
      </vt:variant>
    </vt:vector>
  </HeadingPairs>
  <TitlesOfParts>
    <vt:vector size="54" baseType="lpstr">
      <vt:lpstr>Arial</vt:lpstr>
      <vt:lpstr>Calibri</vt:lpstr>
      <vt:lpstr>Times New Roman</vt:lpstr>
      <vt:lpstr>Black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Ορθοπαιδικός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Ιωάννης Λαζαρέττος</dc:creator>
  <cp:lastModifiedBy>Ioannis Lazarettos</cp:lastModifiedBy>
  <cp:revision>625</cp:revision>
  <dcterms:created xsi:type="dcterms:W3CDTF">2014-10-06T08:41:40Z</dcterms:created>
  <dcterms:modified xsi:type="dcterms:W3CDTF">2015-05-20T05:44:24Z</dcterms:modified>
</cp:coreProperties>
</file>