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59"/>
  </p:notesMasterIdLst>
  <p:sldIdLst>
    <p:sldId id="256" r:id="rId2"/>
    <p:sldId id="257" r:id="rId3"/>
    <p:sldId id="295" r:id="rId4"/>
    <p:sldId id="258" r:id="rId5"/>
    <p:sldId id="260" r:id="rId6"/>
    <p:sldId id="261" r:id="rId7"/>
    <p:sldId id="282" r:id="rId8"/>
    <p:sldId id="259" r:id="rId9"/>
    <p:sldId id="262" r:id="rId10"/>
    <p:sldId id="315" r:id="rId11"/>
    <p:sldId id="316" r:id="rId12"/>
    <p:sldId id="317" r:id="rId13"/>
    <p:sldId id="318" r:id="rId14"/>
    <p:sldId id="319" r:id="rId15"/>
    <p:sldId id="320" r:id="rId16"/>
    <p:sldId id="321" r:id="rId17"/>
    <p:sldId id="263" r:id="rId18"/>
    <p:sldId id="290" r:id="rId19"/>
    <p:sldId id="291" r:id="rId20"/>
    <p:sldId id="292" r:id="rId21"/>
    <p:sldId id="293" r:id="rId22"/>
    <p:sldId id="294" r:id="rId23"/>
    <p:sldId id="264" r:id="rId24"/>
    <p:sldId id="267" r:id="rId25"/>
    <p:sldId id="268" r:id="rId26"/>
    <p:sldId id="269" r:id="rId27"/>
    <p:sldId id="270" r:id="rId28"/>
    <p:sldId id="271" r:id="rId29"/>
    <p:sldId id="272" r:id="rId30"/>
    <p:sldId id="273" r:id="rId31"/>
    <p:sldId id="274" r:id="rId32"/>
    <p:sldId id="275" r:id="rId33"/>
    <p:sldId id="296" r:id="rId34"/>
    <p:sldId id="276" r:id="rId35"/>
    <p:sldId id="277" r:id="rId36"/>
    <p:sldId id="278" r:id="rId37"/>
    <p:sldId id="279" r:id="rId38"/>
    <p:sldId id="280" r:id="rId39"/>
    <p:sldId id="281" r:id="rId40"/>
    <p:sldId id="297" r:id="rId41"/>
    <p:sldId id="298" r:id="rId42"/>
    <p:sldId id="299" r:id="rId43"/>
    <p:sldId id="300" r:id="rId44"/>
    <p:sldId id="301" r:id="rId45"/>
    <p:sldId id="302" r:id="rId46"/>
    <p:sldId id="303" r:id="rId47"/>
    <p:sldId id="304" r:id="rId48"/>
    <p:sldId id="305" r:id="rId49"/>
    <p:sldId id="306" r:id="rId50"/>
    <p:sldId id="307" r:id="rId51"/>
    <p:sldId id="308" r:id="rId52"/>
    <p:sldId id="309" r:id="rId53"/>
    <p:sldId id="310" r:id="rId54"/>
    <p:sldId id="311" r:id="rId55"/>
    <p:sldId id="312" r:id="rId56"/>
    <p:sldId id="313" r:id="rId57"/>
    <p:sldId id="314" r:id="rId5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66"/>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5"/>
    <p:restoredTop sz="87741" autoAdjust="0"/>
  </p:normalViewPr>
  <p:slideViewPr>
    <p:cSldViewPr>
      <p:cViewPr varScale="1">
        <p:scale>
          <a:sx n="106" d="100"/>
          <a:sy n="106" d="100"/>
        </p:scale>
        <p:origin x="1504" y="16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71F47D-3890-4B23-BDFD-C250475CAB69}" type="datetimeFigureOut">
              <a:rPr lang="en-US" smtClean="0"/>
              <a:t>10/12/23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476DE80-ED91-40EC-996A-1337A4CEEE46}" type="slidenum">
              <a:rPr lang="en-US" smtClean="0"/>
              <a:t>‹#›</a:t>
            </a:fld>
            <a:endParaRPr lang="en-US"/>
          </a:p>
        </p:txBody>
      </p:sp>
    </p:spTree>
    <p:extLst>
      <p:ext uri="{BB962C8B-B14F-4D97-AF65-F5344CB8AC3E}">
        <p14:creationId xmlns:p14="http://schemas.microsoft.com/office/powerpoint/2010/main" val="20056256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1858"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sz="2400">
                <a:solidFill>
                  <a:schemeClr val="bg1"/>
                </a:solidFill>
                <a:latin typeface="Arial" pitchFamily="34" charset="0"/>
                <a:ea typeface="ＭＳ Ｐゴシック" pitchFamily="34" charset="-128"/>
              </a:defRPr>
            </a:lvl1pPr>
            <a:lvl2pPr eaLnBrk="0" hangingPunct="0">
              <a:tabLst>
                <a:tab pos="723900" algn="l"/>
                <a:tab pos="1447800" algn="l"/>
                <a:tab pos="2171700" algn="l"/>
                <a:tab pos="2895600" algn="l"/>
              </a:tabLst>
              <a:defRPr sz="2400">
                <a:solidFill>
                  <a:schemeClr val="bg1"/>
                </a:solidFill>
                <a:latin typeface="Arial" pitchFamily="34" charset="0"/>
                <a:ea typeface="ＭＳ Ｐゴシック" pitchFamily="34" charset="-128"/>
              </a:defRPr>
            </a:lvl2pPr>
            <a:lvl3pPr eaLnBrk="0" hangingPunct="0">
              <a:tabLst>
                <a:tab pos="723900" algn="l"/>
                <a:tab pos="1447800" algn="l"/>
                <a:tab pos="2171700" algn="l"/>
                <a:tab pos="2895600" algn="l"/>
              </a:tabLst>
              <a:defRPr sz="2400">
                <a:solidFill>
                  <a:schemeClr val="bg1"/>
                </a:solidFill>
                <a:latin typeface="Arial" pitchFamily="34" charset="0"/>
                <a:ea typeface="ＭＳ Ｐゴシック" pitchFamily="34" charset="-128"/>
              </a:defRPr>
            </a:lvl3pPr>
            <a:lvl4pPr eaLnBrk="0" hangingPunct="0">
              <a:tabLst>
                <a:tab pos="723900" algn="l"/>
                <a:tab pos="1447800" algn="l"/>
                <a:tab pos="2171700" algn="l"/>
                <a:tab pos="2895600" algn="l"/>
              </a:tabLst>
              <a:defRPr sz="2400">
                <a:solidFill>
                  <a:schemeClr val="bg1"/>
                </a:solidFill>
                <a:latin typeface="Arial" pitchFamily="34" charset="0"/>
                <a:ea typeface="ＭＳ Ｐゴシック" pitchFamily="34" charset="-128"/>
              </a:defRPr>
            </a:lvl4pPr>
            <a:lvl5pPr eaLnBrk="0" hangingPunct="0">
              <a:tabLst>
                <a:tab pos="723900" algn="l"/>
                <a:tab pos="1447800" algn="l"/>
                <a:tab pos="2171700" algn="l"/>
                <a:tab pos="2895600" algn="l"/>
              </a:tabLst>
              <a:defRPr sz="2400">
                <a:solidFill>
                  <a:schemeClr val="bg1"/>
                </a:solidFill>
                <a:latin typeface="Arial" pitchFamily="34" charset="0"/>
                <a:ea typeface="ＭＳ Ｐゴシック" pitchFamily="34" charset="-128"/>
              </a:defRPr>
            </a:lvl5pPr>
            <a:lvl6pPr marL="2514600" indent="-228600" defTabSz="457200" eaLnBrk="0" fontAlgn="base" hangingPunct="0">
              <a:spcBef>
                <a:spcPct val="0"/>
              </a:spcBef>
              <a:spcAft>
                <a:spcPct val="0"/>
              </a:spcAft>
              <a:tabLst>
                <a:tab pos="723900" algn="l"/>
                <a:tab pos="1447800" algn="l"/>
                <a:tab pos="2171700" algn="l"/>
                <a:tab pos="2895600" algn="l"/>
              </a:tabLst>
              <a:defRPr sz="2400">
                <a:solidFill>
                  <a:schemeClr val="bg1"/>
                </a:solidFill>
                <a:latin typeface="Arial" pitchFamily="34" charset="0"/>
                <a:ea typeface="ＭＳ Ｐゴシック" pitchFamily="34" charset="-128"/>
              </a:defRPr>
            </a:lvl6pPr>
            <a:lvl7pPr marL="2971800" indent="-228600" defTabSz="457200" eaLnBrk="0" fontAlgn="base" hangingPunct="0">
              <a:spcBef>
                <a:spcPct val="0"/>
              </a:spcBef>
              <a:spcAft>
                <a:spcPct val="0"/>
              </a:spcAft>
              <a:tabLst>
                <a:tab pos="723900" algn="l"/>
                <a:tab pos="1447800" algn="l"/>
                <a:tab pos="2171700" algn="l"/>
                <a:tab pos="2895600" algn="l"/>
              </a:tabLst>
              <a:defRPr sz="2400">
                <a:solidFill>
                  <a:schemeClr val="bg1"/>
                </a:solidFill>
                <a:latin typeface="Arial" pitchFamily="34" charset="0"/>
                <a:ea typeface="ＭＳ Ｐゴシック" pitchFamily="34" charset="-128"/>
              </a:defRPr>
            </a:lvl7pPr>
            <a:lvl8pPr marL="3429000" indent="-228600" defTabSz="457200" eaLnBrk="0" fontAlgn="base" hangingPunct="0">
              <a:spcBef>
                <a:spcPct val="0"/>
              </a:spcBef>
              <a:spcAft>
                <a:spcPct val="0"/>
              </a:spcAft>
              <a:tabLst>
                <a:tab pos="723900" algn="l"/>
                <a:tab pos="1447800" algn="l"/>
                <a:tab pos="2171700" algn="l"/>
                <a:tab pos="2895600" algn="l"/>
              </a:tabLst>
              <a:defRPr sz="2400">
                <a:solidFill>
                  <a:schemeClr val="bg1"/>
                </a:solidFill>
                <a:latin typeface="Arial" pitchFamily="34" charset="0"/>
                <a:ea typeface="ＭＳ Ｐゴシック" pitchFamily="34" charset="-128"/>
              </a:defRPr>
            </a:lvl8pPr>
            <a:lvl9pPr marL="3886200" indent="-228600" defTabSz="457200" eaLnBrk="0" fontAlgn="base" hangingPunct="0">
              <a:spcBef>
                <a:spcPct val="0"/>
              </a:spcBef>
              <a:spcAft>
                <a:spcPct val="0"/>
              </a:spcAft>
              <a:tabLst>
                <a:tab pos="723900" algn="l"/>
                <a:tab pos="1447800" algn="l"/>
                <a:tab pos="2171700" algn="l"/>
                <a:tab pos="2895600" algn="l"/>
              </a:tabLst>
              <a:defRPr sz="2400">
                <a:solidFill>
                  <a:schemeClr val="bg1"/>
                </a:solidFill>
                <a:latin typeface="Arial" pitchFamily="34" charset="0"/>
                <a:ea typeface="ＭＳ Ｐゴシック" pitchFamily="34" charset="-128"/>
              </a:defRPr>
            </a:lvl9pPr>
          </a:lstStyle>
          <a:p>
            <a:pPr eaLnBrk="1" hangingPunct="1"/>
            <a:fld id="{D0AF30A7-9225-490B-B141-E3BBCD07C1D8}" type="slidenum">
              <a:rPr lang="en-GB" sz="1200">
                <a:solidFill>
                  <a:srgbClr val="000000"/>
                </a:solidFill>
                <a:latin typeface="Times New Roman" pitchFamily="18" charset="0"/>
              </a:rPr>
              <a:pPr eaLnBrk="1" hangingPunct="1"/>
              <a:t>3</a:t>
            </a:fld>
            <a:endParaRPr lang="en-GB" sz="1200">
              <a:solidFill>
                <a:srgbClr val="000000"/>
              </a:solidFill>
              <a:latin typeface="Times New Roman" pitchFamily="18" charset="0"/>
            </a:endParaRPr>
          </a:p>
        </p:txBody>
      </p:sp>
      <p:sp>
        <p:nvSpPr>
          <p:cNvPr id="121859" name="Text Box 1"/>
          <p:cNvSpPr>
            <a:spLocks noGrp="1" noRot="1" noChangeAspect="1" noChangeArrowheads="1"/>
          </p:cNvSpPr>
          <p:nvPr>
            <p:ph type="sldImg"/>
          </p:nvPr>
        </p:nvSpPr>
        <p:spPr>
          <a:xfrm>
            <a:off x="1143000" y="685800"/>
            <a:ext cx="4572000" cy="3429000"/>
          </a:xfrm>
          <a:solidFill>
            <a:srgbClr val="FFFFFF"/>
          </a:solidFill>
          <a:ln/>
        </p:spPr>
      </p:sp>
      <p:sp>
        <p:nvSpPr>
          <p:cNvPr id="121860" name="Text Box 2"/>
          <p:cNvSpPr>
            <a:spLocks noGrp="1" noChangeArrowheads="1"/>
          </p:cNvSpPr>
          <p:nvPr>
            <p:ph type="body" idx="1"/>
          </p:nvPr>
        </p:nvSpPr>
        <p:spPr>
          <a:xfrm>
            <a:off x="685800" y="4343400"/>
            <a:ext cx="5484813"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atin typeface="Times New Roman" pitchFamily="18" charset="0"/>
              <a:ea typeface="ＭＳ Ｐゴシック"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1794"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sz="2400">
                <a:solidFill>
                  <a:schemeClr val="bg1"/>
                </a:solidFill>
                <a:latin typeface="Arial" pitchFamily="34" charset="0"/>
                <a:ea typeface="ＭＳ Ｐゴシック" pitchFamily="34" charset="-128"/>
              </a:defRPr>
            </a:lvl1pPr>
            <a:lvl2pPr eaLnBrk="0" hangingPunct="0">
              <a:tabLst>
                <a:tab pos="723900" algn="l"/>
                <a:tab pos="1447800" algn="l"/>
                <a:tab pos="2171700" algn="l"/>
                <a:tab pos="2895600" algn="l"/>
              </a:tabLst>
              <a:defRPr sz="2400">
                <a:solidFill>
                  <a:schemeClr val="bg1"/>
                </a:solidFill>
                <a:latin typeface="Arial" pitchFamily="34" charset="0"/>
                <a:ea typeface="ＭＳ Ｐゴシック" pitchFamily="34" charset="-128"/>
              </a:defRPr>
            </a:lvl2pPr>
            <a:lvl3pPr eaLnBrk="0" hangingPunct="0">
              <a:tabLst>
                <a:tab pos="723900" algn="l"/>
                <a:tab pos="1447800" algn="l"/>
                <a:tab pos="2171700" algn="l"/>
                <a:tab pos="2895600" algn="l"/>
              </a:tabLst>
              <a:defRPr sz="2400">
                <a:solidFill>
                  <a:schemeClr val="bg1"/>
                </a:solidFill>
                <a:latin typeface="Arial" pitchFamily="34" charset="0"/>
                <a:ea typeface="ＭＳ Ｐゴシック" pitchFamily="34" charset="-128"/>
              </a:defRPr>
            </a:lvl3pPr>
            <a:lvl4pPr eaLnBrk="0" hangingPunct="0">
              <a:tabLst>
                <a:tab pos="723900" algn="l"/>
                <a:tab pos="1447800" algn="l"/>
                <a:tab pos="2171700" algn="l"/>
                <a:tab pos="2895600" algn="l"/>
              </a:tabLst>
              <a:defRPr sz="2400">
                <a:solidFill>
                  <a:schemeClr val="bg1"/>
                </a:solidFill>
                <a:latin typeface="Arial" pitchFamily="34" charset="0"/>
                <a:ea typeface="ＭＳ Ｐゴシック" pitchFamily="34" charset="-128"/>
              </a:defRPr>
            </a:lvl4pPr>
            <a:lvl5pPr eaLnBrk="0" hangingPunct="0">
              <a:tabLst>
                <a:tab pos="723900" algn="l"/>
                <a:tab pos="1447800" algn="l"/>
                <a:tab pos="2171700" algn="l"/>
                <a:tab pos="2895600" algn="l"/>
              </a:tabLst>
              <a:defRPr sz="2400">
                <a:solidFill>
                  <a:schemeClr val="bg1"/>
                </a:solidFill>
                <a:latin typeface="Arial" pitchFamily="34" charset="0"/>
                <a:ea typeface="ＭＳ Ｐゴシック" pitchFamily="34" charset="-128"/>
              </a:defRPr>
            </a:lvl5pPr>
            <a:lvl6pPr marL="2514600" indent="-228600" defTabSz="457200" eaLnBrk="0" fontAlgn="base" hangingPunct="0">
              <a:spcBef>
                <a:spcPct val="0"/>
              </a:spcBef>
              <a:spcAft>
                <a:spcPct val="0"/>
              </a:spcAft>
              <a:tabLst>
                <a:tab pos="723900" algn="l"/>
                <a:tab pos="1447800" algn="l"/>
                <a:tab pos="2171700" algn="l"/>
                <a:tab pos="2895600" algn="l"/>
              </a:tabLst>
              <a:defRPr sz="2400">
                <a:solidFill>
                  <a:schemeClr val="bg1"/>
                </a:solidFill>
                <a:latin typeface="Arial" pitchFamily="34" charset="0"/>
                <a:ea typeface="ＭＳ Ｐゴシック" pitchFamily="34" charset="-128"/>
              </a:defRPr>
            </a:lvl6pPr>
            <a:lvl7pPr marL="2971800" indent="-228600" defTabSz="457200" eaLnBrk="0" fontAlgn="base" hangingPunct="0">
              <a:spcBef>
                <a:spcPct val="0"/>
              </a:spcBef>
              <a:spcAft>
                <a:spcPct val="0"/>
              </a:spcAft>
              <a:tabLst>
                <a:tab pos="723900" algn="l"/>
                <a:tab pos="1447800" algn="l"/>
                <a:tab pos="2171700" algn="l"/>
                <a:tab pos="2895600" algn="l"/>
              </a:tabLst>
              <a:defRPr sz="2400">
                <a:solidFill>
                  <a:schemeClr val="bg1"/>
                </a:solidFill>
                <a:latin typeface="Arial" pitchFamily="34" charset="0"/>
                <a:ea typeface="ＭＳ Ｐゴシック" pitchFamily="34" charset="-128"/>
              </a:defRPr>
            </a:lvl7pPr>
            <a:lvl8pPr marL="3429000" indent="-228600" defTabSz="457200" eaLnBrk="0" fontAlgn="base" hangingPunct="0">
              <a:spcBef>
                <a:spcPct val="0"/>
              </a:spcBef>
              <a:spcAft>
                <a:spcPct val="0"/>
              </a:spcAft>
              <a:tabLst>
                <a:tab pos="723900" algn="l"/>
                <a:tab pos="1447800" algn="l"/>
                <a:tab pos="2171700" algn="l"/>
                <a:tab pos="2895600" algn="l"/>
              </a:tabLst>
              <a:defRPr sz="2400">
                <a:solidFill>
                  <a:schemeClr val="bg1"/>
                </a:solidFill>
                <a:latin typeface="Arial" pitchFamily="34" charset="0"/>
                <a:ea typeface="ＭＳ Ｐゴシック" pitchFamily="34" charset="-128"/>
              </a:defRPr>
            </a:lvl8pPr>
            <a:lvl9pPr marL="3886200" indent="-228600" defTabSz="457200" eaLnBrk="0" fontAlgn="base" hangingPunct="0">
              <a:spcBef>
                <a:spcPct val="0"/>
              </a:spcBef>
              <a:spcAft>
                <a:spcPct val="0"/>
              </a:spcAft>
              <a:tabLst>
                <a:tab pos="723900" algn="l"/>
                <a:tab pos="1447800" algn="l"/>
                <a:tab pos="2171700" algn="l"/>
                <a:tab pos="2895600" algn="l"/>
              </a:tabLst>
              <a:defRPr sz="2400">
                <a:solidFill>
                  <a:schemeClr val="bg1"/>
                </a:solidFill>
                <a:latin typeface="Arial" pitchFamily="34" charset="0"/>
                <a:ea typeface="ＭＳ Ｐゴシック" pitchFamily="34" charset="-128"/>
              </a:defRPr>
            </a:lvl9pPr>
          </a:lstStyle>
          <a:p>
            <a:pPr eaLnBrk="1" hangingPunct="1"/>
            <a:fld id="{B6EF2090-ED9F-4FF2-99DD-778CA0E1F356}" type="slidenum">
              <a:rPr lang="en-GB" sz="1200">
                <a:solidFill>
                  <a:srgbClr val="000000"/>
                </a:solidFill>
                <a:latin typeface="Times New Roman" pitchFamily="18" charset="0"/>
              </a:rPr>
              <a:pPr eaLnBrk="1" hangingPunct="1"/>
              <a:t>43</a:t>
            </a:fld>
            <a:endParaRPr lang="en-GB" sz="1200">
              <a:solidFill>
                <a:srgbClr val="000000"/>
              </a:solidFill>
              <a:latin typeface="Times New Roman" pitchFamily="18" charset="0"/>
            </a:endParaRPr>
          </a:p>
        </p:txBody>
      </p:sp>
      <p:sp>
        <p:nvSpPr>
          <p:cNvPr id="161795" name="Text Box 1"/>
          <p:cNvSpPr>
            <a:spLocks noGrp="1" noRot="1" noChangeAspect="1" noChangeArrowheads="1"/>
          </p:cNvSpPr>
          <p:nvPr>
            <p:ph type="sldImg"/>
          </p:nvPr>
        </p:nvSpPr>
        <p:spPr>
          <a:xfrm>
            <a:off x="1143000" y="685800"/>
            <a:ext cx="4570413" cy="3427413"/>
          </a:xfrm>
          <a:solidFill>
            <a:srgbClr val="FFFFFF"/>
          </a:solidFill>
          <a:ln/>
        </p:spPr>
      </p:sp>
      <p:sp>
        <p:nvSpPr>
          <p:cNvPr id="161796" name="Text Box 2"/>
          <p:cNvSpPr>
            <a:spLocks noGrp="1" noChangeArrowheads="1"/>
          </p:cNvSpPr>
          <p:nvPr>
            <p:ph type="body" idx="1"/>
          </p:nvPr>
        </p:nvSpPr>
        <p:spPr>
          <a:xfrm>
            <a:off x="685800" y="4343400"/>
            <a:ext cx="5484813" cy="40243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atin typeface="Times New Roman" pitchFamily="18" charset="0"/>
              <a:ea typeface="ＭＳ Ｐゴシック" pitchFamily="3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42"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sz="2400">
                <a:solidFill>
                  <a:schemeClr val="bg1"/>
                </a:solidFill>
                <a:latin typeface="Arial" pitchFamily="34" charset="0"/>
                <a:ea typeface="ＭＳ Ｐゴシック" pitchFamily="34" charset="-128"/>
              </a:defRPr>
            </a:lvl1pPr>
            <a:lvl2pPr eaLnBrk="0" hangingPunct="0">
              <a:tabLst>
                <a:tab pos="723900" algn="l"/>
                <a:tab pos="1447800" algn="l"/>
                <a:tab pos="2171700" algn="l"/>
                <a:tab pos="2895600" algn="l"/>
              </a:tabLst>
              <a:defRPr sz="2400">
                <a:solidFill>
                  <a:schemeClr val="bg1"/>
                </a:solidFill>
                <a:latin typeface="Arial" pitchFamily="34" charset="0"/>
                <a:ea typeface="ＭＳ Ｐゴシック" pitchFamily="34" charset="-128"/>
              </a:defRPr>
            </a:lvl2pPr>
            <a:lvl3pPr eaLnBrk="0" hangingPunct="0">
              <a:tabLst>
                <a:tab pos="723900" algn="l"/>
                <a:tab pos="1447800" algn="l"/>
                <a:tab pos="2171700" algn="l"/>
                <a:tab pos="2895600" algn="l"/>
              </a:tabLst>
              <a:defRPr sz="2400">
                <a:solidFill>
                  <a:schemeClr val="bg1"/>
                </a:solidFill>
                <a:latin typeface="Arial" pitchFamily="34" charset="0"/>
                <a:ea typeface="ＭＳ Ｐゴシック" pitchFamily="34" charset="-128"/>
              </a:defRPr>
            </a:lvl3pPr>
            <a:lvl4pPr eaLnBrk="0" hangingPunct="0">
              <a:tabLst>
                <a:tab pos="723900" algn="l"/>
                <a:tab pos="1447800" algn="l"/>
                <a:tab pos="2171700" algn="l"/>
                <a:tab pos="2895600" algn="l"/>
              </a:tabLst>
              <a:defRPr sz="2400">
                <a:solidFill>
                  <a:schemeClr val="bg1"/>
                </a:solidFill>
                <a:latin typeface="Arial" pitchFamily="34" charset="0"/>
                <a:ea typeface="ＭＳ Ｐゴシック" pitchFamily="34" charset="-128"/>
              </a:defRPr>
            </a:lvl4pPr>
            <a:lvl5pPr eaLnBrk="0" hangingPunct="0">
              <a:tabLst>
                <a:tab pos="723900" algn="l"/>
                <a:tab pos="1447800" algn="l"/>
                <a:tab pos="2171700" algn="l"/>
                <a:tab pos="2895600" algn="l"/>
              </a:tabLst>
              <a:defRPr sz="2400">
                <a:solidFill>
                  <a:schemeClr val="bg1"/>
                </a:solidFill>
                <a:latin typeface="Arial" pitchFamily="34" charset="0"/>
                <a:ea typeface="ＭＳ Ｐゴシック" pitchFamily="34" charset="-128"/>
              </a:defRPr>
            </a:lvl5pPr>
            <a:lvl6pPr marL="2514600" indent="-228600" defTabSz="457200" eaLnBrk="0" fontAlgn="base" hangingPunct="0">
              <a:spcBef>
                <a:spcPct val="0"/>
              </a:spcBef>
              <a:spcAft>
                <a:spcPct val="0"/>
              </a:spcAft>
              <a:tabLst>
                <a:tab pos="723900" algn="l"/>
                <a:tab pos="1447800" algn="l"/>
                <a:tab pos="2171700" algn="l"/>
                <a:tab pos="2895600" algn="l"/>
              </a:tabLst>
              <a:defRPr sz="2400">
                <a:solidFill>
                  <a:schemeClr val="bg1"/>
                </a:solidFill>
                <a:latin typeface="Arial" pitchFamily="34" charset="0"/>
                <a:ea typeface="ＭＳ Ｐゴシック" pitchFamily="34" charset="-128"/>
              </a:defRPr>
            </a:lvl6pPr>
            <a:lvl7pPr marL="2971800" indent="-228600" defTabSz="457200" eaLnBrk="0" fontAlgn="base" hangingPunct="0">
              <a:spcBef>
                <a:spcPct val="0"/>
              </a:spcBef>
              <a:spcAft>
                <a:spcPct val="0"/>
              </a:spcAft>
              <a:tabLst>
                <a:tab pos="723900" algn="l"/>
                <a:tab pos="1447800" algn="l"/>
                <a:tab pos="2171700" algn="l"/>
                <a:tab pos="2895600" algn="l"/>
              </a:tabLst>
              <a:defRPr sz="2400">
                <a:solidFill>
                  <a:schemeClr val="bg1"/>
                </a:solidFill>
                <a:latin typeface="Arial" pitchFamily="34" charset="0"/>
                <a:ea typeface="ＭＳ Ｐゴシック" pitchFamily="34" charset="-128"/>
              </a:defRPr>
            </a:lvl7pPr>
            <a:lvl8pPr marL="3429000" indent="-228600" defTabSz="457200" eaLnBrk="0" fontAlgn="base" hangingPunct="0">
              <a:spcBef>
                <a:spcPct val="0"/>
              </a:spcBef>
              <a:spcAft>
                <a:spcPct val="0"/>
              </a:spcAft>
              <a:tabLst>
                <a:tab pos="723900" algn="l"/>
                <a:tab pos="1447800" algn="l"/>
                <a:tab pos="2171700" algn="l"/>
                <a:tab pos="2895600" algn="l"/>
              </a:tabLst>
              <a:defRPr sz="2400">
                <a:solidFill>
                  <a:schemeClr val="bg1"/>
                </a:solidFill>
                <a:latin typeface="Arial" pitchFamily="34" charset="0"/>
                <a:ea typeface="ＭＳ Ｐゴシック" pitchFamily="34" charset="-128"/>
              </a:defRPr>
            </a:lvl8pPr>
            <a:lvl9pPr marL="3886200" indent="-228600" defTabSz="457200" eaLnBrk="0" fontAlgn="base" hangingPunct="0">
              <a:spcBef>
                <a:spcPct val="0"/>
              </a:spcBef>
              <a:spcAft>
                <a:spcPct val="0"/>
              </a:spcAft>
              <a:tabLst>
                <a:tab pos="723900" algn="l"/>
                <a:tab pos="1447800" algn="l"/>
                <a:tab pos="2171700" algn="l"/>
                <a:tab pos="2895600" algn="l"/>
              </a:tabLst>
              <a:defRPr sz="2400">
                <a:solidFill>
                  <a:schemeClr val="bg1"/>
                </a:solidFill>
                <a:latin typeface="Arial" pitchFamily="34" charset="0"/>
                <a:ea typeface="ＭＳ Ｐゴシック" pitchFamily="34" charset="-128"/>
              </a:defRPr>
            </a:lvl9pPr>
          </a:lstStyle>
          <a:p>
            <a:pPr eaLnBrk="1" hangingPunct="1"/>
            <a:fld id="{37A796B4-E3CD-42F1-8F07-C0152A3ADE65}" type="slidenum">
              <a:rPr lang="en-GB" sz="1200">
                <a:solidFill>
                  <a:srgbClr val="000000"/>
                </a:solidFill>
                <a:latin typeface="Times New Roman" pitchFamily="18" charset="0"/>
              </a:rPr>
              <a:pPr eaLnBrk="1" hangingPunct="1"/>
              <a:t>44</a:t>
            </a:fld>
            <a:endParaRPr lang="en-GB" sz="1200">
              <a:solidFill>
                <a:srgbClr val="000000"/>
              </a:solidFill>
              <a:latin typeface="Times New Roman" pitchFamily="18" charset="0"/>
            </a:endParaRPr>
          </a:p>
        </p:txBody>
      </p:sp>
      <p:sp>
        <p:nvSpPr>
          <p:cNvPr id="163843" name="Text Box 1"/>
          <p:cNvSpPr>
            <a:spLocks noGrp="1" noRot="1" noChangeAspect="1" noChangeArrowheads="1"/>
          </p:cNvSpPr>
          <p:nvPr>
            <p:ph type="sldImg"/>
          </p:nvPr>
        </p:nvSpPr>
        <p:spPr>
          <a:xfrm>
            <a:off x="1143000" y="685800"/>
            <a:ext cx="4570413" cy="3427413"/>
          </a:xfrm>
          <a:solidFill>
            <a:srgbClr val="FFFFFF"/>
          </a:solidFill>
          <a:ln/>
        </p:spPr>
      </p:sp>
      <p:sp>
        <p:nvSpPr>
          <p:cNvPr id="163844" name="Text Box 2"/>
          <p:cNvSpPr>
            <a:spLocks noGrp="1" noChangeArrowheads="1"/>
          </p:cNvSpPr>
          <p:nvPr>
            <p:ph type="body" idx="1"/>
          </p:nvPr>
        </p:nvSpPr>
        <p:spPr>
          <a:xfrm>
            <a:off x="685800" y="4343400"/>
            <a:ext cx="5484813" cy="40243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atin typeface="Times New Roman" pitchFamily="18" charset="0"/>
              <a:ea typeface="ＭＳ Ｐゴシック" pitchFamily="3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5890"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sz="2400">
                <a:solidFill>
                  <a:schemeClr val="bg1"/>
                </a:solidFill>
                <a:latin typeface="Arial" pitchFamily="34" charset="0"/>
                <a:ea typeface="ＭＳ Ｐゴシック" pitchFamily="34" charset="-128"/>
              </a:defRPr>
            </a:lvl1pPr>
            <a:lvl2pPr eaLnBrk="0" hangingPunct="0">
              <a:tabLst>
                <a:tab pos="723900" algn="l"/>
                <a:tab pos="1447800" algn="l"/>
                <a:tab pos="2171700" algn="l"/>
                <a:tab pos="2895600" algn="l"/>
              </a:tabLst>
              <a:defRPr sz="2400">
                <a:solidFill>
                  <a:schemeClr val="bg1"/>
                </a:solidFill>
                <a:latin typeface="Arial" pitchFamily="34" charset="0"/>
                <a:ea typeface="ＭＳ Ｐゴシック" pitchFamily="34" charset="-128"/>
              </a:defRPr>
            </a:lvl2pPr>
            <a:lvl3pPr eaLnBrk="0" hangingPunct="0">
              <a:tabLst>
                <a:tab pos="723900" algn="l"/>
                <a:tab pos="1447800" algn="l"/>
                <a:tab pos="2171700" algn="l"/>
                <a:tab pos="2895600" algn="l"/>
              </a:tabLst>
              <a:defRPr sz="2400">
                <a:solidFill>
                  <a:schemeClr val="bg1"/>
                </a:solidFill>
                <a:latin typeface="Arial" pitchFamily="34" charset="0"/>
                <a:ea typeface="ＭＳ Ｐゴシック" pitchFamily="34" charset="-128"/>
              </a:defRPr>
            </a:lvl3pPr>
            <a:lvl4pPr eaLnBrk="0" hangingPunct="0">
              <a:tabLst>
                <a:tab pos="723900" algn="l"/>
                <a:tab pos="1447800" algn="l"/>
                <a:tab pos="2171700" algn="l"/>
                <a:tab pos="2895600" algn="l"/>
              </a:tabLst>
              <a:defRPr sz="2400">
                <a:solidFill>
                  <a:schemeClr val="bg1"/>
                </a:solidFill>
                <a:latin typeface="Arial" pitchFamily="34" charset="0"/>
                <a:ea typeface="ＭＳ Ｐゴシック" pitchFamily="34" charset="-128"/>
              </a:defRPr>
            </a:lvl4pPr>
            <a:lvl5pPr eaLnBrk="0" hangingPunct="0">
              <a:tabLst>
                <a:tab pos="723900" algn="l"/>
                <a:tab pos="1447800" algn="l"/>
                <a:tab pos="2171700" algn="l"/>
                <a:tab pos="2895600" algn="l"/>
              </a:tabLst>
              <a:defRPr sz="2400">
                <a:solidFill>
                  <a:schemeClr val="bg1"/>
                </a:solidFill>
                <a:latin typeface="Arial" pitchFamily="34" charset="0"/>
                <a:ea typeface="ＭＳ Ｐゴシック" pitchFamily="34" charset="-128"/>
              </a:defRPr>
            </a:lvl5pPr>
            <a:lvl6pPr marL="2514600" indent="-228600" defTabSz="457200" eaLnBrk="0" fontAlgn="base" hangingPunct="0">
              <a:spcBef>
                <a:spcPct val="0"/>
              </a:spcBef>
              <a:spcAft>
                <a:spcPct val="0"/>
              </a:spcAft>
              <a:tabLst>
                <a:tab pos="723900" algn="l"/>
                <a:tab pos="1447800" algn="l"/>
                <a:tab pos="2171700" algn="l"/>
                <a:tab pos="2895600" algn="l"/>
              </a:tabLst>
              <a:defRPr sz="2400">
                <a:solidFill>
                  <a:schemeClr val="bg1"/>
                </a:solidFill>
                <a:latin typeface="Arial" pitchFamily="34" charset="0"/>
                <a:ea typeface="ＭＳ Ｐゴシック" pitchFamily="34" charset="-128"/>
              </a:defRPr>
            </a:lvl6pPr>
            <a:lvl7pPr marL="2971800" indent="-228600" defTabSz="457200" eaLnBrk="0" fontAlgn="base" hangingPunct="0">
              <a:spcBef>
                <a:spcPct val="0"/>
              </a:spcBef>
              <a:spcAft>
                <a:spcPct val="0"/>
              </a:spcAft>
              <a:tabLst>
                <a:tab pos="723900" algn="l"/>
                <a:tab pos="1447800" algn="l"/>
                <a:tab pos="2171700" algn="l"/>
                <a:tab pos="2895600" algn="l"/>
              </a:tabLst>
              <a:defRPr sz="2400">
                <a:solidFill>
                  <a:schemeClr val="bg1"/>
                </a:solidFill>
                <a:latin typeface="Arial" pitchFamily="34" charset="0"/>
                <a:ea typeface="ＭＳ Ｐゴシック" pitchFamily="34" charset="-128"/>
              </a:defRPr>
            </a:lvl7pPr>
            <a:lvl8pPr marL="3429000" indent="-228600" defTabSz="457200" eaLnBrk="0" fontAlgn="base" hangingPunct="0">
              <a:spcBef>
                <a:spcPct val="0"/>
              </a:spcBef>
              <a:spcAft>
                <a:spcPct val="0"/>
              </a:spcAft>
              <a:tabLst>
                <a:tab pos="723900" algn="l"/>
                <a:tab pos="1447800" algn="l"/>
                <a:tab pos="2171700" algn="l"/>
                <a:tab pos="2895600" algn="l"/>
              </a:tabLst>
              <a:defRPr sz="2400">
                <a:solidFill>
                  <a:schemeClr val="bg1"/>
                </a:solidFill>
                <a:latin typeface="Arial" pitchFamily="34" charset="0"/>
                <a:ea typeface="ＭＳ Ｐゴシック" pitchFamily="34" charset="-128"/>
              </a:defRPr>
            </a:lvl8pPr>
            <a:lvl9pPr marL="3886200" indent="-228600" defTabSz="457200" eaLnBrk="0" fontAlgn="base" hangingPunct="0">
              <a:spcBef>
                <a:spcPct val="0"/>
              </a:spcBef>
              <a:spcAft>
                <a:spcPct val="0"/>
              </a:spcAft>
              <a:tabLst>
                <a:tab pos="723900" algn="l"/>
                <a:tab pos="1447800" algn="l"/>
                <a:tab pos="2171700" algn="l"/>
                <a:tab pos="2895600" algn="l"/>
              </a:tabLst>
              <a:defRPr sz="2400">
                <a:solidFill>
                  <a:schemeClr val="bg1"/>
                </a:solidFill>
                <a:latin typeface="Arial" pitchFamily="34" charset="0"/>
                <a:ea typeface="ＭＳ Ｐゴシック" pitchFamily="34" charset="-128"/>
              </a:defRPr>
            </a:lvl9pPr>
          </a:lstStyle>
          <a:p>
            <a:pPr eaLnBrk="1" hangingPunct="1"/>
            <a:fld id="{6BD437B7-FF03-4225-A260-36F440977C11}" type="slidenum">
              <a:rPr lang="en-GB" sz="1200">
                <a:solidFill>
                  <a:srgbClr val="000000"/>
                </a:solidFill>
                <a:latin typeface="Times New Roman" pitchFamily="18" charset="0"/>
              </a:rPr>
              <a:pPr eaLnBrk="1" hangingPunct="1"/>
              <a:t>45</a:t>
            </a:fld>
            <a:endParaRPr lang="en-GB" sz="1200">
              <a:solidFill>
                <a:srgbClr val="000000"/>
              </a:solidFill>
              <a:latin typeface="Times New Roman" pitchFamily="18" charset="0"/>
            </a:endParaRPr>
          </a:p>
        </p:txBody>
      </p:sp>
      <p:sp>
        <p:nvSpPr>
          <p:cNvPr id="165891" name="Text Box 1"/>
          <p:cNvSpPr>
            <a:spLocks noGrp="1" noRot="1" noChangeAspect="1" noChangeArrowheads="1"/>
          </p:cNvSpPr>
          <p:nvPr>
            <p:ph type="sldImg"/>
          </p:nvPr>
        </p:nvSpPr>
        <p:spPr>
          <a:xfrm>
            <a:off x="1143000" y="685800"/>
            <a:ext cx="4570413" cy="3427413"/>
          </a:xfrm>
          <a:solidFill>
            <a:srgbClr val="FFFFFF"/>
          </a:solidFill>
          <a:ln/>
        </p:spPr>
      </p:sp>
      <p:sp>
        <p:nvSpPr>
          <p:cNvPr id="165892" name="Text Box 2"/>
          <p:cNvSpPr>
            <a:spLocks noGrp="1" noChangeArrowheads="1"/>
          </p:cNvSpPr>
          <p:nvPr>
            <p:ph type="body" idx="1"/>
          </p:nvPr>
        </p:nvSpPr>
        <p:spPr>
          <a:xfrm>
            <a:off x="685800" y="4343400"/>
            <a:ext cx="5484813" cy="40243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atin typeface="Times New Roman" pitchFamily="18" charset="0"/>
              <a:ea typeface="ＭＳ Ｐゴシック" pitchFamily="3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7938"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sz="2400">
                <a:solidFill>
                  <a:schemeClr val="bg1"/>
                </a:solidFill>
                <a:latin typeface="Arial" pitchFamily="34" charset="0"/>
                <a:ea typeface="ＭＳ Ｐゴシック" pitchFamily="34" charset="-128"/>
              </a:defRPr>
            </a:lvl1pPr>
            <a:lvl2pPr eaLnBrk="0" hangingPunct="0">
              <a:tabLst>
                <a:tab pos="723900" algn="l"/>
                <a:tab pos="1447800" algn="l"/>
                <a:tab pos="2171700" algn="l"/>
                <a:tab pos="2895600" algn="l"/>
              </a:tabLst>
              <a:defRPr sz="2400">
                <a:solidFill>
                  <a:schemeClr val="bg1"/>
                </a:solidFill>
                <a:latin typeface="Arial" pitchFamily="34" charset="0"/>
                <a:ea typeface="ＭＳ Ｐゴシック" pitchFamily="34" charset="-128"/>
              </a:defRPr>
            </a:lvl2pPr>
            <a:lvl3pPr eaLnBrk="0" hangingPunct="0">
              <a:tabLst>
                <a:tab pos="723900" algn="l"/>
                <a:tab pos="1447800" algn="l"/>
                <a:tab pos="2171700" algn="l"/>
                <a:tab pos="2895600" algn="l"/>
              </a:tabLst>
              <a:defRPr sz="2400">
                <a:solidFill>
                  <a:schemeClr val="bg1"/>
                </a:solidFill>
                <a:latin typeface="Arial" pitchFamily="34" charset="0"/>
                <a:ea typeface="ＭＳ Ｐゴシック" pitchFamily="34" charset="-128"/>
              </a:defRPr>
            </a:lvl3pPr>
            <a:lvl4pPr eaLnBrk="0" hangingPunct="0">
              <a:tabLst>
                <a:tab pos="723900" algn="l"/>
                <a:tab pos="1447800" algn="l"/>
                <a:tab pos="2171700" algn="l"/>
                <a:tab pos="2895600" algn="l"/>
              </a:tabLst>
              <a:defRPr sz="2400">
                <a:solidFill>
                  <a:schemeClr val="bg1"/>
                </a:solidFill>
                <a:latin typeface="Arial" pitchFamily="34" charset="0"/>
                <a:ea typeface="ＭＳ Ｐゴシック" pitchFamily="34" charset="-128"/>
              </a:defRPr>
            </a:lvl4pPr>
            <a:lvl5pPr eaLnBrk="0" hangingPunct="0">
              <a:tabLst>
                <a:tab pos="723900" algn="l"/>
                <a:tab pos="1447800" algn="l"/>
                <a:tab pos="2171700" algn="l"/>
                <a:tab pos="2895600" algn="l"/>
              </a:tabLst>
              <a:defRPr sz="2400">
                <a:solidFill>
                  <a:schemeClr val="bg1"/>
                </a:solidFill>
                <a:latin typeface="Arial" pitchFamily="34" charset="0"/>
                <a:ea typeface="ＭＳ Ｐゴシック" pitchFamily="34" charset="-128"/>
              </a:defRPr>
            </a:lvl5pPr>
            <a:lvl6pPr marL="2514600" indent="-228600" defTabSz="457200" eaLnBrk="0" fontAlgn="base" hangingPunct="0">
              <a:spcBef>
                <a:spcPct val="0"/>
              </a:spcBef>
              <a:spcAft>
                <a:spcPct val="0"/>
              </a:spcAft>
              <a:tabLst>
                <a:tab pos="723900" algn="l"/>
                <a:tab pos="1447800" algn="l"/>
                <a:tab pos="2171700" algn="l"/>
                <a:tab pos="2895600" algn="l"/>
              </a:tabLst>
              <a:defRPr sz="2400">
                <a:solidFill>
                  <a:schemeClr val="bg1"/>
                </a:solidFill>
                <a:latin typeface="Arial" pitchFamily="34" charset="0"/>
                <a:ea typeface="ＭＳ Ｐゴシック" pitchFamily="34" charset="-128"/>
              </a:defRPr>
            </a:lvl6pPr>
            <a:lvl7pPr marL="2971800" indent="-228600" defTabSz="457200" eaLnBrk="0" fontAlgn="base" hangingPunct="0">
              <a:spcBef>
                <a:spcPct val="0"/>
              </a:spcBef>
              <a:spcAft>
                <a:spcPct val="0"/>
              </a:spcAft>
              <a:tabLst>
                <a:tab pos="723900" algn="l"/>
                <a:tab pos="1447800" algn="l"/>
                <a:tab pos="2171700" algn="l"/>
                <a:tab pos="2895600" algn="l"/>
              </a:tabLst>
              <a:defRPr sz="2400">
                <a:solidFill>
                  <a:schemeClr val="bg1"/>
                </a:solidFill>
                <a:latin typeface="Arial" pitchFamily="34" charset="0"/>
                <a:ea typeface="ＭＳ Ｐゴシック" pitchFamily="34" charset="-128"/>
              </a:defRPr>
            </a:lvl7pPr>
            <a:lvl8pPr marL="3429000" indent="-228600" defTabSz="457200" eaLnBrk="0" fontAlgn="base" hangingPunct="0">
              <a:spcBef>
                <a:spcPct val="0"/>
              </a:spcBef>
              <a:spcAft>
                <a:spcPct val="0"/>
              </a:spcAft>
              <a:tabLst>
                <a:tab pos="723900" algn="l"/>
                <a:tab pos="1447800" algn="l"/>
                <a:tab pos="2171700" algn="l"/>
                <a:tab pos="2895600" algn="l"/>
              </a:tabLst>
              <a:defRPr sz="2400">
                <a:solidFill>
                  <a:schemeClr val="bg1"/>
                </a:solidFill>
                <a:latin typeface="Arial" pitchFamily="34" charset="0"/>
                <a:ea typeface="ＭＳ Ｐゴシック" pitchFamily="34" charset="-128"/>
              </a:defRPr>
            </a:lvl8pPr>
            <a:lvl9pPr marL="3886200" indent="-228600" defTabSz="457200" eaLnBrk="0" fontAlgn="base" hangingPunct="0">
              <a:spcBef>
                <a:spcPct val="0"/>
              </a:spcBef>
              <a:spcAft>
                <a:spcPct val="0"/>
              </a:spcAft>
              <a:tabLst>
                <a:tab pos="723900" algn="l"/>
                <a:tab pos="1447800" algn="l"/>
                <a:tab pos="2171700" algn="l"/>
                <a:tab pos="2895600" algn="l"/>
              </a:tabLst>
              <a:defRPr sz="2400">
                <a:solidFill>
                  <a:schemeClr val="bg1"/>
                </a:solidFill>
                <a:latin typeface="Arial" pitchFamily="34" charset="0"/>
                <a:ea typeface="ＭＳ Ｐゴシック" pitchFamily="34" charset="-128"/>
              </a:defRPr>
            </a:lvl9pPr>
          </a:lstStyle>
          <a:p>
            <a:pPr eaLnBrk="1" hangingPunct="1"/>
            <a:fld id="{ABC87D14-4814-47E9-B775-6E3C0013CCB7}" type="slidenum">
              <a:rPr lang="en-GB" sz="1200">
                <a:solidFill>
                  <a:srgbClr val="000000"/>
                </a:solidFill>
                <a:latin typeface="Times New Roman" pitchFamily="18" charset="0"/>
              </a:rPr>
              <a:pPr eaLnBrk="1" hangingPunct="1"/>
              <a:t>46</a:t>
            </a:fld>
            <a:endParaRPr lang="en-GB" sz="1200">
              <a:solidFill>
                <a:srgbClr val="000000"/>
              </a:solidFill>
              <a:latin typeface="Times New Roman" pitchFamily="18" charset="0"/>
            </a:endParaRPr>
          </a:p>
        </p:txBody>
      </p:sp>
      <p:sp>
        <p:nvSpPr>
          <p:cNvPr id="167939" name="Text Box 1"/>
          <p:cNvSpPr>
            <a:spLocks noGrp="1" noRot="1" noChangeAspect="1" noChangeArrowheads="1"/>
          </p:cNvSpPr>
          <p:nvPr>
            <p:ph type="sldImg"/>
          </p:nvPr>
        </p:nvSpPr>
        <p:spPr>
          <a:xfrm>
            <a:off x="1143000" y="685800"/>
            <a:ext cx="4570413" cy="3427413"/>
          </a:xfrm>
          <a:solidFill>
            <a:srgbClr val="FFFFFF"/>
          </a:solidFill>
          <a:ln/>
        </p:spPr>
      </p:sp>
      <p:sp>
        <p:nvSpPr>
          <p:cNvPr id="167940" name="Text Box 2"/>
          <p:cNvSpPr>
            <a:spLocks noGrp="1" noChangeArrowheads="1"/>
          </p:cNvSpPr>
          <p:nvPr>
            <p:ph type="body" idx="1"/>
          </p:nvPr>
        </p:nvSpPr>
        <p:spPr>
          <a:xfrm>
            <a:off x="685800" y="4343400"/>
            <a:ext cx="5484813" cy="40243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atin typeface="Times New Roman" pitchFamily="18" charset="0"/>
              <a:ea typeface="ＭＳ Ｐゴシック" pitchFamily="3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9986"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sz="2400">
                <a:solidFill>
                  <a:schemeClr val="bg1"/>
                </a:solidFill>
                <a:latin typeface="Arial" pitchFamily="34" charset="0"/>
                <a:ea typeface="ＭＳ Ｐゴシック" pitchFamily="34" charset="-128"/>
              </a:defRPr>
            </a:lvl1pPr>
            <a:lvl2pPr eaLnBrk="0" hangingPunct="0">
              <a:tabLst>
                <a:tab pos="723900" algn="l"/>
                <a:tab pos="1447800" algn="l"/>
                <a:tab pos="2171700" algn="l"/>
                <a:tab pos="2895600" algn="l"/>
              </a:tabLst>
              <a:defRPr sz="2400">
                <a:solidFill>
                  <a:schemeClr val="bg1"/>
                </a:solidFill>
                <a:latin typeface="Arial" pitchFamily="34" charset="0"/>
                <a:ea typeface="ＭＳ Ｐゴシック" pitchFamily="34" charset="-128"/>
              </a:defRPr>
            </a:lvl2pPr>
            <a:lvl3pPr eaLnBrk="0" hangingPunct="0">
              <a:tabLst>
                <a:tab pos="723900" algn="l"/>
                <a:tab pos="1447800" algn="l"/>
                <a:tab pos="2171700" algn="l"/>
                <a:tab pos="2895600" algn="l"/>
              </a:tabLst>
              <a:defRPr sz="2400">
                <a:solidFill>
                  <a:schemeClr val="bg1"/>
                </a:solidFill>
                <a:latin typeface="Arial" pitchFamily="34" charset="0"/>
                <a:ea typeface="ＭＳ Ｐゴシック" pitchFamily="34" charset="-128"/>
              </a:defRPr>
            </a:lvl3pPr>
            <a:lvl4pPr eaLnBrk="0" hangingPunct="0">
              <a:tabLst>
                <a:tab pos="723900" algn="l"/>
                <a:tab pos="1447800" algn="l"/>
                <a:tab pos="2171700" algn="l"/>
                <a:tab pos="2895600" algn="l"/>
              </a:tabLst>
              <a:defRPr sz="2400">
                <a:solidFill>
                  <a:schemeClr val="bg1"/>
                </a:solidFill>
                <a:latin typeface="Arial" pitchFamily="34" charset="0"/>
                <a:ea typeface="ＭＳ Ｐゴシック" pitchFamily="34" charset="-128"/>
              </a:defRPr>
            </a:lvl4pPr>
            <a:lvl5pPr eaLnBrk="0" hangingPunct="0">
              <a:tabLst>
                <a:tab pos="723900" algn="l"/>
                <a:tab pos="1447800" algn="l"/>
                <a:tab pos="2171700" algn="l"/>
                <a:tab pos="2895600" algn="l"/>
              </a:tabLst>
              <a:defRPr sz="2400">
                <a:solidFill>
                  <a:schemeClr val="bg1"/>
                </a:solidFill>
                <a:latin typeface="Arial" pitchFamily="34" charset="0"/>
                <a:ea typeface="ＭＳ Ｐゴシック" pitchFamily="34" charset="-128"/>
              </a:defRPr>
            </a:lvl5pPr>
            <a:lvl6pPr marL="2514600" indent="-228600" defTabSz="457200" eaLnBrk="0" fontAlgn="base" hangingPunct="0">
              <a:spcBef>
                <a:spcPct val="0"/>
              </a:spcBef>
              <a:spcAft>
                <a:spcPct val="0"/>
              </a:spcAft>
              <a:tabLst>
                <a:tab pos="723900" algn="l"/>
                <a:tab pos="1447800" algn="l"/>
                <a:tab pos="2171700" algn="l"/>
                <a:tab pos="2895600" algn="l"/>
              </a:tabLst>
              <a:defRPr sz="2400">
                <a:solidFill>
                  <a:schemeClr val="bg1"/>
                </a:solidFill>
                <a:latin typeface="Arial" pitchFamily="34" charset="0"/>
                <a:ea typeface="ＭＳ Ｐゴシック" pitchFamily="34" charset="-128"/>
              </a:defRPr>
            </a:lvl6pPr>
            <a:lvl7pPr marL="2971800" indent="-228600" defTabSz="457200" eaLnBrk="0" fontAlgn="base" hangingPunct="0">
              <a:spcBef>
                <a:spcPct val="0"/>
              </a:spcBef>
              <a:spcAft>
                <a:spcPct val="0"/>
              </a:spcAft>
              <a:tabLst>
                <a:tab pos="723900" algn="l"/>
                <a:tab pos="1447800" algn="l"/>
                <a:tab pos="2171700" algn="l"/>
                <a:tab pos="2895600" algn="l"/>
              </a:tabLst>
              <a:defRPr sz="2400">
                <a:solidFill>
                  <a:schemeClr val="bg1"/>
                </a:solidFill>
                <a:latin typeface="Arial" pitchFamily="34" charset="0"/>
                <a:ea typeface="ＭＳ Ｐゴシック" pitchFamily="34" charset="-128"/>
              </a:defRPr>
            </a:lvl7pPr>
            <a:lvl8pPr marL="3429000" indent="-228600" defTabSz="457200" eaLnBrk="0" fontAlgn="base" hangingPunct="0">
              <a:spcBef>
                <a:spcPct val="0"/>
              </a:spcBef>
              <a:spcAft>
                <a:spcPct val="0"/>
              </a:spcAft>
              <a:tabLst>
                <a:tab pos="723900" algn="l"/>
                <a:tab pos="1447800" algn="l"/>
                <a:tab pos="2171700" algn="l"/>
                <a:tab pos="2895600" algn="l"/>
              </a:tabLst>
              <a:defRPr sz="2400">
                <a:solidFill>
                  <a:schemeClr val="bg1"/>
                </a:solidFill>
                <a:latin typeface="Arial" pitchFamily="34" charset="0"/>
                <a:ea typeface="ＭＳ Ｐゴシック" pitchFamily="34" charset="-128"/>
              </a:defRPr>
            </a:lvl8pPr>
            <a:lvl9pPr marL="3886200" indent="-228600" defTabSz="457200" eaLnBrk="0" fontAlgn="base" hangingPunct="0">
              <a:spcBef>
                <a:spcPct val="0"/>
              </a:spcBef>
              <a:spcAft>
                <a:spcPct val="0"/>
              </a:spcAft>
              <a:tabLst>
                <a:tab pos="723900" algn="l"/>
                <a:tab pos="1447800" algn="l"/>
                <a:tab pos="2171700" algn="l"/>
                <a:tab pos="2895600" algn="l"/>
              </a:tabLst>
              <a:defRPr sz="2400">
                <a:solidFill>
                  <a:schemeClr val="bg1"/>
                </a:solidFill>
                <a:latin typeface="Arial" pitchFamily="34" charset="0"/>
                <a:ea typeface="ＭＳ Ｐゴシック" pitchFamily="34" charset="-128"/>
              </a:defRPr>
            </a:lvl9pPr>
          </a:lstStyle>
          <a:p>
            <a:pPr eaLnBrk="1" hangingPunct="1"/>
            <a:fld id="{957F054D-B31C-495F-B04B-83D699435E27}" type="slidenum">
              <a:rPr lang="en-GB" sz="1200">
                <a:solidFill>
                  <a:srgbClr val="000000"/>
                </a:solidFill>
                <a:latin typeface="Times New Roman" pitchFamily="18" charset="0"/>
              </a:rPr>
              <a:pPr eaLnBrk="1" hangingPunct="1"/>
              <a:t>47</a:t>
            </a:fld>
            <a:endParaRPr lang="en-GB" sz="1200">
              <a:solidFill>
                <a:srgbClr val="000000"/>
              </a:solidFill>
              <a:latin typeface="Times New Roman" pitchFamily="18" charset="0"/>
            </a:endParaRPr>
          </a:p>
        </p:txBody>
      </p:sp>
      <p:sp>
        <p:nvSpPr>
          <p:cNvPr id="169987" name="Text Box 1"/>
          <p:cNvSpPr>
            <a:spLocks noGrp="1" noRot="1" noChangeAspect="1" noChangeArrowheads="1"/>
          </p:cNvSpPr>
          <p:nvPr>
            <p:ph type="sldImg"/>
          </p:nvPr>
        </p:nvSpPr>
        <p:spPr>
          <a:xfrm>
            <a:off x="1143000" y="685800"/>
            <a:ext cx="4570413" cy="3427413"/>
          </a:xfrm>
          <a:solidFill>
            <a:srgbClr val="FFFFFF"/>
          </a:solidFill>
          <a:ln/>
        </p:spPr>
      </p:sp>
      <p:sp>
        <p:nvSpPr>
          <p:cNvPr id="169988" name="Text Box 2"/>
          <p:cNvSpPr>
            <a:spLocks noGrp="1" noChangeArrowheads="1"/>
          </p:cNvSpPr>
          <p:nvPr>
            <p:ph type="body" idx="1"/>
          </p:nvPr>
        </p:nvSpPr>
        <p:spPr>
          <a:xfrm>
            <a:off x="685800" y="4343400"/>
            <a:ext cx="5484813" cy="40243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atin typeface="Times New Roman" pitchFamily="18" charset="0"/>
              <a:ea typeface="ＭＳ Ｐゴシック" pitchFamily="34"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2034"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sz="2400">
                <a:solidFill>
                  <a:schemeClr val="bg1"/>
                </a:solidFill>
                <a:latin typeface="Arial" pitchFamily="34" charset="0"/>
                <a:ea typeface="ＭＳ Ｐゴシック" pitchFamily="34" charset="-128"/>
              </a:defRPr>
            </a:lvl1pPr>
            <a:lvl2pPr eaLnBrk="0" hangingPunct="0">
              <a:tabLst>
                <a:tab pos="723900" algn="l"/>
                <a:tab pos="1447800" algn="l"/>
                <a:tab pos="2171700" algn="l"/>
                <a:tab pos="2895600" algn="l"/>
              </a:tabLst>
              <a:defRPr sz="2400">
                <a:solidFill>
                  <a:schemeClr val="bg1"/>
                </a:solidFill>
                <a:latin typeface="Arial" pitchFamily="34" charset="0"/>
                <a:ea typeface="ＭＳ Ｐゴシック" pitchFamily="34" charset="-128"/>
              </a:defRPr>
            </a:lvl2pPr>
            <a:lvl3pPr eaLnBrk="0" hangingPunct="0">
              <a:tabLst>
                <a:tab pos="723900" algn="l"/>
                <a:tab pos="1447800" algn="l"/>
                <a:tab pos="2171700" algn="l"/>
                <a:tab pos="2895600" algn="l"/>
              </a:tabLst>
              <a:defRPr sz="2400">
                <a:solidFill>
                  <a:schemeClr val="bg1"/>
                </a:solidFill>
                <a:latin typeface="Arial" pitchFamily="34" charset="0"/>
                <a:ea typeface="ＭＳ Ｐゴシック" pitchFamily="34" charset="-128"/>
              </a:defRPr>
            </a:lvl3pPr>
            <a:lvl4pPr eaLnBrk="0" hangingPunct="0">
              <a:tabLst>
                <a:tab pos="723900" algn="l"/>
                <a:tab pos="1447800" algn="l"/>
                <a:tab pos="2171700" algn="l"/>
                <a:tab pos="2895600" algn="l"/>
              </a:tabLst>
              <a:defRPr sz="2400">
                <a:solidFill>
                  <a:schemeClr val="bg1"/>
                </a:solidFill>
                <a:latin typeface="Arial" pitchFamily="34" charset="0"/>
                <a:ea typeface="ＭＳ Ｐゴシック" pitchFamily="34" charset="-128"/>
              </a:defRPr>
            </a:lvl4pPr>
            <a:lvl5pPr eaLnBrk="0" hangingPunct="0">
              <a:tabLst>
                <a:tab pos="723900" algn="l"/>
                <a:tab pos="1447800" algn="l"/>
                <a:tab pos="2171700" algn="l"/>
                <a:tab pos="2895600" algn="l"/>
              </a:tabLst>
              <a:defRPr sz="2400">
                <a:solidFill>
                  <a:schemeClr val="bg1"/>
                </a:solidFill>
                <a:latin typeface="Arial" pitchFamily="34" charset="0"/>
                <a:ea typeface="ＭＳ Ｐゴシック" pitchFamily="34" charset="-128"/>
              </a:defRPr>
            </a:lvl5pPr>
            <a:lvl6pPr marL="2514600" indent="-228600" defTabSz="457200" eaLnBrk="0" fontAlgn="base" hangingPunct="0">
              <a:spcBef>
                <a:spcPct val="0"/>
              </a:spcBef>
              <a:spcAft>
                <a:spcPct val="0"/>
              </a:spcAft>
              <a:tabLst>
                <a:tab pos="723900" algn="l"/>
                <a:tab pos="1447800" algn="l"/>
                <a:tab pos="2171700" algn="l"/>
                <a:tab pos="2895600" algn="l"/>
              </a:tabLst>
              <a:defRPr sz="2400">
                <a:solidFill>
                  <a:schemeClr val="bg1"/>
                </a:solidFill>
                <a:latin typeface="Arial" pitchFamily="34" charset="0"/>
                <a:ea typeface="ＭＳ Ｐゴシック" pitchFamily="34" charset="-128"/>
              </a:defRPr>
            </a:lvl6pPr>
            <a:lvl7pPr marL="2971800" indent="-228600" defTabSz="457200" eaLnBrk="0" fontAlgn="base" hangingPunct="0">
              <a:spcBef>
                <a:spcPct val="0"/>
              </a:spcBef>
              <a:spcAft>
                <a:spcPct val="0"/>
              </a:spcAft>
              <a:tabLst>
                <a:tab pos="723900" algn="l"/>
                <a:tab pos="1447800" algn="l"/>
                <a:tab pos="2171700" algn="l"/>
                <a:tab pos="2895600" algn="l"/>
              </a:tabLst>
              <a:defRPr sz="2400">
                <a:solidFill>
                  <a:schemeClr val="bg1"/>
                </a:solidFill>
                <a:latin typeface="Arial" pitchFamily="34" charset="0"/>
                <a:ea typeface="ＭＳ Ｐゴシック" pitchFamily="34" charset="-128"/>
              </a:defRPr>
            </a:lvl7pPr>
            <a:lvl8pPr marL="3429000" indent="-228600" defTabSz="457200" eaLnBrk="0" fontAlgn="base" hangingPunct="0">
              <a:spcBef>
                <a:spcPct val="0"/>
              </a:spcBef>
              <a:spcAft>
                <a:spcPct val="0"/>
              </a:spcAft>
              <a:tabLst>
                <a:tab pos="723900" algn="l"/>
                <a:tab pos="1447800" algn="l"/>
                <a:tab pos="2171700" algn="l"/>
                <a:tab pos="2895600" algn="l"/>
              </a:tabLst>
              <a:defRPr sz="2400">
                <a:solidFill>
                  <a:schemeClr val="bg1"/>
                </a:solidFill>
                <a:latin typeface="Arial" pitchFamily="34" charset="0"/>
                <a:ea typeface="ＭＳ Ｐゴシック" pitchFamily="34" charset="-128"/>
              </a:defRPr>
            </a:lvl8pPr>
            <a:lvl9pPr marL="3886200" indent="-228600" defTabSz="457200" eaLnBrk="0" fontAlgn="base" hangingPunct="0">
              <a:spcBef>
                <a:spcPct val="0"/>
              </a:spcBef>
              <a:spcAft>
                <a:spcPct val="0"/>
              </a:spcAft>
              <a:tabLst>
                <a:tab pos="723900" algn="l"/>
                <a:tab pos="1447800" algn="l"/>
                <a:tab pos="2171700" algn="l"/>
                <a:tab pos="2895600" algn="l"/>
              </a:tabLst>
              <a:defRPr sz="2400">
                <a:solidFill>
                  <a:schemeClr val="bg1"/>
                </a:solidFill>
                <a:latin typeface="Arial" pitchFamily="34" charset="0"/>
                <a:ea typeface="ＭＳ Ｐゴシック" pitchFamily="34" charset="-128"/>
              </a:defRPr>
            </a:lvl9pPr>
          </a:lstStyle>
          <a:p>
            <a:pPr eaLnBrk="1" hangingPunct="1"/>
            <a:fld id="{F3382A2F-B8A0-4203-8218-05823A7AE3C7}" type="slidenum">
              <a:rPr lang="en-GB" sz="1200">
                <a:solidFill>
                  <a:srgbClr val="000000"/>
                </a:solidFill>
                <a:latin typeface="Times New Roman" pitchFamily="18" charset="0"/>
              </a:rPr>
              <a:pPr eaLnBrk="1" hangingPunct="1"/>
              <a:t>48</a:t>
            </a:fld>
            <a:endParaRPr lang="en-GB" sz="1200">
              <a:solidFill>
                <a:srgbClr val="000000"/>
              </a:solidFill>
              <a:latin typeface="Times New Roman" pitchFamily="18" charset="0"/>
            </a:endParaRPr>
          </a:p>
        </p:txBody>
      </p:sp>
      <p:sp>
        <p:nvSpPr>
          <p:cNvPr id="172035" name="Text Box 1"/>
          <p:cNvSpPr>
            <a:spLocks noGrp="1" noRot="1" noChangeAspect="1" noChangeArrowheads="1"/>
          </p:cNvSpPr>
          <p:nvPr>
            <p:ph type="sldImg"/>
          </p:nvPr>
        </p:nvSpPr>
        <p:spPr>
          <a:xfrm>
            <a:off x="1143000" y="685800"/>
            <a:ext cx="4570413" cy="3427413"/>
          </a:xfrm>
          <a:solidFill>
            <a:srgbClr val="FFFFFF"/>
          </a:solidFill>
          <a:ln/>
        </p:spPr>
      </p:sp>
      <p:sp>
        <p:nvSpPr>
          <p:cNvPr id="172036" name="Text Box 2"/>
          <p:cNvSpPr>
            <a:spLocks noGrp="1" noChangeArrowheads="1"/>
          </p:cNvSpPr>
          <p:nvPr>
            <p:ph type="body" idx="1"/>
          </p:nvPr>
        </p:nvSpPr>
        <p:spPr>
          <a:xfrm>
            <a:off x="685800" y="4343400"/>
            <a:ext cx="5484813" cy="40243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atin typeface="Times New Roman" pitchFamily="18" charset="0"/>
              <a:ea typeface="ＭＳ Ｐゴシック" pitchFamily="34"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082"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sz="2400">
                <a:solidFill>
                  <a:schemeClr val="bg1"/>
                </a:solidFill>
                <a:latin typeface="Arial" pitchFamily="34" charset="0"/>
                <a:ea typeface="ＭＳ Ｐゴシック" pitchFamily="34" charset="-128"/>
              </a:defRPr>
            </a:lvl1pPr>
            <a:lvl2pPr eaLnBrk="0" hangingPunct="0">
              <a:tabLst>
                <a:tab pos="723900" algn="l"/>
                <a:tab pos="1447800" algn="l"/>
                <a:tab pos="2171700" algn="l"/>
                <a:tab pos="2895600" algn="l"/>
              </a:tabLst>
              <a:defRPr sz="2400">
                <a:solidFill>
                  <a:schemeClr val="bg1"/>
                </a:solidFill>
                <a:latin typeface="Arial" pitchFamily="34" charset="0"/>
                <a:ea typeface="ＭＳ Ｐゴシック" pitchFamily="34" charset="-128"/>
              </a:defRPr>
            </a:lvl2pPr>
            <a:lvl3pPr eaLnBrk="0" hangingPunct="0">
              <a:tabLst>
                <a:tab pos="723900" algn="l"/>
                <a:tab pos="1447800" algn="l"/>
                <a:tab pos="2171700" algn="l"/>
                <a:tab pos="2895600" algn="l"/>
              </a:tabLst>
              <a:defRPr sz="2400">
                <a:solidFill>
                  <a:schemeClr val="bg1"/>
                </a:solidFill>
                <a:latin typeface="Arial" pitchFamily="34" charset="0"/>
                <a:ea typeface="ＭＳ Ｐゴシック" pitchFamily="34" charset="-128"/>
              </a:defRPr>
            </a:lvl3pPr>
            <a:lvl4pPr eaLnBrk="0" hangingPunct="0">
              <a:tabLst>
                <a:tab pos="723900" algn="l"/>
                <a:tab pos="1447800" algn="l"/>
                <a:tab pos="2171700" algn="l"/>
                <a:tab pos="2895600" algn="l"/>
              </a:tabLst>
              <a:defRPr sz="2400">
                <a:solidFill>
                  <a:schemeClr val="bg1"/>
                </a:solidFill>
                <a:latin typeface="Arial" pitchFamily="34" charset="0"/>
                <a:ea typeface="ＭＳ Ｐゴシック" pitchFamily="34" charset="-128"/>
              </a:defRPr>
            </a:lvl4pPr>
            <a:lvl5pPr eaLnBrk="0" hangingPunct="0">
              <a:tabLst>
                <a:tab pos="723900" algn="l"/>
                <a:tab pos="1447800" algn="l"/>
                <a:tab pos="2171700" algn="l"/>
                <a:tab pos="2895600" algn="l"/>
              </a:tabLst>
              <a:defRPr sz="2400">
                <a:solidFill>
                  <a:schemeClr val="bg1"/>
                </a:solidFill>
                <a:latin typeface="Arial" pitchFamily="34" charset="0"/>
                <a:ea typeface="ＭＳ Ｐゴシック" pitchFamily="34" charset="-128"/>
              </a:defRPr>
            </a:lvl5pPr>
            <a:lvl6pPr marL="2514600" indent="-228600" defTabSz="457200" eaLnBrk="0" fontAlgn="base" hangingPunct="0">
              <a:spcBef>
                <a:spcPct val="0"/>
              </a:spcBef>
              <a:spcAft>
                <a:spcPct val="0"/>
              </a:spcAft>
              <a:tabLst>
                <a:tab pos="723900" algn="l"/>
                <a:tab pos="1447800" algn="l"/>
                <a:tab pos="2171700" algn="l"/>
                <a:tab pos="2895600" algn="l"/>
              </a:tabLst>
              <a:defRPr sz="2400">
                <a:solidFill>
                  <a:schemeClr val="bg1"/>
                </a:solidFill>
                <a:latin typeface="Arial" pitchFamily="34" charset="0"/>
                <a:ea typeface="ＭＳ Ｐゴシック" pitchFamily="34" charset="-128"/>
              </a:defRPr>
            </a:lvl6pPr>
            <a:lvl7pPr marL="2971800" indent="-228600" defTabSz="457200" eaLnBrk="0" fontAlgn="base" hangingPunct="0">
              <a:spcBef>
                <a:spcPct val="0"/>
              </a:spcBef>
              <a:spcAft>
                <a:spcPct val="0"/>
              </a:spcAft>
              <a:tabLst>
                <a:tab pos="723900" algn="l"/>
                <a:tab pos="1447800" algn="l"/>
                <a:tab pos="2171700" algn="l"/>
                <a:tab pos="2895600" algn="l"/>
              </a:tabLst>
              <a:defRPr sz="2400">
                <a:solidFill>
                  <a:schemeClr val="bg1"/>
                </a:solidFill>
                <a:latin typeface="Arial" pitchFamily="34" charset="0"/>
                <a:ea typeface="ＭＳ Ｐゴシック" pitchFamily="34" charset="-128"/>
              </a:defRPr>
            </a:lvl7pPr>
            <a:lvl8pPr marL="3429000" indent="-228600" defTabSz="457200" eaLnBrk="0" fontAlgn="base" hangingPunct="0">
              <a:spcBef>
                <a:spcPct val="0"/>
              </a:spcBef>
              <a:spcAft>
                <a:spcPct val="0"/>
              </a:spcAft>
              <a:tabLst>
                <a:tab pos="723900" algn="l"/>
                <a:tab pos="1447800" algn="l"/>
                <a:tab pos="2171700" algn="l"/>
                <a:tab pos="2895600" algn="l"/>
              </a:tabLst>
              <a:defRPr sz="2400">
                <a:solidFill>
                  <a:schemeClr val="bg1"/>
                </a:solidFill>
                <a:latin typeface="Arial" pitchFamily="34" charset="0"/>
                <a:ea typeface="ＭＳ Ｐゴシック" pitchFamily="34" charset="-128"/>
              </a:defRPr>
            </a:lvl8pPr>
            <a:lvl9pPr marL="3886200" indent="-228600" defTabSz="457200" eaLnBrk="0" fontAlgn="base" hangingPunct="0">
              <a:spcBef>
                <a:spcPct val="0"/>
              </a:spcBef>
              <a:spcAft>
                <a:spcPct val="0"/>
              </a:spcAft>
              <a:tabLst>
                <a:tab pos="723900" algn="l"/>
                <a:tab pos="1447800" algn="l"/>
                <a:tab pos="2171700" algn="l"/>
                <a:tab pos="2895600" algn="l"/>
              </a:tabLst>
              <a:defRPr sz="2400">
                <a:solidFill>
                  <a:schemeClr val="bg1"/>
                </a:solidFill>
                <a:latin typeface="Arial" pitchFamily="34" charset="0"/>
                <a:ea typeface="ＭＳ Ｐゴシック" pitchFamily="34" charset="-128"/>
              </a:defRPr>
            </a:lvl9pPr>
          </a:lstStyle>
          <a:p>
            <a:pPr eaLnBrk="1" hangingPunct="1"/>
            <a:fld id="{3BB26DE4-6EDC-4317-B544-B4BEA773398B}" type="slidenum">
              <a:rPr lang="en-GB" sz="1200">
                <a:solidFill>
                  <a:srgbClr val="000000"/>
                </a:solidFill>
                <a:latin typeface="Times New Roman" pitchFamily="18" charset="0"/>
              </a:rPr>
              <a:pPr eaLnBrk="1" hangingPunct="1"/>
              <a:t>49</a:t>
            </a:fld>
            <a:endParaRPr lang="en-GB" sz="1200">
              <a:solidFill>
                <a:srgbClr val="000000"/>
              </a:solidFill>
              <a:latin typeface="Times New Roman" pitchFamily="18" charset="0"/>
            </a:endParaRPr>
          </a:p>
        </p:txBody>
      </p:sp>
      <p:sp>
        <p:nvSpPr>
          <p:cNvPr id="174083" name="Text Box 1"/>
          <p:cNvSpPr>
            <a:spLocks noGrp="1" noRot="1" noChangeAspect="1" noChangeArrowheads="1"/>
          </p:cNvSpPr>
          <p:nvPr>
            <p:ph type="sldImg"/>
          </p:nvPr>
        </p:nvSpPr>
        <p:spPr>
          <a:xfrm>
            <a:off x="1143000" y="685800"/>
            <a:ext cx="4570413" cy="3427413"/>
          </a:xfrm>
          <a:solidFill>
            <a:srgbClr val="FFFFFF"/>
          </a:solidFill>
          <a:ln/>
        </p:spPr>
      </p:sp>
      <p:sp>
        <p:nvSpPr>
          <p:cNvPr id="174084" name="Text Box 2"/>
          <p:cNvSpPr>
            <a:spLocks noGrp="1" noChangeArrowheads="1"/>
          </p:cNvSpPr>
          <p:nvPr>
            <p:ph type="body" idx="1"/>
          </p:nvPr>
        </p:nvSpPr>
        <p:spPr>
          <a:xfrm>
            <a:off x="685800" y="4343400"/>
            <a:ext cx="5484813" cy="40243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atin typeface="Times New Roman" pitchFamily="18" charset="0"/>
              <a:ea typeface="ＭＳ Ｐゴシック" pitchFamily="34"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6130"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sz="2400">
                <a:solidFill>
                  <a:schemeClr val="bg1"/>
                </a:solidFill>
                <a:latin typeface="Arial" pitchFamily="34" charset="0"/>
                <a:ea typeface="ＭＳ Ｐゴシック" pitchFamily="34" charset="-128"/>
              </a:defRPr>
            </a:lvl1pPr>
            <a:lvl2pPr eaLnBrk="0" hangingPunct="0">
              <a:tabLst>
                <a:tab pos="723900" algn="l"/>
                <a:tab pos="1447800" algn="l"/>
                <a:tab pos="2171700" algn="l"/>
                <a:tab pos="2895600" algn="l"/>
              </a:tabLst>
              <a:defRPr sz="2400">
                <a:solidFill>
                  <a:schemeClr val="bg1"/>
                </a:solidFill>
                <a:latin typeface="Arial" pitchFamily="34" charset="0"/>
                <a:ea typeface="ＭＳ Ｐゴシック" pitchFamily="34" charset="-128"/>
              </a:defRPr>
            </a:lvl2pPr>
            <a:lvl3pPr eaLnBrk="0" hangingPunct="0">
              <a:tabLst>
                <a:tab pos="723900" algn="l"/>
                <a:tab pos="1447800" algn="l"/>
                <a:tab pos="2171700" algn="l"/>
                <a:tab pos="2895600" algn="l"/>
              </a:tabLst>
              <a:defRPr sz="2400">
                <a:solidFill>
                  <a:schemeClr val="bg1"/>
                </a:solidFill>
                <a:latin typeface="Arial" pitchFamily="34" charset="0"/>
                <a:ea typeface="ＭＳ Ｐゴシック" pitchFamily="34" charset="-128"/>
              </a:defRPr>
            </a:lvl3pPr>
            <a:lvl4pPr eaLnBrk="0" hangingPunct="0">
              <a:tabLst>
                <a:tab pos="723900" algn="l"/>
                <a:tab pos="1447800" algn="l"/>
                <a:tab pos="2171700" algn="l"/>
                <a:tab pos="2895600" algn="l"/>
              </a:tabLst>
              <a:defRPr sz="2400">
                <a:solidFill>
                  <a:schemeClr val="bg1"/>
                </a:solidFill>
                <a:latin typeface="Arial" pitchFamily="34" charset="0"/>
                <a:ea typeface="ＭＳ Ｐゴシック" pitchFamily="34" charset="-128"/>
              </a:defRPr>
            </a:lvl4pPr>
            <a:lvl5pPr eaLnBrk="0" hangingPunct="0">
              <a:tabLst>
                <a:tab pos="723900" algn="l"/>
                <a:tab pos="1447800" algn="l"/>
                <a:tab pos="2171700" algn="l"/>
                <a:tab pos="2895600" algn="l"/>
              </a:tabLst>
              <a:defRPr sz="2400">
                <a:solidFill>
                  <a:schemeClr val="bg1"/>
                </a:solidFill>
                <a:latin typeface="Arial" pitchFamily="34" charset="0"/>
                <a:ea typeface="ＭＳ Ｐゴシック" pitchFamily="34" charset="-128"/>
              </a:defRPr>
            </a:lvl5pPr>
            <a:lvl6pPr marL="2514600" indent="-228600" defTabSz="457200" eaLnBrk="0" fontAlgn="base" hangingPunct="0">
              <a:spcBef>
                <a:spcPct val="0"/>
              </a:spcBef>
              <a:spcAft>
                <a:spcPct val="0"/>
              </a:spcAft>
              <a:tabLst>
                <a:tab pos="723900" algn="l"/>
                <a:tab pos="1447800" algn="l"/>
                <a:tab pos="2171700" algn="l"/>
                <a:tab pos="2895600" algn="l"/>
              </a:tabLst>
              <a:defRPr sz="2400">
                <a:solidFill>
                  <a:schemeClr val="bg1"/>
                </a:solidFill>
                <a:latin typeface="Arial" pitchFamily="34" charset="0"/>
                <a:ea typeface="ＭＳ Ｐゴシック" pitchFamily="34" charset="-128"/>
              </a:defRPr>
            </a:lvl6pPr>
            <a:lvl7pPr marL="2971800" indent="-228600" defTabSz="457200" eaLnBrk="0" fontAlgn="base" hangingPunct="0">
              <a:spcBef>
                <a:spcPct val="0"/>
              </a:spcBef>
              <a:spcAft>
                <a:spcPct val="0"/>
              </a:spcAft>
              <a:tabLst>
                <a:tab pos="723900" algn="l"/>
                <a:tab pos="1447800" algn="l"/>
                <a:tab pos="2171700" algn="l"/>
                <a:tab pos="2895600" algn="l"/>
              </a:tabLst>
              <a:defRPr sz="2400">
                <a:solidFill>
                  <a:schemeClr val="bg1"/>
                </a:solidFill>
                <a:latin typeface="Arial" pitchFamily="34" charset="0"/>
                <a:ea typeface="ＭＳ Ｐゴシック" pitchFamily="34" charset="-128"/>
              </a:defRPr>
            </a:lvl7pPr>
            <a:lvl8pPr marL="3429000" indent="-228600" defTabSz="457200" eaLnBrk="0" fontAlgn="base" hangingPunct="0">
              <a:spcBef>
                <a:spcPct val="0"/>
              </a:spcBef>
              <a:spcAft>
                <a:spcPct val="0"/>
              </a:spcAft>
              <a:tabLst>
                <a:tab pos="723900" algn="l"/>
                <a:tab pos="1447800" algn="l"/>
                <a:tab pos="2171700" algn="l"/>
                <a:tab pos="2895600" algn="l"/>
              </a:tabLst>
              <a:defRPr sz="2400">
                <a:solidFill>
                  <a:schemeClr val="bg1"/>
                </a:solidFill>
                <a:latin typeface="Arial" pitchFamily="34" charset="0"/>
                <a:ea typeface="ＭＳ Ｐゴシック" pitchFamily="34" charset="-128"/>
              </a:defRPr>
            </a:lvl8pPr>
            <a:lvl9pPr marL="3886200" indent="-228600" defTabSz="457200" eaLnBrk="0" fontAlgn="base" hangingPunct="0">
              <a:spcBef>
                <a:spcPct val="0"/>
              </a:spcBef>
              <a:spcAft>
                <a:spcPct val="0"/>
              </a:spcAft>
              <a:tabLst>
                <a:tab pos="723900" algn="l"/>
                <a:tab pos="1447800" algn="l"/>
                <a:tab pos="2171700" algn="l"/>
                <a:tab pos="2895600" algn="l"/>
              </a:tabLst>
              <a:defRPr sz="2400">
                <a:solidFill>
                  <a:schemeClr val="bg1"/>
                </a:solidFill>
                <a:latin typeface="Arial" pitchFamily="34" charset="0"/>
                <a:ea typeface="ＭＳ Ｐゴシック" pitchFamily="34" charset="-128"/>
              </a:defRPr>
            </a:lvl9pPr>
          </a:lstStyle>
          <a:p>
            <a:pPr eaLnBrk="1" hangingPunct="1"/>
            <a:fld id="{4AF4B6B4-261C-4A45-91EA-17A36DB89D40}" type="slidenum">
              <a:rPr lang="en-GB" sz="1200">
                <a:solidFill>
                  <a:srgbClr val="000000"/>
                </a:solidFill>
                <a:latin typeface="Times New Roman" pitchFamily="18" charset="0"/>
              </a:rPr>
              <a:pPr eaLnBrk="1" hangingPunct="1"/>
              <a:t>50</a:t>
            </a:fld>
            <a:endParaRPr lang="en-GB" sz="1200">
              <a:solidFill>
                <a:srgbClr val="000000"/>
              </a:solidFill>
              <a:latin typeface="Times New Roman" pitchFamily="18" charset="0"/>
            </a:endParaRPr>
          </a:p>
        </p:txBody>
      </p:sp>
      <p:sp>
        <p:nvSpPr>
          <p:cNvPr id="176131" name="Text Box 1"/>
          <p:cNvSpPr>
            <a:spLocks noGrp="1" noRot="1" noChangeAspect="1" noChangeArrowheads="1"/>
          </p:cNvSpPr>
          <p:nvPr>
            <p:ph type="sldImg"/>
          </p:nvPr>
        </p:nvSpPr>
        <p:spPr>
          <a:xfrm>
            <a:off x="1143000" y="685800"/>
            <a:ext cx="4570413" cy="3427413"/>
          </a:xfrm>
          <a:solidFill>
            <a:srgbClr val="FFFFFF"/>
          </a:solidFill>
          <a:ln/>
        </p:spPr>
      </p:sp>
      <p:sp>
        <p:nvSpPr>
          <p:cNvPr id="176132" name="Text Box 2"/>
          <p:cNvSpPr>
            <a:spLocks noGrp="1" noChangeArrowheads="1"/>
          </p:cNvSpPr>
          <p:nvPr>
            <p:ph type="body" idx="1"/>
          </p:nvPr>
        </p:nvSpPr>
        <p:spPr>
          <a:xfrm>
            <a:off x="685800" y="4343400"/>
            <a:ext cx="5484813" cy="40243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atin typeface="Times New Roman" pitchFamily="18" charset="0"/>
              <a:ea typeface="ＭＳ Ｐゴシック" pitchFamily="34"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8178"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sz="2400">
                <a:solidFill>
                  <a:schemeClr val="bg1"/>
                </a:solidFill>
                <a:latin typeface="Arial" pitchFamily="34" charset="0"/>
                <a:ea typeface="ＭＳ Ｐゴシック" pitchFamily="34" charset="-128"/>
              </a:defRPr>
            </a:lvl1pPr>
            <a:lvl2pPr eaLnBrk="0" hangingPunct="0">
              <a:tabLst>
                <a:tab pos="723900" algn="l"/>
                <a:tab pos="1447800" algn="l"/>
                <a:tab pos="2171700" algn="l"/>
                <a:tab pos="2895600" algn="l"/>
              </a:tabLst>
              <a:defRPr sz="2400">
                <a:solidFill>
                  <a:schemeClr val="bg1"/>
                </a:solidFill>
                <a:latin typeface="Arial" pitchFamily="34" charset="0"/>
                <a:ea typeface="ＭＳ Ｐゴシック" pitchFamily="34" charset="-128"/>
              </a:defRPr>
            </a:lvl2pPr>
            <a:lvl3pPr eaLnBrk="0" hangingPunct="0">
              <a:tabLst>
                <a:tab pos="723900" algn="l"/>
                <a:tab pos="1447800" algn="l"/>
                <a:tab pos="2171700" algn="l"/>
                <a:tab pos="2895600" algn="l"/>
              </a:tabLst>
              <a:defRPr sz="2400">
                <a:solidFill>
                  <a:schemeClr val="bg1"/>
                </a:solidFill>
                <a:latin typeface="Arial" pitchFamily="34" charset="0"/>
                <a:ea typeface="ＭＳ Ｐゴシック" pitchFamily="34" charset="-128"/>
              </a:defRPr>
            </a:lvl3pPr>
            <a:lvl4pPr eaLnBrk="0" hangingPunct="0">
              <a:tabLst>
                <a:tab pos="723900" algn="l"/>
                <a:tab pos="1447800" algn="l"/>
                <a:tab pos="2171700" algn="l"/>
                <a:tab pos="2895600" algn="l"/>
              </a:tabLst>
              <a:defRPr sz="2400">
                <a:solidFill>
                  <a:schemeClr val="bg1"/>
                </a:solidFill>
                <a:latin typeface="Arial" pitchFamily="34" charset="0"/>
                <a:ea typeface="ＭＳ Ｐゴシック" pitchFamily="34" charset="-128"/>
              </a:defRPr>
            </a:lvl4pPr>
            <a:lvl5pPr eaLnBrk="0" hangingPunct="0">
              <a:tabLst>
                <a:tab pos="723900" algn="l"/>
                <a:tab pos="1447800" algn="l"/>
                <a:tab pos="2171700" algn="l"/>
                <a:tab pos="2895600" algn="l"/>
              </a:tabLst>
              <a:defRPr sz="2400">
                <a:solidFill>
                  <a:schemeClr val="bg1"/>
                </a:solidFill>
                <a:latin typeface="Arial" pitchFamily="34" charset="0"/>
                <a:ea typeface="ＭＳ Ｐゴシック" pitchFamily="34" charset="-128"/>
              </a:defRPr>
            </a:lvl5pPr>
            <a:lvl6pPr marL="2514600" indent="-228600" defTabSz="457200" eaLnBrk="0" fontAlgn="base" hangingPunct="0">
              <a:spcBef>
                <a:spcPct val="0"/>
              </a:spcBef>
              <a:spcAft>
                <a:spcPct val="0"/>
              </a:spcAft>
              <a:tabLst>
                <a:tab pos="723900" algn="l"/>
                <a:tab pos="1447800" algn="l"/>
                <a:tab pos="2171700" algn="l"/>
                <a:tab pos="2895600" algn="l"/>
              </a:tabLst>
              <a:defRPr sz="2400">
                <a:solidFill>
                  <a:schemeClr val="bg1"/>
                </a:solidFill>
                <a:latin typeface="Arial" pitchFamily="34" charset="0"/>
                <a:ea typeface="ＭＳ Ｐゴシック" pitchFamily="34" charset="-128"/>
              </a:defRPr>
            </a:lvl6pPr>
            <a:lvl7pPr marL="2971800" indent="-228600" defTabSz="457200" eaLnBrk="0" fontAlgn="base" hangingPunct="0">
              <a:spcBef>
                <a:spcPct val="0"/>
              </a:spcBef>
              <a:spcAft>
                <a:spcPct val="0"/>
              </a:spcAft>
              <a:tabLst>
                <a:tab pos="723900" algn="l"/>
                <a:tab pos="1447800" algn="l"/>
                <a:tab pos="2171700" algn="l"/>
                <a:tab pos="2895600" algn="l"/>
              </a:tabLst>
              <a:defRPr sz="2400">
                <a:solidFill>
                  <a:schemeClr val="bg1"/>
                </a:solidFill>
                <a:latin typeface="Arial" pitchFamily="34" charset="0"/>
                <a:ea typeface="ＭＳ Ｐゴシック" pitchFamily="34" charset="-128"/>
              </a:defRPr>
            </a:lvl7pPr>
            <a:lvl8pPr marL="3429000" indent="-228600" defTabSz="457200" eaLnBrk="0" fontAlgn="base" hangingPunct="0">
              <a:spcBef>
                <a:spcPct val="0"/>
              </a:spcBef>
              <a:spcAft>
                <a:spcPct val="0"/>
              </a:spcAft>
              <a:tabLst>
                <a:tab pos="723900" algn="l"/>
                <a:tab pos="1447800" algn="l"/>
                <a:tab pos="2171700" algn="l"/>
                <a:tab pos="2895600" algn="l"/>
              </a:tabLst>
              <a:defRPr sz="2400">
                <a:solidFill>
                  <a:schemeClr val="bg1"/>
                </a:solidFill>
                <a:latin typeface="Arial" pitchFamily="34" charset="0"/>
                <a:ea typeface="ＭＳ Ｐゴシック" pitchFamily="34" charset="-128"/>
              </a:defRPr>
            </a:lvl8pPr>
            <a:lvl9pPr marL="3886200" indent="-228600" defTabSz="457200" eaLnBrk="0" fontAlgn="base" hangingPunct="0">
              <a:spcBef>
                <a:spcPct val="0"/>
              </a:spcBef>
              <a:spcAft>
                <a:spcPct val="0"/>
              </a:spcAft>
              <a:tabLst>
                <a:tab pos="723900" algn="l"/>
                <a:tab pos="1447800" algn="l"/>
                <a:tab pos="2171700" algn="l"/>
                <a:tab pos="2895600" algn="l"/>
              </a:tabLst>
              <a:defRPr sz="2400">
                <a:solidFill>
                  <a:schemeClr val="bg1"/>
                </a:solidFill>
                <a:latin typeface="Arial" pitchFamily="34" charset="0"/>
                <a:ea typeface="ＭＳ Ｐゴシック" pitchFamily="34" charset="-128"/>
              </a:defRPr>
            </a:lvl9pPr>
          </a:lstStyle>
          <a:p>
            <a:pPr eaLnBrk="1" hangingPunct="1"/>
            <a:fld id="{008A900B-B603-478D-B5C0-8917288B95D9}" type="slidenum">
              <a:rPr lang="en-GB" sz="1200">
                <a:solidFill>
                  <a:srgbClr val="000000"/>
                </a:solidFill>
                <a:latin typeface="Times New Roman" pitchFamily="18" charset="0"/>
              </a:rPr>
              <a:pPr eaLnBrk="1" hangingPunct="1"/>
              <a:t>51</a:t>
            </a:fld>
            <a:endParaRPr lang="en-GB" sz="1200">
              <a:solidFill>
                <a:srgbClr val="000000"/>
              </a:solidFill>
              <a:latin typeface="Times New Roman" pitchFamily="18" charset="0"/>
            </a:endParaRPr>
          </a:p>
        </p:txBody>
      </p:sp>
      <p:sp>
        <p:nvSpPr>
          <p:cNvPr id="178179" name="Text Box 1"/>
          <p:cNvSpPr>
            <a:spLocks noGrp="1" noRot="1" noChangeAspect="1" noChangeArrowheads="1"/>
          </p:cNvSpPr>
          <p:nvPr>
            <p:ph type="sldImg"/>
          </p:nvPr>
        </p:nvSpPr>
        <p:spPr>
          <a:xfrm>
            <a:off x="1143000" y="685800"/>
            <a:ext cx="4570413" cy="3427413"/>
          </a:xfrm>
          <a:solidFill>
            <a:srgbClr val="FFFFFF"/>
          </a:solidFill>
          <a:ln/>
        </p:spPr>
      </p:sp>
      <p:sp>
        <p:nvSpPr>
          <p:cNvPr id="178180" name="Text Box 2"/>
          <p:cNvSpPr>
            <a:spLocks noGrp="1" noChangeArrowheads="1"/>
          </p:cNvSpPr>
          <p:nvPr>
            <p:ph type="body" idx="1"/>
          </p:nvPr>
        </p:nvSpPr>
        <p:spPr>
          <a:xfrm>
            <a:off x="685800" y="4343400"/>
            <a:ext cx="5484813" cy="40243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atin typeface="Times New Roman" pitchFamily="18" charset="0"/>
              <a:ea typeface="ＭＳ Ｐゴシック" pitchFamily="34"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0226"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sz="2400">
                <a:solidFill>
                  <a:schemeClr val="bg1"/>
                </a:solidFill>
                <a:latin typeface="Arial" pitchFamily="34" charset="0"/>
                <a:ea typeface="ＭＳ Ｐゴシック" pitchFamily="34" charset="-128"/>
              </a:defRPr>
            </a:lvl1pPr>
            <a:lvl2pPr eaLnBrk="0" hangingPunct="0">
              <a:tabLst>
                <a:tab pos="723900" algn="l"/>
                <a:tab pos="1447800" algn="l"/>
                <a:tab pos="2171700" algn="l"/>
                <a:tab pos="2895600" algn="l"/>
              </a:tabLst>
              <a:defRPr sz="2400">
                <a:solidFill>
                  <a:schemeClr val="bg1"/>
                </a:solidFill>
                <a:latin typeface="Arial" pitchFamily="34" charset="0"/>
                <a:ea typeface="ＭＳ Ｐゴシック" pitchFamily="34" charset="-128"/>
              </a:defRPr>
            </a:lvl2pPr>
            <a:lvl3pPr eaLnBrk="0" hangingPunct="0">
              <a:tabLst>
                <a:tab pos="723900" algn="l"/>
                <a:tab pos="1447800" algn="l"/>
                <a:tab pos="2171700" algn="l"/>
                <a:tab pos="2895600" algn="l"/>
              </a:tabLst>
              <a:defRPr sz="2400">
                <a:solidFill>
                  <a:schemeClr val="bg1"/>
                </a:solidFill>
                <a:latin typeface="Arial" pitchFamily="34" charset="0"/>
                <a:ea typeface="ＭＳ Ｐゴシック" pitchFamily="34" charset="-128"/>
              </a:defRPr>
            </a:lvl3pPr>
            <a:lvl4pPr eaLnBrk="0" hangingPunct="0">
              <a:tabLst>
                <a:tab pos="723900" algn="l"/>
                <a:tab pos="1447800" algn="l"/>
                <a:tab pos="2171700" algn="l"/>
                <a:tab pos="2895600" algn="l"/>
              </a:tabLst>
              <a:defRPr sz="2400">
                <a:solidFill>
                  <a:schemeClr val="bg1"/>
                </a:solidFill>
                <a:latin typeface="Arial" pitchFamily="34" charset="0"/>
                <a:ea typeface="ＭＳ Ｐゴシック" pitchFamily="34" charset="-128"/>
              </a:defRPr>
            </a:lvl4pPr>
            <a:lvl5pPr eaLnBrk="0" hangingPunct="0">
              <a:tabLst>
                <a:tab pos="723900" algn="l"/>
                <a:tab pos="1447800" algn="l"/>
                <a:tab pos="2171700" algn="l"/>
                <a:tab pos="2895600" algn="l"/>
              </a:tabLst>
              <a:defRPr sz="2400">
                <a:solidFill>
                  <a:schemeClr val="bg1"/>
                </a:solidFill>
                <a:latin typeface="Arial" pitchFamily="34" charset="0"/>
                <a:ea typeface="ＭＳ Ｐゴシック" pitchFamily="34" charset="-128"/>
              </a:defRPr>
            </a:lvl5pPr>
            <a:lvl6pPr marL="2514600" indent="-228600" defTabSz="457200" eaLnBrk="0" fontAlgn="base" hangingPunct="0">
              <a:spcBef>
                <a:spcPct val="0"/>
              </a:spcBef>
              <a:spcAft>
                <a:spcPct val="0"/>
              </a:spcAft>
              <a:tabLst>
                <a:tab pos="723900" algn="l"/>
                <a:tab pos="1447800" algn="l"/>
                <a:tab pos="2171700" algn="l"/>
                <a:tab pos="2895600" algn="l"/>
              </a:tabLst>
              <a:defRPr sz="2400">
                <a:solidFill>
                  <a:schemeClr val="bg1"/>
                </a:solidFill>
                <a:latin typeface="Arial" pitchFamily="34" charset="0"/>
                <a:ea typeface="ＭＳ Ｐゴシック" pitchFamily="34" charset="-128"/>
              </a:defRPr>
            </a:lvl6pPr>
            <a:lvl7pPr marL="2971800" indent="-228600" defTabSz="457200" eaLnBrk="0" fontAlgn="base" hangingPunct="0">
              <a:spcBef>
                <a:spcPct val="0"/>
              </a:spcBef>
              <a:spcAft>
                <a:spcPct val="0"/>
              </a:spcAft>
              <a:tabLst>
                <a:tab pos="723900" algn="l"/>
                <a:tab pos="1447800" algn="l"/>
                <a:tab pos="2171700" algn="l"/>
                <a:tab pos="2895600" algn="l"/>
              </a:tabLst>
              <a:defRPr sz="2400">
                <a:solidFill>
                  <a:schemeClr val="bg1"/>
                </a:solidFill>
                <a:latin typeface="Arial" pitchFamily="34" charset="0"/>
                <a:ea typeface="ＭＳ Ｐゴシック" pitchFamily="34" charset="-128"/>
              </a:defRPr>
            </a:lvl7pPr>
            <a:lvl8pPr marL="3429000" indent="-228600" defTabSz="457200" eaLnBrk="0" fontAlgn="base" hangingPunct="0">
              <a:spcBef>
                <a:spcPct val="0"/>
              </a:spcBef>
              <a:spcAft>
                <a:spcPct val="0"/>
              </a:spcAft>
              <a:tabLst>
                <a:tab pos="723900" algn="l"/>
                <a:tab pos="1447800" algn="l"/>
                <a:tab pos="2171700" algn="l"/>
                <a:tab pos="2895600" algn="l"/>
              </a:tabLst>
              <a:defRPr sz="2400">
                <a:solidFill>
                  <a:schemeClr val="bg1"/>
                </a:solidFill>
                <a:latin typeface="Arial" pitchFamily="34" charset="0"/>
                <a:ea typeface="ＭＳ Ｐゴシック" pitchFamily="34" charset="-128"/>
              </a:defRPr>
            </a:lvl8pPr>
            <a:lvl9pPr marL="3886200" indent="-228600" defTabSz="457200" eaLnBrk="0" fontAlgn="base" hangingPunct="0">
              <a:spcBef>
                <a:spcPct val="0"/>
              </a:spcBef>
              <a:spcAft>
                <a:spcPct val="0"/>
              </a:spcAft>
              <a:tabLst>
                <a:tab pos="723900" algn="l"/>
                <a:tab pos="1447800" algn="l"/>
                <a:tab pos="2171700" algn="l"/>
                <a:tab pos="2895600" algn="l"/>
              </a:tabLst>
              <a:defRPr sz="2400">
                <a:solidFill>
                  <a:schemeClr val="bg1"/>
                </a:solidFill>
                <a:latin typeface="Arial" pitchFamily="34" charset="0"/>
                <a:ea typeface="ＭＳ Ｐゴシック" pitchFamily="34" charset="-128"/>
              </a:defRPr>
            </a:lvl9pPr>
          </a:lstStyle>
          <a:p>
            <a:pPr eaLnBrk="1" hangingPunct="1"/>
            <a:fld id="{00014F4A-E454-4466-A90A-10DF16DDB3A2}" type="slidenum">
              <a:rPr lang="en-GB" sz="1200">
                <a:solidFill>
                  <a:srgbClr val="000000"/>
                </a:solidFill>
                <a:latin typeface="Times New Roman" pitchFamily="18" charset="0"/>
              </a:rPr>
              <a:pPr eaLnBrk="1" hangingPunct="1"/>
              <a:t>52</a:t>
            </a:fld>
            <a:endParaRPr lang="en-GB" sz="1200">
              <a:solidFill>
                <a:srgbClr val="000000"/>
              </a:solidFill>
              <a:latin typeface="Times New Roman" pitchFamily="18" charset="0"/>
            </a:endParaRPr>
          </a:p>
        </p:txBody>
      </p:sp>
      <p:sp>
        <p:nvSpPr>
          <p:cNvPr id="180227" name="Text Box 1"/>
          <p:cNvSpPr>
            <a:spLocks noGrp="1" noRot="1" noChangeAspect="1" noChangeArrowheads="1"/>
          </p:cNvSpPr>
          <p:nvPr>
            <p:ph type="sldImg"/>
          </p:nvPr>
        </p:nvSpPr>
        <p:spPr>
          <a:xfrm>
            <a:off x="1143000" y="685800"/>
            <a:ext cx="4570413" cy="3427413"/>
          </a:xfrm>
          <a:solidFill>
            <a:srgbClr val="FFFFFF"/>
          </a:solidFill>
          <a:ln/>
        </p:spPr>
      </p:sp>
      <p:sp>
        <p:nvSpPr>
          <p:cNvPr id="180228" name="Text Box 2"/>
          <p:cNvSpPr>
            <a:spLocks noGrp="1" noChangeArrowheads="1"/>
          </p:cNvSpPr>
          <p:nvPr>
            <p:ph type="body" idx="1"/>
          </p:nvPr>
        </p:nvSpPr>
        <p:spPr>
          <a:xfrm>
            <a:off x="685800" y="4343400"/>
            <a:ext cx="5484813" cy="40243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atin typeface="Times New Roman" pitchFamily="18" charset="0"/>
              <a:ea typeface="ＭＳ Ｐゴシック"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3906"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sz="2400">
                <a:solidFill>
                  <a:schemeClr val="bg1"/>
                </a:solidFill>
                <a:latin typeface="Arial" pitchFamily="34" charset="0"/>
                <a:ea typeface="ＭＳ Ｐゴシック" pitchFamily="34" charset="-128"/>
              </a:defRPr>
            </a:lvl1pPr>
            <a:lvl2pPr eaLnBrk="0" hangingPunct="0">
              <a:tabLst>
                <a:tab pos="723900" algn="l"/>
                <a:tab pos="1447800" algn="l"/>
                <a:tab pos="2171700" algn="l"/>
                <a:tab pos="2895600" algn="l"/>
              </a:tabLst>
              <a:defRPr sz="2400">
                <a:solidFill>
                  <a:schemeClr val="bg1"/>
                </a:solidFill>
                <a:latin typeface="Arial" pitchFamily="34" charset="0"/>
                <a:ea typeface="ＭＳ Ｐゴシック" pitchFamily="34" charset="-128"/>
              </a:defRPr>
            </a:lvl2pPr>
            <a:lvl3pPr eaLnBrk="0" hangingPunct="0">
              <a:tabLst>
                <a:tab pos="723900" algn="l"/>
                <a:tab pos="1447800" algn="l"/>
                <a:tab pos="2171700" algn="l"/>
                <a:tab pos="2895600" algn="l"/>
              </a:tabLst>
              <a:defRPr sz="2400">
                <a:solidFill>
                  <a:schemeClr val="bg1"/>
                </a:solidFill>
                <a:latin typeface="Arial" pitchFamily="34" charset="0"/>
                <a:ea typeface="ＭＳ Ｐゴシック" pitchFamily="34" charset="-128"/>
              </a:defRPr>
            </a:lvl3pPr>
            <a:lvl4pPr eaLnBrk="0" hangingPunct="0">
              <a:tabLst>
                <a:tab pos="723900" algn="l"/>
                <a:tab pos="1447800" algn="l"/>
                <a:tab pos="2171700" algn="l"/>
                <a:tab pos="2895600" algn="l"/>
              </a:tabLst>
              <a:defRPr sz="2400">
                <a:solidFill>
                  <a:schemeClr val="bg1"/>
                </a:solidFill>
                <a:latin typeface="Arial" pitchFamily="34" charset="0"/>
                <a:ea typeface="ＭＳ Ｐゴシック" pitchFamily="34" charset="-128"/>
              </a:defRPr>
            </a:lvl4pPr>
            <a:lvl5pPr eaLnBrk="0" hangingPunct="0">
              <a:tabLst>
                <a:tab pos="723900" algn="l"/>
                <a:tab pos="1447800" algn="l"/>
                <a:tab pos="2171700" algn="l"/>
                <a:tab pos="2895600" algn="l"/>
              </a:tabLst>
              <a:defRPr sz="2400">
                <a:solidFill>
                  <a:schemeClr val="bg1"/>
                </a:solidFill>
                <a:latin typeface="Arial" pitchFamily="34" charset="0"/>
                <a:ea typeface="ＭＳ Ｐゴシック" pitchFamily="34" charset="-128"/>
              </a:defRPr>
            </a:lvl5pPr>
            <a:lvl6pPr marL="2514600" indent="-228600" defTabSz="457200" eaLnBrk="0" fontAlgn="base" hangingPunct="0">
              <a:spcBef>
                <a:spcPct val="0"/>
              </a:spcBef>
              <a:spcAft>
                <a:spcPct val="0"/>
              </a:spcAft>
              <a:tabLst>
                <a:tab pos="723900" algn="l"/>
                <a:tab pos="1447800" algn="l"/>
                <a:tab pos="2171700" algn="l"/>
                <a:tab pos="2895600" algn="l"/>
              </a:tabLst>
              <a:defRPr sz="2400">
                <a:solidFill>
                  <a:schemeClr val="bg1"/>
                </a:solidFill>
                <a:latin typeface="Arial" pitchFamily="34" charset="0"/>
                <a:ea typeface="ＭＳ Ｐゴシック" pitchFamily="34" charset="-128"/>
              </a:defRPr>
            </a:lvl6pPr>
            <a:lvl7pPr marL="2971800" indent="-228600" defTabSz="457200" eaLnBrk="0" fontAlgn="base" hangingPunct="0">
              <a:spcBef>
                <a:spcPct val="0"/>
              </a:spcBef>
              <a:spcAft>
                <a:spcPct val="0"/>
              </a:spcAft>
              <a:tabLst>
                <a:tab pos="723900" algn="l"/>
                <a:tab pos="1447800" algn="l"/>
                <a:tab pos="2171700" algn="l"/>
                <a:tab pos="2895600" algn="l"/>
              </a:tabLst>
              <a:defRPr sz="2400">
                <a:solidFill>
                  <a:schemeClr val="bg1"/>
                </a:solidFill>
                <a:latin typeface="Arial" pitchFamily="34" charset="0"/>
                <a:ea typeface="ＭＳ Ｐゴシック" pitchFamily="34" charset="-128"/>
              </a:defRPr>
            </a:lvl7pPr>
            <a:lvl8pPr marL="3429000" indent="-228600" defTabSz="457200" eaLnBrk="0" fontAlgn="base" hangingPunct="0">
              <a:spcBef>
                <a:spcPct val="0"/>
              </a:spcBef>
              <a:spcAft>
                <a:spcPct val="0"/>
              </a:spcAft>
              <a:tabLst>
                <a:tab pos="723900" algn="l"/>
                <a:tab pos="1447800" algn="l"/>
                <a:tab pos="2171700" algn="l"/>
                <a:tab pos="2895600" algn="l"/>
              </a:tabLst>
              <a:defRPr sz="2400">
                <a:solidFill>
                  <a:schemeClr val="bg1"/>
                </a:solidFill>
                <a:latin typeface="Arial" pitchFamily="34" charset="0"/>
                <a:ea typeface="ＭＳ Ｐゴシック" pitchFamily="34" charset="-128"/>
              </a:defRPr>
            </a:lvl8pPr>
            <a:lvl9pPr marL="3886200" indent="-228600" defTabSz="457200" eaLnBrk="0" fontAlgn="base" hangingPunct="0">
              <a:spcBef>
                <a:spcPct val="0"/>
              </a:spcBef>
              <a:spcAft>
                <a:spcPct val="0"/>
              </a:spcAft>
              <a:tabLst>
                <a:tab pos="723900" algn="l"/>
                <a:tab pos="1447800" algn="l"/>
                <a:tab pos="2171700" algn="l"/>
                <a:tab pos="2895600" algn="l"/>
              </a:tabLst>
              <a:defRPr sz="2400">
                <a:solidFill>
                  <a:schemeClr val="bg1"/>
                </a:solidFill>
                <a:latin typeface="Arial" pitchFamily="34" charset="0"/>
                <a:ea typeface="ＭＳ Ｐゴシック" pitchFamily="34" charset="-128"/>
              </a:defRPr>
            </a:lvl9pPr>
          </a:lstStyle>
          <a:p>
            <a:pPr eaLnBrk="1" hangingPunct="1"/>
            <a:fld id="{9BFB7BA7-FEA9-435C-AFAB-C2C588E90503}" type="slidenum">
              <a:rPr lang="en-GB" sz="1200">
                <a:solidFill>
                  <a:srgbClr val="000000"/>
                </a:solidFill>
                <a:latin typeface="Times New Roman" pitchFamily="18" charset="0"/>
              </a:rPr>
              <a:pPr eaLnBrk="1" hangingPunct="1"/>
              <a:t>10</a:t>
            </a:fld>
            <a:endParaRPr lang="en-GB" sz="1200">
              <a:solidFill>
                <a:srgbClr val="000000"/>
              </a:solidFill>
              <a:latin typeface="Times New Roman" pitchFamily="18" charset="0"/>
            </a:endParaRPr>
          </a:p>
        </p:txBody>
      </p:sp>
      <p:sp>
        <p:nvSpPr>
          <p:cNvPr id="123907" name="Text Box 1"/>
          <p:cNvSpPr>
            <a:spLocks noGrp="1" noRot="1" noChangeAspect="1" noChangeArrowheads="1"/>
          </p:cNvSpPr>
          <p:nvPr>
            <p:ph type="sldImg"/>
          </p:nvPr>
        </p:nvSpPr>
        <p:spPr>
          <a:xfrm>
            <a:off x="911225" y="744538"/>
            <a:ext cx="4959350" cy="3719512"/>
          </a:xfrm>
          <a:solidFill>
            <a:srgbClr val="FFFFFF"/>
          </a:solidFill>
          <a:ln/>
        </p:spPr>
      </p:sp>
      <p:sp>
        <p:nvSpPr>
          <p:cNvPr id="123908" name="Text Box 2"/>
          <p:cNvSpPr>
            <a:spLocks noGrp="1" noChangeArrowheads="1"/>
          </p:cNvSpPr>
          <p:nvPr>
            <p:ph type="body" idx="1"/>
          </p:nvPr>
        </p:nvSpPr>
        <p:spPr>
          <a:xfrm>
            <a:off x="677863" y="4711700"/>
            <a:ext cx="5426075" cy="4464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atin typeface="Times New Roman" pitchFamily="18" charset="0"/>
              <a:ea typeface="ＭＳ Ｐゴシック" pitchFamily="34"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2274"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sz="2400">
                <a:solidFill>
                  <a:schemeClr val="bg1"/>
                </a:solidFill>
                <a:latin typeface="Arial" pitchFamily="34" charset="0"/>
                <a:ea typeface="ＭＳ Ｐゴシック" pitchFamily="34" charset="-128"/>
              </a:defRPr>
            </a:lvl1pPr>
            <a:lvl2pPr eaLnBrk="0" hangingPunct="0">
              <a:tabLst>
                <a:tab pos="723900" algn="l"/>
                <a:tab pos="1447800" algn="l"/>
                <a:tab pos="2171700" algn="l"/>
                <a:tab pos="2895600" algn="l"/>
              </a:tabLst>
              <a:defRPr sz="2400">
                <a:solidFill>
                  <a:schemeClr val="bg1"/>
                </a:solidFill>
                <a:latin typeface="Arial" pitchFamily="34" charset="0"/>
                <a:ea typeface="ＭＳ Ｐゴシック" pitchFamily="34" charset="-128"/>
              </a:defRPr>
            </a:lvl2pPr>
            <a:lvl3pPr eaLnBrk="0" hangingPunct="0">
              <a:tabLst>
                <a:tab pos="723900" algn="l"/>
                <a:tab pos="1447800" algn="l"/>
                <a:tab pos="2171700" algn="l"/>
                <a:tab pos="2895600" algn="l"/>
              </a:tabLst>
              <a:defRPr sz="2400">
                <a:solidFill>
                  <a:schemeClr val="bg1"/>
                </a:solidFill>
                <a:latin typeface="Arial" pitchFamily="34" charset="0"/>
                <a:ea typeface="ＭＳ Ｐゴシック" pitchFamily="34" charset="-128"/>
              </a:defRPr>
            </a:lvl3pPr>
            <a:lvl4pPr eaLnBrk="0" hangingPunct="0">
              <a:tabLst>
                <a:tab pos="723900" algn="l"/>
                <a:tab pos="1447800" algn="l"/>
                <a:tab pos="2171700" algn="l"/>
                <a:tab pos="2895600" algn="l"/>
              </a:tabLst>
              <a:defRPr sz="2400">
                <a:solidFill>
                  <a:schemeClr val="bg1"/>
                </a:solidFill>
                <a:latin typeface="Arial" pitchFamily="34" charset="0"/>
                <a:ea typeface="ＭＳ Ｐゴシック" pitchFamily="34" charset="-128"/>
              </a:defRPr>
            </a:lvl4pPr>
            <a:lvl5pPr eaLnBrk="0" hangingPunct="0">
              <a:tabLst>
                <a:tab pos="723900" algn="l"/>
                <a:tab pos="1447800" algn="l"/>
                <a:tab pos="2171700" algn="l"/>
                <a:tab pos="2895600" algn="l"/>
              </a:tabLst>
              <a:defRPr sz="2400">
                <a:solidFill>
                  <a:schemeClr val="bg1"/>
                </a:solidFill>
                <a:latin typeface="Arial" pitchFamily="34" charset="0"/>
                <a:ea typeface="ＭＳ Ｐゴシック" pitchFamily="34" charset="-128"/>
              </a:defRPr>
            </a:lvl5pPr>
            <a:lvl6pPr marL="2514600" indent="-228600" defTabSz="457200" eaLnBrk="0" fontAlgn="base" hangingPunct="0">
              <a:spcBef>
                <a:spcPct val="0"/>
              </a:spcBef>
              <a:spcAft>
                <a:spcPct val="0"/>
              </a:spcAft>
              <a:tabLst>
                <a:tab pos="723900" algn="l"/>
                <a:tab pos="1447800" algn="l"/>
                <a:tab pos="2171700" algn="l"/>
                <a:tab pos="2895600" algn="l"/>
              </a:tabLst>
              <a:defRPr sz="2400">
                <a:solidFill>
                  <a:schemeClr val="bg1"/>
                </a:solidFill>
                <a:latin typeface="Arial" pitchFamily="34" charset="0"/>
                <a:ea typeface="ＭＳ Ｐゴシック" pitchFamily="34" charset="-128"/>
              </a:defRPr>
            </a:lvl6pPr>
            <a:lvl7pPr marL="2971800" indent="-228600" defTabSz="457200" eaLnBrk="0" fontAlgn="base" hangingPunct="0">
              <a:spcBef>
                <a:spcPct val="0"/>
              </a:spcBef>
              <a:spcAft>
                <a:spcPct val="0"/>
              </a:spcAft>
              <a:tabLst>
                <a:tab pos="723900" algn="l"/>
                <a:tab pos="1447800" algn="l"/>
                <a:tab pos="2171700" algn="l"/>
                <a:tab pos="2895600" algn="l"/>
              </a:tabLst>
              <a:defRPr sz="2400">
                <a:solidFill>
                  <a:schemeClr val="bg1"/>
                </a:solidFill>
                <a:latin typeface="Arial" pitchFamily="34" charset="0"/>
                <a:ea typeface="ＭＳ Ｐゴシック" pitchFamily="34" charset="-128"/>
              </a:defRPr>
            </a:lvl7pPr>
            <a:lvl8pPr marL="3429000" indent="-228600" defTabSz="457200" eaLnBrk="0" fontAlgn="base" hangingPunct="0">
              <a:spcBef>
                <a:spcPct val="0"/>
              </a:spcBef>
              <a:spcAft>
                <a:spcPct val="0"/>
              </a:spcAft>
              <a:tabLst>
                <a:tab pos="723900" algn="l"/>
                <a:tab pos="1447800" algn="l"/>
                <a:tab pos="2171700" algn="l"/>
                <a:tab pos="2895600" algn="l"/>
              </a:tabLst>
              <a:defRPr sz="2400">
                <a:solidFill>
                  <a:schemeClr val="bg1"/>
                </a:solidFill>
                <a:latin typeface="Arial" pitchFamily="34" charset="0"/>
                <a:ea typeface="ＭＳ Ｐゴシック" pitchFamily="34" charset="-128"/>
              </a:defRPr>
            </a:lvl8pPr>
            <a:lvl9pPr marL="3886200" indent="-228600" defTabSz="457200" eaLnBrk="0" fontAlgn="base" hangingPunct="0">
              <a:spcBef>
                <a:spcPct val="0"/>
              </a:spcBef>
              <a:spcAft>
                <a:spcPct val="0"/>
              </a:spcAft>
              <a:tabLst>
                <a:tab pos="723900" algn="l"/>
                <a:tab pos="1447800" algn="l"/>
                <a:tab pos="2171700" algn="l"/>
                <a:tab pos="2895600" algn="l"/>
              </a:tabLst>
              <a:defRPr sz="2400">
                <a:solidFill>
                  <a:schemeClr val="bg1"/>
                </a:solidFill>
                <a:latin typeface="Arial" pitchFamily="34" charset="0"/>
                <a:ea typeface="ＭＳ Ｐゴシック" pitchFamily="34" charset="-128"/>
              </a:defRPr>
            </a:lvl9pPr>
          </a:lstStyle>
          <a:p>
            <a:pPr eaLnBrk="1" hangingPunct="1"/>
            <a:fld id="{CBEEF457-5171-45A6-938E-808EFA2557F8}" type="slidenum">
              <a:rPr lang="en-GB" sz="1200">
                <a:solidFill>
                  <a:srgbClr val="000000"/>
                </a:solidFill>
                <a:latin typeface="Times New Roman" pitchFamily="18" charset="0"/>
              </a:rPr>
              <a:pPr eaLnBrk="1" hangingPunct="1"/>
              <a:t>53</a:t>
            </a:fld>
            <a:endParaRPr lang="en-GB" sz="1200">
              <a:solidFill>
                <a:srgbClr val="000000"/>
              </a:solidFill>
              <a:latin typeface="Times New Roman" pitchFamily="18" charset="0"/>
            </a:endParaRPr>
          </a:p>
        </p:txBody>
      </p:sp>
      <p:sp>
        <p:nvSpPr>
          <p:cNvPr id="182275" name="Text Box 1"/>
          <p:cNvSpPr>
            <a:spLocks noGrp="1" noRot="1" noChangeAspect="1" noChangeArrowheads="1"/>
          </p:cNvSpPr>
          <p:nvPr>
            <p:ph type="sldImg"/>
          </p:nvPr>
        </p:nvSpPr>
        <p:spPr>
          <a:xfrm>
            <a:off x="1143000" y="685800"/>
            <a:ext cx="4570413" cy="3427413"/>
          </a:xfrm>
          <a:solidFill>
            <a:srgbClr val="FFFFFF"/>
          </a:solidFill>
          <a:ln/>
        </p:spPr>
      </p:sp>
      <p:sp>
        <p:nvSpPr>
          <p:cNvPr id="182276" name="Text Box 2"/>
          <p:cNvSpPr>
            <a:spLocks noGrp="1" noChangeArrowheads="1"/>
          </p:cNvSpPr>
          <p:nvPr>
            <p:ph type="body" idx="1"/>
          </p:nvPr>
        </p:nvSpPr>
        <p:spPr>
          <a:xfrm>
            <a:off x="685800" y="4343400"/>
            <a:ext cx="5484813" cy="40243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atin typeface="Times New Roman" pitchFamily="18" charset="0"/>
              <a:ea typeface="ＭＳ Ｐゴシック" pitchFamily="34"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22"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sz="2400">
                <a:solidFill>
                  <a:schemeClr val="bg1"/>
                </a:solidFill>
                <a:latin typeface="Arial" pitchFamily="34" charset="0"/>
                <a:ea typeface="ＭＳ Ｐゴシック" pitchFamily="34" charset="-128"/>
              </a:defRPr>
            </a:lvl1pPr>
            <a:lvl2pPr eaLnBrk="0" hangingPunct="0">
              <a:tabLst>
                <a:tab pos="723900" algn="l"/>
                <a:tab pos="1447800" algn="l"/>
                <a:tab pos="2171700" algn="l"/>
                <a:tab pos="2895600" algn="l"/>
              </a:tabLst>
              <a:defRPr sz="2400">
                <a:solidFill>
                  <a:schemeClr val="bg1"/>
                </a:solidFill>
                <a:latin typeface="Arial" pitchFamily="34" charset="0"/>
                <a:ea typeface="ＭＳ Ｐゴシック" pitchFamily="34" charset="-128"/>
              </a:defRPr>
            </a:lvl2pPr>
            <a:lvl3pPr eaLnBrk="0" hangingPunct="0">
              <a:tabLst>
                <a:tab pos="723900" algn="l"/>
                <a:tab pos="1447800" algn="l"/>
                <a:tab pos="2171700" algn="l"/>
                <a:tab pos="2895600" algn="l"/>
              </a:tabLst>
              <a:defRPr sz="2400">
                <a:solidFill>
                  <a:schemeClr val="bg1"/>
                </a:solidFill>
                <a:latin typeface="Arial" pitchFamily="34" charset="0"/>
                <a:ea typeface="ＭＳ Ｐゴシック" pitchFamily="34" charset="-128"/>
              </a:defRPr>
            </a:lvl3pPr>
            <a:lvl4pPr eaLnBrk="0" hangingPunct="0">
              <a:tabLst>
                <a:tab pos="723900" algn="l"/>
                <a:tab pos="1447800" algn="l"/>
                <a:tab pos="2171700" algn="l"/>
                <a:tab pos="2895600" algn="l"/>
              </a:tabLst>
              <a:defRPr sz="2400">
                <a:solidFill>
                  <a:schemeClr val="bg1"/>
                </a:solidFill>
                <a:latin typeface="Arial" pitchFamily="34" charset="0"/>
                <a:ea typeface="ＭＳ Ｐゴシック" pitchFamily="34" charset="-128"/>
              </a:defRPr>
            </a:lvl4pPr>
            <a:lvl5pPr eaLnBrk="0" hangingPunct="0">
              <a:tabLst>
                <a:tab pos="723900" algn="l"/>
                <a:tab pos="1447800" algn="l"/>
                <a:tab pos="2171700" algn="l"/>
                <a:tab pos="2895600" algn="l"/>
              </a:tabLst>
              <a:defRPr sz="2400">
                <a:solidFill>
                  <a:schemeClr val="bg1"/>
                </a:solidFill>
                <a:latin typeface="Arial" pitchFamily="34" charset="0"/>
                <a:ea typeface="ＭＳ Ｐゴシック" pitchFamily="34" charset="-128"/>
              </a:defRPr>
            </a:lvl5pPr>
            <a:lvl6pPr marL="2514600" indent="-228600" defTabSz="457200" eaLnBrk="0" fontAlgn="base" hangingPunct="0">
              <a:spcBef>
                <a:spcPct val="0"/>
              </a:spcBef>
              <a:spcAft>
                <a:spcPct val="0"/>
              </a:spcAft>
              <a:tabLst>
                <a:tab pos="723900" algn="l"/>
                <a:tab pos="1447800" algn="l"/>
                <a:tab pos="2171700" algn="l"/>
                <a:tab pos="2895600" algn="l"/>
              </a:tabLst>
              <a:defRPr sz="2400">
                <a:solidFill>
                  <a:schemeClr val="bg1"/>
                </a:solidFill>
                <a:latin typeface="Arial" pitchFamily="34" charset="0"/>
                <a:ea typeface="ＭＳ Ｐゴシック" pitchFamily="34" charset="-128"/>
              </a:defRPr>
            </a:lvl6pPr>
            <a:lvl7pPr marL="2971800" indent="-228600" defTabSz="457200" eaLnBrk="0" fontAlgn="base" hangingPunct="0">
              <a:spcBef>
                <a:spcPct val="0"/>
              </a:spcBef>
              <a:spcAft>
                <a:spcPct val="0"/>
              </a:spcAft>
              <a:tabLst>
                <a:tab pos="723900" algn="l"/>
                <a:tab pos="1447800" algn="l"/>
                <a:tab pos="2171700" algn="l"/>
                <a:tab pos="2895600" algn="l"/>
              </a:tabLst>
              <a:defRPr sz="2400">
                <a:solidFill>
                  <a:schemeClr val="bg1"/>
                </a:solidFill>
                <a:latin typeface="Arial" pitchFamily="34" charset="0"/>
                <a:ea typeface="ＭＳ Ｐゴシック" pitchFamily="34" charset="-128"/>
              </a:defRPr>
            </a:lvl7pPr>
            <a:lvl8pPr marL="3429000" indent="-228600" defTabSz="457200" eaLnBrk="0" fontAlgn="base" hangingPunct="0">
              <a:spcBef>
                <a:spcPct val="0"/>
              </a:spcBef>
              <a:spcAft>
                <a:spcPct val="0"/>
              </a:spcAft>
              <a:tabLst>
                <a:tab pos="723900" algn="l"/>
                <a:tab pos="1447800" algn="l"/>
                <a:tab pos="2171700" algn="l"/>
                <a:tab pos="2895600" algn="l"/>
              </a:tabLst>
              <a:defRPr sz="2400">
                <a:solidFill>
                  <a:schemeClr val="bg1"/>
                </a:solidFill>
                <a:latin typeface="Arial" pitchFamily="34" charset="0"/>
                <a:ea typeface="ＭＳ Ｐゴシック" pitchFamily="34" charset="-128"/>
              </a:defRPr>
            </a:lvl8pPr>
            <a:lvl9pPr marL="3886200" indent="-228600" defTabSz="457200" eaLnBrk="0" fontAlgn="base" hangingPunct="0">
              <a:spcBef>
                <a:spcPct val="0"/>
              </a:spcBef>
              <a:spcAft>
                <a:spcPct val="0"/>
              </a:spcAft>
              <a:tabLst>
                <a:tab pos="723900" algn="l"/>
                <a:tab pos="1447800" algn="l"/>
                <a:tab pos="2171700" algn="l"/>
                <a:tab pos="2895600" algn="l"/>
              </a:tabLst>
              <a:defRPr sz="2400">
                <a:solidFill>
                  <a:schemeClr val="bg1"/>
                </a:solidFill>
                <a:latin typeface="Arial" pitchFamily="34" charset="0"/>
                <a:ea typeface="ＭＳ Ｐゴシック" pitchFamily="34" charset="-128"/>
              </a:defRPr>
            </a:lvl9pPr>
          </a:lstStyle>
          <a:p>
            <a:pPr eaLnBrk="1" hangingPunct="1"/>
            <a:fld id="{A6377966-CEE3-46D9-89CA-D44C387AB5D0}" type="slidenum">
              <a:rPr lang="en-GB" sz="1200">
                <a:solidFill>
                  <a:srgbClr val="000000"/>
                </a:solidFill>
                <a:latin typeface="Times New Roman" pitchFamily="18" charset="0"/>
              </a:rPr>
              <a:pPr eaLnBrk="1" hangingPunct="1"/>
              <a:t>54</a:t>
            </a:fld>
            <a:endParaRPr lang="en-GB" sz="1200">
              <a:solidFill>
                <a:srgbClr val="000000"/>
              </a:solidFill>
              <a:latin typeface="Times New Roman" pitchFamily="18" charset="0"/>
            </a:endParaRPr>
          </a:p>
        </p:txBody>
      </p:sp>
      <p:sp>
        <p:nvSpPr>
          <p:cNvPr id="184323" name="Text Box 1"/>
          <p:cNvSpPr>
            <a:spLocks noGrp="1" noRot="1" noChangeAspect="1" noChangeArrowheads="1"/>
          </p:cNvSpPr>
          <p:nvPr>
            <p:ph type="sldImg"/>
          </p:nvPr>
        </p:nvSpPr>
        <p:spPr>
          <a:xfrm>
            <a:off x="1143000" y="685800"/>
            <a:ext cx="4570413" cy="3427413"/>
          </a:xfrm>
          <a:solidFill>
            <a:srgbClr val="FFFFFF"/>
          </a:solidFill>
          <a:ln/>
        </p:spPr>
      </p:sp>
      <p:sp>
        <p:nvSpPr>
          <p:cNvPr id="184324" name="Text Box 2"/>
          <p:cNvSpPr>
            <a:spLocks noGrp="1" noChangeArrowheads="1"/>
          </p:cNvSpPr>
          <p:nvPr>
            <p:ph type="body" idx="1"/>
          </p:nvPr>
        </p:nvSpPr>
        <p:spPr>
          <a:xfrm>
            <a:off x="685800" y="4343400"/>
            <a:ext cx="5484813" cy="40243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atin typeface="Times New Roman" pitchFamily="18" charset="0"/>
              <a:ea typeface="ＭＳ Ｐゴシック" pitchFamily="34"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6370"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sz="2400">
                <a:solidFill>
                  <a:schemeClr val="bg1"/>
                </a:solidFill>
                <a:latin typeface="Arial" pitchFamily="34" charset="0"/>
                <a:ea typeface="ＭＳ Ｐゴシック" pitchFamily="34" charset="-128"/>
              </a:defRPr>
            </a:lvl1pPr>
            <a:lvl2pPr eaLnBrk="0" hangingPunct="0">
              <a:tabLst>
                <a:tab pos="723900" algn="l"/>
                <a:tab pos="1447800" algn="l"/>
                <a:tab pos="2171700" algn="l"/>
                <a:tab pos="2895600" algn="l"/>
              </a:tabLst>
              <a:defRPr sz="2400">
                <a:solidFill>
                  <a:schemeClr val="bg1"/>
                </a:solidFill>
                <a:latin typeface="Arial" pitchFamily="34" charset="0"/>
                <a:ea typeface="ＭＳ Ｐゴシック" pitchFamily="34" charset="-128"/>
              </a:defRPr>
            </a:lvl2pPr>
            <a:lvl3pPr eaLnBrk="0" hangingPunct="0">
              <a:tabLst>
                <a:tab pos="723900" algn="l"/>
                <a:tab pos="1447800" algn="l"/>
                <a:tab pos="2171700" algn="l"/>
                <a:tab pos="2895600" algn="l"/>
              </a:tabLst>
              <a:defRPr sz="2400">
                <a:solidFill>
                  <a:schemeClr val="bg1"/>
                </a:solidFill>
                <a:latin typeface="Arial" pitchFamily="34" charset="0"/>
                <a:ea typeface="ＭＳ Ｐゴシック" pitchFamily="34" charset="-128"/>
              </a:defRPr>
            </a:lvl3pPr>
            <a:lvl4pPr eaLnBrk="0" hangingPunct="0">
              <a:tabLst>
                <a:tab pos="723900" algn="l"/>
                <a:tab pos="1447800" algn="l"/>
                <a:tab pos="2171700" algn="l"/>
                <a:tab pos="2895600" algn="l"/>
              </a:tabLst>
              <a:defRPr sz="2400">
                <a:solidFill>
                  <a:schemeClr val="bg1"/>
                </a:solidFill>
                <a:latin typeface="Arial" pitchFamily="34" charset="0"/>
                <a:ea typeface="ＭＳ Ｐゴシック" pitchFamily="34" charset="-128"/>
              </a:defRPr>
            </a:lvl4pPr>
            <a:lvl5pPr eaLnBrk="0" hangingPunct="0">
              <a:tabLst>
                <a:tab pos="723900" algn="l"/>
                <a:tab pos="1447800" algn="l"/>
                <a:tab pos="2171700" algn="l"/>
                <a:tab pos="2895600" algn="l"/>
              </a:tabLst>
              <a:defRPr sz="2400">
                <a:solidFill>
                  <a:schemeClr val="bg1"/>
                </a:solidFill>
                <a:latin typeface="Arial" pitchFamily="34" charset="0"/>
                <a:ea typeface="ＭＳ Ｐゴシック" pitchFamily="34" charset="-128"/>
              </a:defRPr>
            </a:lvl5pPr>
            <a:lvl6pPr marL="2514600" indent="-228600" defTabSz="457200" eaLnBrk="0" fontAlgn="base" hangingPunct="0">
              <a:spcBef>
                <a:spcPct val="0"/>
              </a:spcBef>
              <a:spcAft>
                <a:spcPct val="0"/>
              </a:spcAft>
              <a:tabLst>
                <a:tab pos="723900" algn="l"/>
                <a:tab pos="1447800" algn="l"/>
                <a:tab pos="2171700" algn="l"/>
                <a:tab pos="2895600" algn="l"/>
              </a:tabLst>
              <a:defRPr sz="2400">
                <a:solidFill>
                  <a:schemeClr val="bg1"/>
                </a:solidFill>
                <a:latin typeface="Arial" pitchFamily="34" charset="0"/>
                <a:ea typeface="ＭＳ Ｐゴシック" pitchFamily="34" charset="-128"/>
              </a:defRPr>
            </a:lvl6pPr>
            <a:lvl7pPr marL="2971800" indent="-228600" defTabSz="457200" eaLnBrk="0" fontAlgn="base" hangingPunct="0">
              <a:spcBef>
                <a:spcPct val="0"/>
              </a:spcBef>
              <a:spcAft>
                <a:spcPct val="0"/>
              </a:spcAft>
              <a:tabLst>
                <a:tab pos="723900" algn="l"/>
                <a:tab pos="1447800" algn="l"/>
                <a:tab pos="2171700" algn="l"/>
                <a:tab pos="2895600" algn="l"/>
              </a:tabLst>
              <a:defRPr sz="2400">
                <a:solidFill>
                  <a:schemeClr val="bg1"/>
                </a:solidFill>
                <a:latin typeface="Arial" pitchFamily="34" charset="0"/>
                <a:ea typeface="ＭＳ Ｐゴシック" pitchFamily="34" charset="-128"/>
              </a:defRPr>
            </a:lvl7pPr>
            <a:lvl8pPr marL="3429000" indent="-228600" defTabSz="457200" eaLnBrk="0" fontAlgn="base" hangingPunct="0">
              <a:spcBef>
                <a:spcPct val="0"/>
              </a:spcBef>
              <a:spcAft>
                <a:spcPct val="0"/>
              </a:spcAft>
              <a:tabLst>
                <a:tab pos="723900" algn="l"/>
                <a:tab pos="1447800" algn="l"/>
                <a:tab pos="2171700" algn="l"/>
                <a:tab pos="2895600" algn="l"/>
              </a:tabLst>
              <a:defRPr sz="2400">
                <a:solidFill>
                  <a:schemeClr val="bg1"/>
                </a:solidFill>
                <a:latin typeface="Arial" pitchFamily="34" charset="0"/>
                <a:ea typeface="ＭＳ Ｐゴシック" pitchFamily="34" charset="-128"/>
              </a:defRPr>
            </a:lvl8pPr>
            <a:lvl9pPr marL="3886200" indent="-228600" defTabSz="457200" eaLnBrk="0" fontAlgn="base" hangingPunct="0">
              <a:spcBef>
                <a:spcPct val="0"/>
              </a:spcBef>
              <a:spcAft>
                <a:spcPct val="0"/>
              </a:spcAft>
              <a:tabLst>
                <a:tab pos="723900" algn="l"/>
                <a:tab pos="1447800" algn="l"/>
                <a:tab pos="2171700" algn="l"/>
                <a:tab pos="2895600" algn="l"/>
              </a:tabLst>
              <a:defRPr sz="2400">
                <a:solidFill>
                  <a:schemeClr val="bg1"/>
                </a:solidFill>
                <a:latin typeface="Arial" pitchFamily="34" charset="0"/>
                <a:ea typeface="ＭＳ Ｐゴシック" pitchFamily="34" charset="-128"/>
              </a:defRPr>
            </a:lvl9pPr>
          </a:lstStyle>
          <a:p>
            <a:pPr eaLnBrk="1" hangingPunct="1"/>
            <a:fld id="{F522CA5A-F4F0-4FCF-8E47-275C041AD0D5}" type="slidenum">
              <a:rPr lang="en-GB" sz="1200">
                <a:solidFill>
                  <a:srgbClr val="000000"/>
                </a:solidFill>
                <a:latin typeface="Times New Roman" pitchFamily="18" charset="0"/>
              </a:rPr>
              <a:pPr eaLnBrk="1" hangingPunct="1"/>
              <a:t>55</a:t>
            </a:fld>
            <a:endParaRPr lang="en-GB" sz="1200">
              <a:solidFill>
                <a:srgbClr val="000000"/>
              </a:solidFill>
              <a:latin typeface="Times New Roman" pitchFamily="18" charset="0"/>
            </a:endParaRPr>
          </a:p>
        </p:txBody>
      </p:sp>
      <p:sp>
        <p:nvSpPr>
          <p:cNvPr id="186371" name="Text Box 1"/>
          <p:cNvSpPr>
            <a:spLocks noGrp="1" noRot="1" noChangeAspect="1" noChangeArrowheads="1"/>
          </p:cNvSpPr>
          <p:nvPr>
            <p:ph type="sldImg"/>
          </p:nvPr>
        </p:nvSpPr>
        <p:spPr>
          <a:xfrm>
            <a:off x="1143000" y="685800"/>
            <a:ext cx="4570413" cy="3427413"/>
          </a:xfrm>
          <a:solidFill>
            <a:srgbClr val="FFFFFF"/>
          </a:solidFill>
          <a:ln/>
        </p:spPr>
      </p:sp>
      <p:sp>
        <p:nvSpPr>
          <p:cNvPr id="186372" name="Text Box 2"/>
          <p:cNvSpPr>
            <a:spLocks noGrp="1" noChangeArrowheads="1"/>
          </p:cNvSpPr>
          <p:nvPr>
            <p:ph type="body" idx="1"/>
          </p:nvPr>
        </p:nvSpPr>
        <p:spPr>
          <a:xfrm>
            <a:off x="685800" y="4343400"/>
            <a:ext cx="5484813" cy="40243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atin typeface="Times New Roman" pitchFamily="18" charset="0"/>
              <a:ea typeface="ＭＳ Ｐゴシック" pitchFamily="34" charset="-128"/>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8418"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sz="2400">
                <a:solidFill>
                  <a:schemeClr val="bg1"/>
                </a:solidFill>
                <a:latin typeface="Arial" pitchFamily="34" charset="0"/>
                <a:ea typeface="ＭＳ Ｐゴシック" pitchFamily="34" charset="-128"/>
              </a:defRPr>
            </a:lvl1pPr>
            <a:lvl2pPr eaLnBrk="0" hangingPunct="0">
              <a:tabLst>
                <a:tab pos="723900" algn="l"/>
                <a:tab pos="1447800" algn="l"/>
                <a:tab pos="2171700" algn="l"/>
                <a:tab pos="2895600" algn="l"/>
              </a:tabLst>
              <a:defRPr sz="2400">
                <a:solidFill>
                  <a:schemeClr val="bg1"/>
                </a:solidFill>
                <a:latin typeface="Arial" pitchFamily="34" charset="0"/>
                <a:ea typeface="ＭＳ Ｐゴシック" pitchFamily="34" charset="-128"/>
              </a:defRPr>
            </a:lvl2pPr>
            <a:lvl3pPr eaLnBrk="0" hangingPunct="0">
              <a:tabLst>
                <a:tab pos="723900" algn="l"/>
                <a:tab pos="1447800" algn="l"/>
                <a:tab pos="2171700" algn="l"/>
                <a:tab pos="2895600" algn="l"/>
              </a:tabLst>
              <a:defRPr sz="2400">
                <a:solidFill>
                  <a:schemeClr val="bg1"/>
                </a:solidFill>
                <a:latin typeface="Arial" pitchFamily="34" charset="0"/>
                <a:ea typeface="ＭＳ Ｐゴシック" pitchFamily="34" charset="-128"/>
              </a:defRPr>
            </a:lvl3pPr>
            <a:lvl4pPr eaLnBrk="0" hangingPunct="0">
              <a:tabLst>
                <a:tab pos="723900" algn="l"/>
                <a:tab pos="1447800" algn="l"/>
                <a:tab pos="2171700" algn="l"/>
                <a:tab pos="2895600" algn="l"/>
              </a:tabLst>
              <a:defRPr sz="2400">
                <a:solidFill>
                  <a:schemeClr val="bg1"/>
                </a:solidFill>
                <a:latin typeface="Arial" pitchFamily="34" charset="0"/>
                <a:ea typeface="ＭＳ Ｐゴシック" pitchFamily="34" charset="-128"/>
              </a:defRPr>
            </a:lvl4pPr>
            <a:lvl5pPr eaLnBrk="0" hangingPunct="0">
              <a:tabLst>
                <a:tab pos="723900" algn="l"/>
                <a:tab pos="1447800" algn="l"/>
                <a:tab pos="2171700" algn="l"/>
                <a:tab pos="2895600" algn="l"/>
              </a:tabLst>
              <a:defRPr sz="2400">
                <a:solidFill>
                  <a:schemeClr val="bg1"/>
                </a:solidFill>
                <a:latin typeface="Arial" pitchFamily="34" charset="0"/>
                <a:ea typeface="ＭＳ Ｐゴシック" pitchFamily="34" charset="-128"/>
              </a:defRPr>
            </a:lvl5pPr>
            <a:lvl6pPr marL="2514600" indent="-228600" defTabSz="457200" eaLnBrk="0" fontAlgn="base" hangingPunct="0">
              <a:spcBef>
                <a:spcPct val="0"/>
              </a:spcBef>
              <a:spcAft>
                <a:spcPct val="0"/>
              </a:spcAft>
              <a:tabLst>
                <a:tab pos="723900" algn="l"/>
                <a:tab pos="1447800" algn="l"/>
                <a:tab pos="2171700" algn="l"/>
                <a:tab pos="2895600" algn="l"/>
              </a:tabLst>
              <a:defRPr sz="2400">
                <a:solidFill>
                  <a:schemeClr val="bg1"/>
                </a:solidFill>
                <a:latin typeface="Arial" pitchFamily="34" charset="0"/>
                <a:ea typeface="ＭＳ Ｐゴシック" pitchFamily="34" charset="-128"/>
              </a:defRPr>
            </a:lvl6pPr>
            <a:lvl7pPr marL="2971800" indent="-228600" defTabSz="457200" eaLnBrk="0" fontAlgn="base" hangingPunct="0">
              <a:spcBef>
                <a:spcPct val="0"/>
              </a:spcBef>
              <a:spcAft>
                <a:spcPct val="0"/>
              </a:spcAft>
              <a:tabLst>
                <a:tab pos="723900" algn="l"/>
                <a:tab pos="1447800" algn="l"/>
                <a:tab pos="2171700" algn="l"/>
                <a:tab pos="2895600" algn="l"/>
              </a:tabLst>
              <a:defRPr sz="2400">
                <a:solidFill>
                  <a:schemeClr val="bg1"/>
                </a:solidFill>
                <a:latin typeface="Arial" pitchFamily="34" charset="0"/>
                <a:ea typeface="ＭＳ Ｐゴシック" pitchFamily="34" charset="-128"/>
              </a:defRPr>
            </a:lvl7pPr>
            <a:lvl8pPr marL="3429000" indent="-228600" defTabSz="457200" eaLnBrk="0" fontAlgn="base" hangingPunct="0">
              <a:spcBef>
                <a:spcPct val="0"/>
              </a:spcBef>
              <a:spcAft>
                <a:spcPct val="0"/>
              </a:spcAft>
              <a:tabLst>
                <a:tab pos="723900" algn="l"/>
                <a:tab pos="1447800" algn="l"/>
                <a:tab pos="2171700" algn="l"/>
                <a:tab pos="2895600" algn="l"/>
              </a:tabLst>
              <a:defRPr sz="2400">
                <a:solidFill>
                  <a:schemeClr val="bg1"/>
                </a:solidFill>
                <a:latin typeface="Arial" pitchFamily="34" charset="0"/>
                <a:ea typeface="ＭＳ Ｐゴシック" pitchFamily="34" charset="-128"/>
              </a:defRPr>
            </a:lvl8pPr>
            <a:lvl9pPr marL="3886200" indent="-228600" defTabSz="457200" eaLnBrk="0" fontAlgn="base" hangingPunct="0">
              <a:spcBef>
                <a:spcPct val="0"/>
              </a:spcBef>
              <a:spcAft>
                <a:spcPct val="0"/>
              </a:spcAft>
              <a:tabLst>
                <a:tab pos="723900" algn="l"/>
                <a:tab pos="1447800" algn="l"/>
                <a:tab pos="2171700" algn="l"/>
                <a:tab pos="2895600" algn="l"/>
              </a:tabLst>
              <a:defRPr sz="2400">
                <a:solidFill>
                  <a:schemeClr val="bg1"/>
                </a:solidFill>
                <a:latin typeface="Arial" pitchFamily="34" charset="0"/>
                <a:ea typeface="ＭＳ Ｐゴシック" pitchFamily="34" charset="-128"/>
              </a:defRPr>
            </a:lvl9pPr>
          </a:lstStyle>
          <a:p>
            <a:pPr eaLnBrk="1" hangingPunct="1"/>
            <a:fld id="{60B21A36-C448-4519-B0F5-3B0A851455C9}" type="slidenum">
              <a:rPr lang="en-GB" sz="1200">
                <a:solidFill>
                  <a:srgbClr val="000000"/>
                </a:solidFill>
                <a:latin typeface="Times New Roman" pitchFamily="18" charset="0"/>
              </a:rPr>
              <a:pPr eaLnBrk="1" hangingPunct="1"/>
              <a:t>56</a:t>
            </a:fld>
            <a:endParaRPr lang="en-GB" sz="1200">
              <a:solidFill>
                <a:srgbClr val="000000"/>
              </a:solidFill>
              <a:latin typeface="Times New Roman" pitchFamily="18" charset="0"/>
            </a:endParaRPr>
          </a:p>
        </p:txBody>
      </p:sp>
      <p:sp>
        <p:nvSpPr>
          <p:cNvPr id="188419" name="Text Box 1"/>
          <p:cNvSpPr>
            <a:spLocks noGrp="1" noRot="1" noChangeAspect="1" noChangeArrowheads="1"/>
          </p:cNvSpPr>
          <p:nvPr>
            <p:ph type="sldImg"/>
          </p:nvPr>
        </p:nvSpPr>
        <p:spPr>
          <a:xfrm>
            <a:off x="1143000" y="685800"/>
            <a:ext cx="4570413" cy="3427413"/>
          </a:xfrm>
          <a:solidFill>
            <a:srgbClr val="FFFFFF"/>
          </a:solidFill>
          <a:ln/>
        </p:spPr>
      </p:sp>
      <p:sp>
        <p:nvSpPr>
          <p:cNvPr id="188420" name="Text Box 2"/>
          <p:cNvSpPr>
            <a:spLocks noGrp="1" noChangeArrowheads="1"/>
          </p:cNvSpPr>
          <p:nvPr>
            <p:ph type="body" idx="1"/>
          </p:nvPr>
        </p:nvSpPr>
        <p:spPr>
          <a:xfrm>
            <a:off x="685800" y="4343400"/>
            <a:ext cx="5484813" cy="40243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atin typeface="Times New Roman" pitchFamily="18" charset="0"/>
              <a:ea typeface="ＭＳ Ｐゴシック" pitchFamily="34" charset="-128"/>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0466"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sz="2400">
                <a:solidFill>
                  <a:schemeClr val="bg1"/>
                </a:solidFill>
                <a:latin typeface="Arial" pitchFamily="34" charset="0"/>
                <a:ea typeface="ＭＳ Ｐゴシック" pitchFamily="34" charset="-128"/>
              </a:defRPr>
            </a:lvl1pPr>
            <a:lvl2pPr eaLnBrk="0" hangingPunct="0">
              <a:tabLst>
                <a:tab pos="723900" algn="l"/>
                <a:tab pos="1447800" algn="l"/>
                <a:tab pos="2171700" algn="l"/>
                <a:tab pos="2895600" algn="l"/>
              </a:tabLst>
              <a:defRPr sz="2400">
                <a:solidFill>
                  <a:schemeClr val="bg1"/>
                </a:solidFill>
                <a:latin typeface="Arial" pitchFamily="34" charset="0"/>
                <a:ea typeface="ＭＳ Ｐゴシック" pitchFamily="34" charset="-128"/>
              </a:defRPr>
            </a:lvl2pPr>
            <a:lvl3pPr eaLnBrk="0" hangingPunct="0">
              <a:tabLst>
                <a:tab pos="723900" algn="l"/>
                <a:tab pos="1447800" algn="l"/>
                <a:tab pos="2171700" algn="l"/>
                <a:tab pos="2895600" algn="l"/>
              </a:tabLst>
              <a:defRPr sz="2400">
                <a:solidFill>
                  <a:schemeClr val="bg1"/>
                </a:solidFill>
                <a:latin typeface="Arial" pitchFamily="34" charset="0"/>
                <a:ea typeface="ＭＳ Ｐゴシック" pitchFamily="34" charset="-128"/>
              </a:defRPr>
            </a:lvl3pPr>
            <a:lvl4pPr eaLnBrk="0" hangingPunct="0">
              <a:tabLst>
                <a:tab pos="723900" algn="l"/>
                <a:tab pos="1447800" algn="l"/>
                <a:tab pos="2171700" algn="l"/>
                <a:tab pos="2895600" algn="l"/>
              </a:tabLst>
              <a:defRPr sz="2400">
                <a:solidFill>
                  <a:schemeClr val="bg1"/>
                </a:solidFill>
                <a:latin typeface="Arial" pitchFamily="34" charset="0"/>
                <a:ea typeface="ＭＳ Ｐゴシック" pitchFamily="34" charset="-128"/>
              </a:defRPr>
            </a:lvl4pPr>
            <a:lvl5pPr eaLnBrk="0" hangingPunct="0">
              <a:tabLst>
                <a:tab pos="723900" algn="l"/>
                <a:tab pos="1447800" algn="l"/>
                <a:tab pos="2171700" algn="l"/>
                <a:tab pos="2895600" algn="l"/>
              </a:tabLst>
              <a:defRPr sz="2400">
                <a:solidFill>
                  <a:schemeClr val="bg1"/>
                </a:solidFill>
                <a:latin typeface="Arial" pitchFamily="34" charset="0"/>
                <a:ea typeface="ＭＳ Ｐゴシック" pitchFamily="34" charset="-128"/>
              </a:defRPr>
            </a:lvl5pPr>
            <a:lvl6pPr marL="2514600" indent="-228600" defTabSz="457200" eaLnBrk="0" fontAlgn="base" hangingPunct="0">
              <a:spcBef>
                <a:spcPct val="0"/>
              </a:spcBef>
              <a:spcAft>
                <a:spcPct val="0"/>
              </a:spcAft>
              <a:tabLst>
                <a:tab pos="723900" algn="l"/>
                <a:tab pos="1447800" algn="l"/>
                <a:tab pos="2171700" algn="l"/>
                <a:tab pos="2895600" algn="l"/>
              </a:tabLst>
              <a:defRPr sz="2400">
                <a:solidFill>
                  <a:schemeClr val="bg1"/>
                </a:solidFill>
                <a:latin typeface="Arial" pitchFamily="34" charset="0"/>
                <a:ea typeface="ＭＳ Ｐゴシック" pitchFamily="34" charset="-128"/>
              </a:defRPr>
            </a:lvl6pPr>
            <a:lvl7pPr marL="2971800" indent="-228600" defTabSz="457200" eaLnBrk="0" fontAlgn="base" hangingPunct="0">
              <a:spcBef>
                <a:spcPct val="0"/>
              </a:spcBef>
              <a:spcAft>
                <a:spcPct val="0"/>
              </a:spcAft>
              <a:tabLst>
                <a:tab pos="723900" algn="l"/>
                <a:tab pos="1447800" algn="l"/>
                <a:tab pos="2171700" algn="l"/>
                <a:tab pos="2895600" algn="l"/>
              </a:tabLst>
              <a:defRPr sz="2400">
                <a:solidFill>
                  <a:schemeClr val="bg1"/>
                </a:solidFill>
                <a:latin typeface="Arial" pitchFamily="34" charset="0"/>
                <a:ea typeface="ＭＳ Ｐゴシック" pitchFamily="34" charset="-128"/>
              </a:defRPr>
            </a:lvl7pPr>
            <a:lvl8pPr marL="3429000" indent="-228600" defTabSz="457200" eaLnBrk="0" fontAlgn="base" hangingPunct="0">
              <a:spcBef>
                <a:spcPct val="0"/>
              </a:spcBef>
              <a:spcAft>
                <a:spcPct val="0"/>
              </a:spcAft>
              <a:tabLst>
                <a:tab pos="723900" algn="l"/>
                <a:tab pos="1447800" algn="l"/>
                <a:tab pos="2171700" algn="l"/>
                <a:tab pos="2895600" algn="l"/>
              </a:tabLst>
              <a:defRPr sz="2400">
                <a:solidFill>
                  <a:schemeClr val="bg1"/>
                </a:solidFill>
                <a:latin typeface="Arial" pitchFamily="34" charset="0"/>
                <a:ea typeface="ＭＳ Ｐゴシック" pitchFamily="34" charset="-128"/>
              </a:defRPr>
            </a:lvl8pPr>
            <a:lvl9pPr marL="3886200" indent="-228600" defTabSz="457200" eaLnBrk="0" fontAlgn="base" hangingPunct="0">
              <a:spcBef>
                <a:spcPct val="0"/>
              </a:spcBef>
              <a:spcAft>
                <a:spcPct val="0"/>
              </a:spcAft>
              <a:tabLst>
                <a:tab pos="723900" algn="l"/>
                <a:tab pos="1447800" algn="l"/>
                <a:tab pos="2171700" algn="l"/>
                <a:tab pos="2895600" algn="l"/>
              </a:tabLst>
              <a:defRPr sz="2400">
                <a:solidFill>
                  <a:schemeClr val="bg1"/>
                </a:solidFill>
                <a:latin typeface="Arial" pitchFamily="34" charset="0"/>
                <a:ea typeface="ＭＳ Ｐゴシック" pitchFamily="34" charset="-128"/>
              </a:defRPr>
            </a:lvl9pPr>
          </a:lstStyle>
          <a:p>
            <a:pPr eaLnBrk="1" hangingPunct="1"/>
            <a:fld id="{949A1392-947A-4B65-865C-9EAAAB358652}" type="slidenum">
              <a:rPr lang="en-GB" sz="1200">
                <a:solidFill>
                  <a:srgbClr val="000000"/>
                </a:solidFill>
                <a:latin typeface="Times New Roman" pitchFamily="18" charset="0"/>
              </a:rPr>
              <a:pPr eaLnBrk="1" hangingPunct="1"/>
              <a:t>57</a:t>
            </a:fld>
            <a:endParaRPr lang="en-GB" sz="1200">
              <a:solidFill>
                <a:srgbClr val="000000"/>
              </a:solidFill>
              <a:latin typeface="Times New Roman" pitchFamily="18" charset="0"/>
            </a:endParaRPr>
          </a:p>
        </p:txBody>
      </p:sp>
      <p:sp>
        <p:nvSpPr>
          <p:cNvPr id="190467" name="Text Box 1"/>
          <p:cNvSpPr>
            <a:spLocks noGrp="1" noRot="1" noChangeAspect="1" noChangeArrowheads="1"/>
          </p:cNvSpPr>
          <p:nvPr>
            <p:ph type="sldImg"/>
          </p:nvPr>
        </p:nvSpPr>
        <p:spPr>
          <a:xfrm>
            <a:off x="1143000" y="685800"/>
            <a:ext cx="4570413" cy="3427413"/>
          </a:xfrm>
          <a:solidFill>
            <a:srgbClr val="FFFFFF"/>
          </a:solidFill>
          <a:ln/>
        </p:spPr>
      </p:sp>
      <p:sp>
        <p:nvSpPr>
          <p:cNvPr id="190468" name="Text Box 2"/>
          <p:cNvSpPr>
            <a:spLocks noGrp="1" noChangeArrowheads="1"/>
          </p:cNvSpPr>
          <p:nvPr>
            <p:ph type="body" idx="1"/>
          </p:nvPr>
        </p:nvSpPr>
        <p:spPr>
          <a:xfrm>
            <a:off x="685800" y="4343400"/>
            <a:ext cx="5484813" cy="40243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atin typeface="Times New Roman" pitchFamily="18" charset="0"/>
              <a:ea typeface="ＭＳ Ｐゴシック"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5954"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sz="2400">
                <a:solidFill>
                  <a:schemeClr val="bg1"/>
                </a:solidFill>
                <a:latin typeface="Arial" pitchFamily="34" charset="0"/>
                <a:ea typeface="ＭＳ Ｐゴシック" pitchFamily="34" charset="-128"/>
              </a:defRPr>
            </a:lvl1pPr>
            <a:lvl2pPr eaLnBrk="0" hangingPunct="0">
              <a:tabLst>
                <a:tab pos="723900" algn="l"/>
                <a:tab pos="1447800" algn="l"/>
                <a:tab pos="2171700" algn="l"/>
                <a:tab pos="2895600" algn="l"/>
              </a:tabLst>
              <a:defRPr sz="2400">
                <a:solidFill>
                  <a:schemeClr val="bg1"/>
                </a:solidFill>
                <a:latin typeface="Arial" pitchFamily="34" charset="0"/>
                <a:ea typeface="ＭＳ Ｐゴシック" pitchFamily="34" charset="-128"/>
              </a:defRPr>
            </a:lvl2pPr>
            <a:lvl3pPr eaLnBrk="0" hangingPunct="0">
              <a:tabLst>
                <a:tab pos="723900" algn="l"/>
                <a:tab pos="1447800" algn="l"/>
                <a:tab pos="2171700" algn="l"/>
                <a:tab pos="2895600" algn="l"/>
              </a:tabLst>
              <a:defRPr sz="2400">
                <a:solidFill>
                  <a:schemeClr val="bg1"/>
                </a:solidFill>
                <a:latin typeface="Arial" pitchFamily="34" charset="0"/>
                <a:ea typeface="ＭＳ Ｐゴシック" pitchFamily="34" charset="-128"/>
              </a:defRPr>
            </a:lvl3pPr>
            <a:lvl4pPr eaLnBrk="0" hangingPunct="0">
              <a:tabLst>
                <a:tab pos="723900" algn="l"/>
                <a:tab pos="1447800" algn="l"/>
                <a:tab pos="2171700" algn="l"/>
                <a:tab pos="2895600" algn="l"/>
              </a:tabLst>
              <a:defRPr sz="2400">
                <a:solidFill>
                  <a:schemeClr val="bg1"/>
                </a:solidFill>
                <a:latin typeface="Arial" pitchFamily="34" charset="0"/>
                <a:ea typeface="ＭＳ Ｐゴシック" pitchFamily="34" charset="-128"/>
              </a:defRPr>
            </a:lvl4pPr>
            <a:lvl5pPr eaLnBrk="0" hangingPunct="0">
              <a:tabLst>
                <a:tab pos="723900" algn="l"/>
                <a:tab pos="1447800" algn="l"/>
                <a:tab pos="2171700" algn="l"/>
                <a:tab pos="2895600" algn="l"/>
              </a:tabLst>
              <a:defRPr sz="2400">
                <a:solidFill>
                  <a:schemeClr val="bg1"/>
                </a:solidFill>
                <a:latin typeface="Arial" pitchFamily="34" charset="0"/>
                <a:ea typeface="ＭＳ Ｐゴシック" pitchFamily="34" charset="-128"/>
              </a:defRPr>
            </a:lvl5pPr>
            <a:lvl6pPr marL="2514600" indent="-228600" defTabSz="457200" eaLnBrk="0" fontAlgn="base" hangingPunct="0">
              <a:spcBef>
                <a:spcPct val="0"/>
              </a:spcBef>
              <a:spcAft>
                <a:spcPct val="0"/>
              </a:spcAft>
              <a:tabLst>
                <a:tab pos="723900" algn="l"/>
                <a:tab pos="1447800" algn="l"/>
                <a:tab pos="2171700" algn="l"/>
                <a:tab pos="2895600" algn="l"/>
              </a:tabLst>
              <a:defRPr sz="2400">
                <a:solidFill>
                  <a:schemeClr val="bg1"/>
                </a:solidFill>
                <a:latin typeface="Arial" pitchFamily="34" charset="0"/>
                <a:ea typeface="ＭＳ Ｐゴシック" pitchFamily="34" charset="-128"/>
              </a:defRPr>
            </a:lvl6pPr>
            <a:lvl7pPr marL="2971800" indent="-228600" defTabSz="457200" eaLnBrk="0" fontAlgn="base" hangingPunct="0">
              <a:spcBef>
                <a:spcPct val="0"/>
              </a:spcBef>
              <a:spcAft>
                <a:spcPct val="0"/>
              </a:spcAft>
              <a:tabLst>
                <a:tab pos="723900" algn="l"/>
                <a:tab pos="1447800" algn="l"/>
                <a:tab pos="2171700" algn="l"/>
                <a:tab pos="2895600" algn="l"/>
              </a:tabLst>
              <a:defRPr sz="2400">
                <a:solidFill>
                  <a:schemeClr val="bg1"/>
                </a:solidFill>
                <a:latin typeface="Arial" pitchFamily="34" charset="0"/>
                <a:ea typeface="ＭＳ Ｐゴシック" pitchFamily="34" charset="-128"/>
              </a:defRPr>
            </a:lvl7pPr>
            <a:lvl8pPr marL="3429000" indent="-228600" defTabSz="457200" eaLnBrk="0" fontAlgn="base" hangingPunct="0">
              <a:spcBef>
                <a:spcPct val="0"/>
              </a:spcBef>
              <a:spcAft>
                <a:spcPct val="0"/>
              </a:spcAft>
              <a:tabLst>
                <a:tab pos="723900" algn="l"/>
                <a:tab pos="1447800" algn="l"/>
                <a:tab pos="2171700" algn="l"/>
                <a:tab pos="2895600" algn="l"/>
              </a:tabLst>
              <a:defRPr sz="2400">
                <a:solidFill>
                  <a:schemeClr val="bg1"/>
                </a:solidFill>
                <a:latin typeface="Arial" pitchFamily="34" charset="0"/>
                <a:ea typeface="ＭＳ Ｐゴシック" pitchFamily="34" charset="-128"/>
              </a:defRPr>
            </a:lvl8pPr>
            <a:lvl9pPr marL="3886200" indent="-228600" defTabSz="457200" eaLnBrk="0" fontAlgn="base" hangingPunct="0">
              <a:spcBef>
                <a:spcPct val="0"/>
              </a:spcBef>
              <a:spcAft>
                <a:spcPct val="0"/>
              </a:spcAft>
              <a:tabLst>
                <a:tab pos="723900" algn="l"/>
                <a:tab pos="1447800" algn="l"/>
                <a:tab pos="2171700" algn="l"/>
                <a:tab pos="2895600" algn="l"/>
              </a:tabLst>
              <a:defRPr sz="2400">
                <a:solidFill>
                  <a:schemeClr val="bg1"/>
                </a:solidFill>
                <a:latin typeface="Arial" pitchFamily="34" charset="0"/>
                <a:ea typeface="ＭＳ Ｐゴシック" pitchFamily="34" charset="-128"/>
              </a:defRPr>
            </a:lvl9pPr>
          </a:lstStyle>
          <a:p>
            <a:pPr eaLnBrk="1" hangingPunct="1"/>
            <a:fld id="{D1693499-42E3-4992-87D6-25899BC2BC47}" type="slidenum">
              <a:rPr lang="en-GB" sz="1200">
                <a:solidFill>
                  <a:srgbClr val="000000"/>
                </a:solidFill>
                <a:latin typeface="Times New Roman" pitchFamily="18" charset="0"/>
              </a:rPr>
              <a:pPr eaLnBrk="1" hangingPunct="1"/>
              <a:t>11</a:t>
            </a:fld>
            <a:endParaRPr lang="en-GB" sz="1200">
              <a:solidFill>
                <a:srgbClr val="000000"/>
              </a:solidFill>
              <a:latin typeface="Times New Roman" pitchFamily="18" charset="0"/>
            </a:endParaRPr>
          </a:p>
        </p:txBody>
      </p:sp>
      <p:sp>
        <p:nvSpPr>
          <p:cNvPr id="125955" name="Text Box 1"/>
          <p:cNvSpPr>
            <a:spLocks noGrp="1" noRot="1" noChangeAspect="1" noChangeArrowheads="1"/>
          </p:cNvSpPr>
          <p:nvPr>
            <p:ph type="sldImg"/>
          </p:nvPr>
        </p:nvSpPr>
        <p:spPr>
          <a:xfrm>
            <a:off x="1143000" y="685800"/>
            <a:ext cx="4570413" cy="3427413"/>
          </a:xfrm>
          <a:solidFill>
            <a:srgbClr val="FFFFFF"/>
          </a:solidFill>
          <a:ln/>
        </p:spPr>
      </p:sp>
      <p:sp>
        <p:nvSpPr>
          <p:cNvPr id="125956" name="Text Box 2"/>
          <p:cNvSpPr>
            <a:spLocks noGrp="1" noChangeArrowheads="1"/>
          </p:cNvSpPr>
          <p:nvPr>
            <p:ph type="body" idx="1"/>
          </p:nvPr>
        </p:nvSpPr>
        <p:spPr>
          <a:xfrm>
            <a:off x="685800" y="4343400"/>
            <a:ext cx="5484813" cy="40243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atin typeface="Times New Roman" pitchFamily="18" charset="0"/>
              <a:ea typeface="ＭＳ Ｐゴシック"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8002"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sz="2400">
                <a:solidFill>
                  <a:schemeClr val="bg1"/>
                </a:solidFill>
                <a:latin typeface="Arial" pitchFamily="34" charset="0"/>
                <a:ea typeface="ＭＳ Ｐゴシック" pitchFamily="34" charset="-128"/>
              </a:defRPr>
            </a:lvl1pPr>
            <a:lvl2pPr eaLnBrk="0" hangingPunct="0">
              <a:tabLst>
                <a:tab pos="723900" algn="l"/>
                <a:tab pos="1447800" algn="l"/>
                <a:tab pos="2171700" algn="l"/>
                <a:tab pos="2895600" algn="l"/>
              </a:tabLst>
              <a:defRPr sz="2400">
                <a:solidFill>
                  <a:schemeClr val="bg1"/>
                </a:solidFill>
                <a:latin typeface="Arial" pitchFamily="34" charset="0"/>
                <a:ea typeface="ＭＳ Ｐゴシック" pitchFamily="34" charset="-128"/>
              </a:defRPr>
            </a:lvl2pPr>
            <a:lvl3pPr eaLnBrk="0" hangingPunct="0">
              <a:tabLst>
                <a:tab pos="723900" algn="l"/>
                <a:tab pos="1447800" algn="l"/>
                <a:tab pos="2171700" algn="l"/>
                <a:tab pos="2895600" algn="l"/>
              </a:tabLst>
              <a:defRPr sz="2400">
                <a:solidFill>
                  <a:schemeClr val="bg1"/>
                </a:solidFill>
                <a:latin typeface="Arial" pitchFamily="34" charset="0"/>
                <a:ea typeface="ＭＳ Ｐゴシック" pitchFamily="34" charset="-128"/>
              </a:defRPr>
            </a:lvl3pPr>
            <a:lvl4pPr eaLnBrk="0" hangingPunct="0">
              <a:tabLst>
                <a:tab pos="723900" algn="l"/>
                <a:tab pos="1447800" algn="l"/>
                <a:tab pos="2171700" algn="l"/>
                <a:tab pos="2895600" algn="l"/>
              </a:tabLst>
              <a:defRPr sz="2400">
                <a:solidFill>
                  <a:schemeClr val="bg1"/>
                </a:solidFill>
                <a:latin typeface="Arial" pitchFamily="34" charset="0"/>
                <a:ea typeface="ＭＳ Ｐゴシック" pitchFamily="34" charset="-128"/>
              </a:defRPr>
            </a:lvl4pPr>
            <a:lvl5pPr eaLnBrk="0" hangingPunct="0">
              <a:tabLst>
                <a:tab pos="723900" algn="l"/>
                <a:tab pos="1447800" algn="l"/>
                <a:tab pos="2171700" algn="l"/>
                <a:tab pos="2895600" algn="l"/>
              </a:tabLst>
              <a:defRPr sz="2400">
                <a:solidFill>
                  <a:schemeClr val="bg1"/>
                </a:solidFill>
                <a:latin typeface="Arial" pitchFamily="34" charset="0"/>
                <a:ea typeface="ＭＳ Ｐゴシック" pitchFamily="34" charset="-128"/>
              </a:defRPr>
            </a:lvl5pPr>
            <a:lvl6pPr marL="2514600" indent="-228600" defTabSz="457200" eaLnBrk="0" fontAlgn="base" hangingPunct="0">
              <a:spcBef>
                <a:spcPct val="0"/>
              </a:spcBef>
              <a:spcAft>
                <a:spcPct val="0"/>
              </a:spcAft>
              <a:tabLst>
                <a:tab pos="723900" algn="l"/>
                <a:tab pos="1447800" algn="l"/>
                <a:tab pos="2171700" algn="l"/>
                <a:tab pos="2895600" algn="l"/>
              </a:tabLst>
              <a:defRPr sz="2400">
                <a:solidFill>
                  <a:schemeClr val="bg1"/>
                </a:solidFill>
                <a:latin typeface="Arial" pitchFamily="34" charset="0"/>
                <a:ea typeface="ＭＳ Ｐゴシック" pitchFamily="34" charset="-128"/>
              </a:defRPr>
            </a:lvl6pPr>
            <a:lvl7pPr marL="2971800" indent="-228600" defTabSz="457200" eaLnBrk="0" fontAlgn="base" hangingPunct="0">
              <a:spcBef>
                <a:spcPct val="0"/>
              </a:spcBef>
              <a:spcAft>
                <a:spcPct val="0"/>
              </a:spcAft>
              <a:tabLst>
                <a:tab pos="723900" algn="l"/>
                <a:tab pos="1447800" algn="l"/>
                <a:tab pos="2171700" algn="l"/>
                <a:tab pos="2895600" algn="l"/>
              </a:tabLst>
              <a:defRPr sz="2400">
                <a:solidFill>
                  <a:schemeClr val="bg1"/>
                </a:solidFill>
                <a:latin typeface="Arial" pitchFamily="34" charset="0"/>
                <a:ea typeface="ＭＳ Ｐゴシック" pitchFamily="34" charset="-128"/>
              </a:defRPr>
            </a:lvl7pPr>
            <a:lvl8pPr marL="3429000" indent="-228600" defTabSz="457200" eaLnBrk="0" fontAlgn="base" hangingPunct="0">
              <a:spcBef>
                <a:spcPct val="0"/>
              </a:spcBef>
              <a:spcAft>
                <a:spcPct val="0"/>
              </a:spcAft>
              <a:tabLst>
                <a:tab pos="723900" algn="l"/>
                <a:tab pos="1447800" algn="l"/>
                <a:tab pos="2171700" algn="l"/>
                <a:tab pos="2895600" algn="l"/>
              </a:tabLst>
              <a:defRPr sz="2400">
                <a:solidFill>
                  <a:schemeClr val="bg1"/>
                </a:solidFill>
                <a:latin typeface="Arial" pitchFamily="34" charset="0"/>
                <a:ea typeface="ＭＳ Ｐゴシック" pitchFamily="34" charset="-128"/>
              </a:defRPr>
            </a:lvl8pPr>
            <a:lvl9pPr marL="3886200" indent="-228600" defTabSz="457200" eaLnBrk="0" fontAlgn="base" hangingPunct="0">
              <a:spcBef>
                <a:spcPct val="0"/>
              </a:spcBef>
              <a:spcAft>
                <a:spcPct val="0"/>
              </a:spcAft>
              <a:tabLst>
                <a:tab pos="723900" algn="l"/>
                <a:tab pos="1447800" algn="l"/>
                <a:tab pos="2171700" algn="l"/>
                <a:tab pos="2895600" algn="l"/>
              </a:tabLst>
              <a:defRPr sz="2400">
                <a:solidFill>
                  <a:schemeClr val="bg1"/>
                </a:solidFill>
                <a:latin typeface="Arial" pitchFamily="34" charset="0"/>
                <a:ea typeface="ＭＳ Ｐゴシック" pitchFamily="34" charset="-128"/>
              </a:defRPr>
            </a:lvl9pPr>
          </a:lstStyle>
          <a:p>
            <a:pPr eaLnBrk="1" hangingPunct="1"/>
            <a:fld id="{BD158B3E-2311-40A8-861A-088E8FF37055}" type="slidenum">
              <a:rPr lang="en-GB" sz="1200">
                <a:solidFill>
                  <a:srgbClr val="000000"/>
                </a:solidFill>
                <a:latin typeface="Times New Roman" pitchFamily="18" charset="0"/>
              </a:rPr>
              <a:pPr eaLnBrk="1" hangingPunct="1"/>
              <a:t>12</a:t>
            </a:fld>
            <a:endParaRPr lang="en-GB" sz="1200">
              <a:solidFill>
                <a:srgbClr val="000000"/>
              </a:solidFill>
              <a:latin typeface="Times New Roman" pitchFamily="18" charset="0"/>
            </a:endParaRPr>
          </a:p>
        </p:txBody>
      </p:sp>
      <p:sp>
        <p:nvSpPr>
          <p:cNvPr id="128003" name="Text Box 1"/>
          <p:cNvSpPr>
            <a:spLocks noGrp="1" noRot="1" noChangeAspect="1" noChangeArrowheads="1"/>
          </p:cNvSpPr>
          <p:nvPr>
            <p:ph type="sldImg"/>
          </p:nvPr>
        </p:nvSpPr>
        <p:spPr>
          <a:xfrm>
            <a:off x="1143000" y="685800"/>
            <a:ext cx="4570413" cy="3427413"/>
          </a:xfrm>
          <a:solidFill>
            <a:srgbClr val="FFFFFF"/>
          </a:solidFill>
          <a:ln/>
        </p:spPr>
      </p:sp>
      <p:sp>
        <p:nvSpPr>
          <p:cNvPr id="128004" name="Text Box 2"/>
          <p:cNvSpPr>
            <a:spLocks noGrp="1" noChangeArrowheads="1"/>
          </p:cNvSpPr>
          <p:nvPr>
            <p:ph type="body" idx="1"/>
          </p:nvPr>
        </p:nvSpPr>
        <p:spPr>
          <a:xfrm>
            <a:off x="685800" y="4343400"/>
            <a:ext cx="5484813" cy="40243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atin typeface="Times New Roman" pitchFamily="18" charset="0"/>
              <a:ea typeface="ＭＳ Ｐゴシック"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0050"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sz="2400">
                <a:solidFill>
                  <a:schemeClr val="bg1"/>
                </a:solidFill>
                <a:latin typeface="Arial" pitchFamily="34" charset="0"/>
                <a:ea typeface="ＭＳ Ｐゴシック" pitchFamily="34" charset="-128"/>
              </a:defRPr>
            </a:lvl1pPr>
            <a:lvl2pPr eaLnBrk="0" hangingPunct="0">
              <a:tabLst>
                <a:tab pos="723900" algn="l"/>
                <a:tab pos="1447800" algn="l"/>
                <a:tab pos="2171700" algn="l"/>
                <a:tab pos="2895600" algn="l"/>
              </a:tabLst>
              <a:defRPr sz="2400">
                <a:solidFill>
                  <a:schemeClr val="bg1"/>
                </a:solidFill>
                <a:latin typeface="Arial" pitchFamily="34" charset="0"/>
                <a:ea typeface="ＭＳ Ｐゴシック" pitchFamily="34" charset="-128"/>
              </a:defRPr>
            </a:lvl2pPr>
            <a:lvl3pPr eaLnBrk="0" hangingPunct="0">
              <a:tabLst>
                <a:tab pos="723900" algn="l"/>
                <a:tab pos="1447800" algn="l"/>
                <a:tab pos="2171700" algn="l"/>
                <a:tab pos="2895600" algn="l"/>
              </a:tabLst>
              <a:defRPr sz="2400">
                <a:solidFill>
                  <a:schemeClr val="bg1"/>
                </a:solidFill>
                <a:latin typeface="Arial" pitchFamily="34" charset="0"/>
                <a:ea typeface="ＭＳ Ｐゴシック" pitchFamily="34" charset="-128"/>
              </a:defRPr>
            </a:lvl3pPr>
            <a:lvl4pPr eaLnBrk="0" hangingPunct="0">
              <a:tabLst>
                <a:tab pos="723900" algn="l"/>
                <a:tab pos="1447800" algn="l"/>
                <a:tab pos="2171700" algn="l"/>
                <a:tab pos="2895600" algn="l"/>
              </a:tabLst>
              <a:defRPr sz="2400">
                <a:solidFill>
                  <a:schemeClr val="bg1"/>
                </a:solidFill>
                <a:latin typeface="Arial" pitchFamily="34" charset="0"/>
                <a:ea typeface="ＭＳ Ｐゴシック" pitchFamily="34" charset="-128"/>
              </a:defRPr>
            </a:lvl4pPr>
            <a:lvl5pPr eaLnBrk="0" hangingPunct="0">
              <a:tabLst>
                <a:tab pos="723900" algn="l"/>
                <a:tab pos="1447800" algn="l"/>
                <a:tab pos="2171700" algn="l"/>
                <a:tab pos="2895600" algn="l"/>
              </a:tabLst>
              <a:defRPr sz="2400">
                <a:solidFill>
                  <a:schemeClr val="bg1"/>
                </a:solidFill>
                <a:latin typeface="Arial" pitchFamily="34" charset="0"/>
                <a:ea typeface="ＭＳ Ｐゴシック" pitchFamily="34" charset="-128"/>
              </a:defRPr>
            </a:lvl5pPr>
            <a:lvl6pPr marL="2514600" indent="-228600" defTabSz="457200" eaLnBrk="0" fontAlgn="base" hangingPunct="0">
              <a:spcBef>
                <a:spcPct val="0"/>
              </a:spcBef>
              <a:spcAft>
                <a:spcPct val="0"/>
              </a:spcAft>
              <a:tabLst>
                <a:tab pos="723900" algn="l"/>
                <a:tab pos="1447800" algn="l"/>
                <a:tab pos="2171700" algn="l"/>
                <a:tab pos="2895600" algn="l"/>
              </a:tabLst>
              <a:defRPr sz="2400">
                <a:solidFill>
                  <a:schemeClr val="bg1"/>
                </a:solidFill>
                <a:latin typeface="Arial" pitchFamily="34" charset="0"/>
                <a:ea typeface="ＭＳ Ｐゴシック" pitchFamily="34" charset="-128"/>
              </a:defRPr>
            </a:lvl6pPr>
            <a:lvl7pPr marL="2971800" indent="-228600" defTabSz="457200" eaLnBrk="0" fontAlgn="base" hangingPunct="0">
              <a:spcBef>
                <a:spcPct val="0"/>
              </a:spcBef>
              <a:spcAft>
                <a:spcPct val="0"/>
              </a:spcAft>
              <a:tabLst>
                <a:tab pos="723900" algn="l"/>
                <a:tab pos="1447800" algn="l"/>
                <a:tab pos="2171700" algn="l"/>
                <a:tab pos="2895600" algn="l"/>
              </a:tabLst>
              <a:defRPr sz="2400">
                <a:solidFill>
                  <a:schemeClr val="bg1"/>
                </a:solidFill>
                <a:latin typeface="Arial" pitchFamily="34" charset="0"/>
                <a:ea typeface="ＭＳ Ｐゴシック" pitchFamily="34" charset="-128"/>
              </a:defRPr>
            </a:lvl7pPr>
            <a:lvl8pPr marL="3429000" indent="-228600" defTabSz="457200" eaLnBrk="0" fontAlgn="base" hangingPunct="0">
              <a:spcBef>
                <a:spcPct val="0"/>
              </a:spcBef>
              <a:spcAft>
                <a:spcPct val="0"/>
              </a:spcAft>
              <a:tabLst>
                <a:tab pos="723900" algn="l"/>
                <a:tab pos="1447800" algn="l"/>
                <a:tab pos="2171700" algn="l"/>
                <a:tab pos="2895600" algn="l"/>
              </a:tabLst>
              <a:defRPr sz="2400">
                <a:solidFill>
                  <a:schemeClr val="bg1"/>
                </a:solidFill>
                <a:latin typeface="Arial" pitchFamily="34" charset="0"/>
                <a:ea typeface="ＭＳ Ｐゴシック" pitchFamily="34" charset="-128"/>
              </a:defRPr>
            </a:lvl8pPr>
            <a:lvl9pPr marL="3886200" indent="-228600" defTabSz="457200" eaLnBrk="0" fontAlgn="base" hangingPunct="0">
              <a:spcBef>
                <a:spcPct val="0"/>
              </a:spcBef>
              <a:spcAft>
                <a:spcPct val="0"/>
              </a:spcAft>
              <a:tabLst>
                <a:tab pos="723900" algn="l"/>
                <a:tab pos="1447800" algn="l"/>
                <a:tab pos="2171700" algn="l"/>
                <a:tab pos="2895600" algn="l"/>
              </a:tabLst>
              <a:defRPr sz="2400">
                <a:solidFill>
                  <a:schemeClr val="bg1"/>
                </a:solidFill>
                <a:latin typeface="Arial" pitchFamily="34" charset="0"/>
                <a:ea typeface="ＭＳ Ｐゴシック" pitchFamily="34" charset="-128"/>
              </a:defRPr>
            </a:lvl9pPr>
          </a:lstStyle>
          <a:p>
            <a:pPr eaLnBrk="1" hangingPunct="1"/>
            <a:fld id="{C3C2FEC7-505D-40F2-9C2A-E79CB6396E97}" type="slidenum">
              <a:rPr lang="en-GB" sz="1200">
                <a:solidFill>
                  <a:srgbClr val="000000"/>
                </a:solidFill>
                <a:latin typeface="Times New Roman" pitchFamily="18" charset="0"/>
              </a:rPr>
              <a:pPr eaLnBrk="1" hangingPunct="1"/>
              <a:t>13</a:t>
            </a:fld>
            <a:endParaRPr lang="en-GB" sz="1200">
              <a:solidFill>
                <a:srgbClr val="000000"/>
              </a:solidFill>
              <a:latin typeface="Times New Roman" pitchFamily="18" charset="0"/>
            </a:endParaRPr>
          </a:p>
        </p:txBody>
      </p:sp>
      <p:sp>
        <p:nvSpPr>
          <p:cNvPr id="130051" name="Text Box 1"/>
          <p:cNvSpPr>
            <a:spLocks noGrp="1" noRot="1" noChangeAspect="1" noChangeArrowheads="1"/>
          </p:cNvSpPr>
          <p:nvPr>
            <p:ph type="sldImg"/>
          </p:nvPr>
        </p:nvSpPr>
        <p:spPr>
          <a:xfrm>
            <a:off x="1143000" y="685800"/>
            <a:ext cx="4570413" cy="3427413"/>
          </a:xfrm>
          <a:solidFill>
            <a:srgbClr val="FFFFFF"/>
          </a:solidFill>
          <a:ln/>
        </p:spPr>
      </p:sp>
      <p:sp>
        <p:nvSpPr>
          <p:cNvPr id="130052" name="Text Box 2"/>
          <p:cNvSpPr>
            <a:spLocks noGrp="1" noChangeArrowheads="1"/>
          </p:cNvSpPr>
          <p:nvPr>
            <p:ph type="body" idx="1"/>
          </p:nvPr>
        </p:nvSpPr>
        <p:spPr>
          <a:xfrm>
            <a:off x="685800" y="4343400"/>
            <a:ext cx="5484813" cy="40243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atin typeface="Times New Roman" pitchFamily="18" charset="0"/>
              <a:ea typeface="ＭＳ Ｐゴシック"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7042"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sz="2400">
                <a:solidFill>
                  <a:schemeClr val="bg1"/>
                </a:solidFill>
                <a:latin typeface="Arial" pitchFamily="34" charset="0"/>
                <a:ea typeface="ＭＳ Ｐゴシック" pitchFamily="34" charset="-128"/>
              </a:defRPr>
            </a:lvl1pPr>
            <a:lvl2pPr eaLnBrk="0" hangingPunct="0">
              <a:tabLst>
                <a:tab pos="723900" algn="l"/>
                <a:tab pos="1447800" algn="l"/>
                <a:tab pos="2171700" algn="l"/>
                <a:tab pos="2895600" algn="l"/>
              </a:tabLst>
              <a:defRPr sz="2400">
                <a:solidFill>
                  <a:schemeClr val="bg1"/>
                </a:solidFill>
                <a:latin typeface="Arial" pitchFamily="34" charset="0"/>
                <a:ea typeface="ＭＳ Ｐゴシック" pitchFamily="34" charset="-128"/>
              </a:defRPr>
            </a:lvl2pPr>
            <a:lvl3pPr eaLnBrk="0" hangingPunct="0">
              <a:tabLst>
                <a:tab pos="723900" algn="l"/>
                <a:tab pos="1447800" algn="l"/>
                <a:tab pos="2171700" algn="l"/>
                <a:tab pos="2895600" algn="l"/>
              </a:tabLst>
              <a:defRPr sz="2400">
                <a:solidFill>
                  <a:schemeClr val="bg1"/>
                </a:solidFill>
                <a:latin typeface="Arial" pitchFamily="34" charset="0"/>
                <a:ea typeface="ＭＳ Ｐゴシック" pitchFamily="34" charset="-128"/>
              </a:defRPr>
            </a:lvl3pPr>
            <a:lvl4pPr eaLnBrk="0" hangingPunct="0">
              <a:tabLst>
                <a:tab pos="723900" algn="l"/>
                <a:tab pos="1447800" algn="l"/>
                <a:tab pos="2171700" algn="l"/>
                <a:tab pos="2895600" algn="l"/>
              </a:tabLst>
              <a:defRPr sz="2400">
                <a:solidFill>
                  <a:schemeClr val="bg1"/>
                </a:solidFill>
                <a:latin typeface="Arial" pitchFamily="34" charset="0"/>
                <a:ea typeface="ＭＳ Ｐゴシック" pitchFamily="34" charset="-128"/>
              </a:defRPr>
            </a:lvl4pPr>
            <a:lvl5pPr eaLnBrk="0" hangingPunct="0">
              <a:tabLst>
                <a:tab pos="723900" algn="l"/>
                <a:tab pos="1447800" algn="l"/>
                <a:tab pos="2171700" algn="l"/>
                <a:tab pos="2895600" algn="l"/>
              </a:tabLst>
              <a:defRPr sz="2400">
                <a:solidFill>
                  <a:schemeClr val="bg1"/>
                </a:solidFill>
                <a:latin typeface="Arial" pitchFamily="34" charset="0"/>
                <a:ea typeface="ＭＳ Ｐゴシック" pitchFamily="34" charset="-128"/>
              </a:defRPr>
            </a:lvl5pPr>
            <a:lvl6pPr marL="2514600" indent="-228600" defTabSz="457200" eaLnBrk="0" fontAlgn="base" hangingPunct="0">
              <a:spcBef>
                <a:spcPct val="0"/>
              </a:spcBef>
              <a:spcAft>
                <a:spcPct val="0"/>
              </a:spcAft>
              <a:tabLst>
                <a:tab pos="723900" algn="l"/>
                <a:tab pos="1447800" algn="l"/>
                <a:tab pos="2171700" algn="l"/>
                <a:tab pos="2895600" algn="l"/>
              </a:tabLst>
              <a:defRPr sz="2400">
                <a:solidFill>
                  <a:schemeClr val="bg1"/>
                </a:solidFill>
                <a:latin typeface="Arial" pitchFamily="34" charset="0"/>
                <a:ea typeface="ＭＳ Ｐゴシック" pitchFamily="34" charset="-128"/>
              </a:defRPr>
            </a:lvl6pPr>
            <a:lvl7pPr marL="2971800" indent="-228600" defTabSz="457200" eaLnBrk="0" fontAlgn="base" hangingPunct="0">
              <a:spcBef>
                <a:spcPct val="0"/>
              </a:spcBef>
              <a:spcAft>
                <a:spcPct val="0"/>
              </a:spcAft>
              <a:tabLst>
                <a:tab pos="723900" algn="l"/>
                <a:tab pos="1447800" algn="l"/>
                <a:tab pos="2171700" algn="l"/>
                <a:tab pos="2895600" algn="l"/>
              </a:tabLst>
              <a:defRPr sz="2400">
                <a:solidFill>
                  <a:schemeClr val="bg1"/>
                </a:solidFill>
                <a:latin typeface="Arial" pitchFamily="34" charset="0"/>
                <a:ea typeface="ＭＳ Ｐゴシック" pitchFamily="34" charset="-128"/>
              </a:defRPr>
            </a:lvl7pPr>
            <a:lvl8pPr marL="3429000" indent="-228600" defTabSz="457200" eaLnBrk="0" fontAlgn="base" hangingPunct="0">
              <a:spcBef>
                <a:spcPct val="0"/>
              </a:spcBef>
              <a:spcAft>
                <a:spcPct val="0"/>
              </a:spcAft>
              <a:tabLst>
                <a:tab pos="723900" algn="l"/>
                <a:tab pos="1447800" algn="l"/>
                <a:tab pos="2171700" algn="l"/>
                <a:tab pos="2895600" algn="l"/>
              </a:tabLst>
              <a:defRPr sz="2400">
                <a:solidFill>
                  <a:schemeClr val="bg1"/>
                </a:solidFill>
                <a:latin typeface="Arial" pitchFamily="34" charset="0"/>
                <a:ea typeface="ＭＳ Ｐゴシック" pitchFamily="34" charset="-128"/>
              </a:defRPr>
            </a:lvl8pPr>
            <a:lvl9pPr marL="3886200" indent="-228600" defTabSz="457200" eaLnBrk="0" fontAlgn="base" hangingPunct="0">
              <a:spcBef>
                <a:spcPct val="0"/>
              </a:spcBef>
              <a:spcAft>
                <a:spcPct val="0"/>
              </a:spcAft>
              <a:tabLst>
                <a:tab pos="723900" algn="l"/>
                <a:tab pos="1447800" algn="l"/>
                <a:tab pos="2171700" algn="l"/>
                <a:tab pos="2895600" algn="l"/>
              </a:tabLst>
              <a:defRPr sz="2400">
                <a:solidFill>
                  <a:schemeClr val="bg1"/>
                </a:solidFill>
                <a:latin typeface="Arial" pitchFamily="34" charset="0"/>
                <a:ea typeface="ＭＳ Ｐゴシック" pitchFamily="34" charset="-128"/>
              </a:defRPr>
            </a:lvl9pPr>
          </a:lstStyle>
          <a:p>
            <a:pPr eaLnBrk="1" hangingPunct="1"/>
            <a:fld id="{01479338-C6CD-4756-8991-7292360404F1}" type="slidenum">
              <a:rPr lang="en-GB" sz="1200">
                <a:solidFill>
                  <a:srgbClr val="000000"/>
                </a:solidFill>
                <a:latin typeface="Times New Roman" pitchFamily="18" charset="0"/>
              </a:rPr>
              <a:pPr eaLnBrk="1" hangingPunct="1"/>
              <a:t>18</a:t>
            </a:fld>
            <a:endParaRPr lang="en-GB" sz="1200">
              <a:solidFill>
                <a:srgbClr val="000000"/>
              </a:solidFill>
              <a:latin typeface="Times New Roman" pitchFamily="18" charset="0"/>
            </a:endParaRPr>
          </a:p>
        </p:txBody>
      </p:sp>
      <p:sp>
        <p:nvSpPr>
          <p:cNvPr id="87043" name="Text Box 1"/>
          <p:cNvSpPr>
            <a:spLocks noGrp="1" noRot="1" noChangeAspect="1" noChangeArrowheads="1"/>
          </p:cNvSpPr>
          <p:nvPr>
            <p:ph type="sldImg"/>
          </p:nvPr>
        </p:nvSpPr>
        <p:spPr>
          <a:xfrm>
            <a:off x="1143000" y="685800"/>
            <a:ext cx="4570413" cy="3427413"/>
          </a:xfrm>
          <a:solidFill>
            <a:srgbClr val="FFFFFF"/>
          </a:solidFill>
          <a:ln/>
        </p:spPr>
      </p:sp>
      <p:sp>
        <p:nvSpPr>
          <p:cNvPr id="87044" name="Text Box 2"/>
          <p:cNvSpPr>
            <a:spLocks noGrp="1" noChangeArrowheads="1"/>
          </p:cNvSpPr>
          <p:nvPr>
            <p:ph type="body" idx="1"/>
          </p:nvPr>
        </p:nvSpPr>
        <p:spPr>
          <a:xfrm>
            <a:off x="685800" y="4343400"/>
            <a:ext cx="5484813" cy="40243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atin typeface="Times New Roman" pitchFamily="18" charset="0"/>
              <a:ea typeface="ＭＳ Ｐゴシック"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5650"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sz="2400">
                <a:solidFill>
                  <a:schemeClr val="bg1"/>
                </a:solidFill>
                <a:latin typeface="Arial" pitchFamily="34" charset="0"/>
                <a:ea typeface="ＭＳ Ｐゴシック" pitchFamily="34" charset="-128"/>
              </a:defRPr>
            </a:lvl1pPr>
            <a:lvl2pPr eaLnBrk="0" hangingPunct="0">
              <a:tabLst>
                <a:tab pos="723900" algn="l"/>
                <a:tab pos="1447800" algn="l"/>
                <a:tab pos="2171700" algn="l"/>
                <a:tab pos="2895600" algn="l"/>
              </a:tabLst>
              <a:defRPr sz="2400">
                <a:solidFill>
                  <a:schemeClr val="bg1"/>
                </a:solidFill>
                <a:latin typeface="Arial" pitchFamily="34" charset="0"/>
                <a:ea typeface="ＭＳ Ｐゴシック" pitchFamily="34" charset="-128"/>
              </a:defRPr>
            </a:lvl2pPr>
            <a:lvl3pPr eaLnBrk="0" hangingPunct="0">
              <a:tabLst>
                <a:tab pos="723900" algn="l"/>
                <a:tab pos="1447800" algn="l"/>
                <a:tab pos="2171700" algn="l"/>
                <a:tab pos="2895600" algn="l"/>
              </a:tabLst>
              <a:defRPr sz="2400">
                <a:solidFill>
                  <a:schemeClr val="bg1"/>
                </a:solidFill>
                <a:latin typeface="Arial" pitchFamily="34" charset="0"/>
                <a:ea typeface="ＭＳ Ｐゴシック" pitchFamily="34" charset="-128"/>
              </a:defRPr>
            </a:lvl3pPr>
            <a:lvl4pPr eaLnBrk="0" hangingPunct="0">
              <a:tabLst>
                <a:tab pos="723900" algn="l"/>
                <a:tab pos="1447800" algn="l"/>
                <a:tab pos="2171700" algn="l"/>
                <a:tab pos="2895600" algn="l"/>
              </a:tabLst>
              <a:defRPr sz="2400">
                <a:solidFill>
                  <a:schemeClr val="bg1"/>
                </a:solidFill>
                <a:latin typeface="Arial" pitchFamily="34" charset="0"/>
                <a:ea typeface="ＭＳ Ｐゴシック" pitchFamily="34" charset="-128"/>
              </a:defRPr>
            </a:lvl4pPr>
            <a:lvl5pPr eaLnBrk="0" hangingPunct="0">
              <a:tabLst>
                <a:tab pos="723900" algn="l"/>
                <a:tab pos="1447800" algn="l"/>
                <a:tab pos="2171700" algn="l"/>
                <a:tab pos="2895600" algn="l"/>
              </a:tabLst>
              <a:defRPr sz="2400">
                <a:solidFill>
                  <a:schemeClr val="bg1"/>
                </a:solidFill>
                <a:latin typeface="Arial" pitchFamily="34" charset="0"/>
                <a:ea typeface="ＭＳ Ｐゴシック" pitchFamily="34" charset="-128"/>
              </a:defRPr>
            </a:lvl5pPr>
            <a:lvl6pPr marL="2514600" indent="-228600" defTabSz="457200" eaLnBrk="0" fontAlgn="base" hangingPunct="0">
              <a:spcBef>
                <a:spcPct val="0"/>
              </a:spcBef>
              <a:spcAft>
                <a:spcPct val="0"/>
              </a:spcAft>
              <a:tabLst>
                <a:tab pos="723900" algn="l"/>
                <a:tab pos="1447800" algn="l"/>
                <a:tab pos="2171700" algn="l"/>
                <a:tab pos="2895600" algn="l"/>
              </a:tabLst>
              <a:defRPr sz="2400">
                <a:solidFill>
                  <a:schemeClr val="bg1"/>
                </a:solidFill>
                <a:latin typeface="Arial" pitchFamily="34" charset="0"/>
                <a:ea typeface="ＭＳ Ｐゴシック" pitchFamily="34" charset="-128"/>
              </a:defRPr>
            </a:lvl6pPr>
            <a:lvl7pPr marL="2971800" indent="-228600" defTabSz="457200" eaLnBrk="0" fontAlgn="base" hangingPunct="0">
              <a:spcBef>
                <a:spcPct val="0"/>
              </a:spcBef>
              <a:spcAft>
                <a:spcPct val="0"/>
              </a:spcAft>
              <a:tabLst>
                <a:tab pos="723900" algn="l"/>
                <a:tab pos="1447800" algn="l"/>
                <a:tab pos="2171700" algn="l"/>
                <a:tab pos="2895600" algn="l"/>
              </a:tabLst>
              <a:defRPr sz="2400">
                <a:solidFill>
                  <a:schemeClr val="bg1"/>
                </a:solidFill>
                <a:latin typeface="Arial" pitchFamily="34" charset="0"/>
                <a:ea typeface="ＭＳ Ｐゴシック" pitchFamily="34" charset="-128"/>
              </a:defRPr>
            </a:lvl7pPr>
            <a:lvl8pPr marL="3429000" indent="-228600" defTabSz="457200" eaLnBrk="0" fontAlgn="base" hangingPunct="0">
              <a:spcBef>
                <a:spcPct val="0"/>
              </a:spcBef>
              <a:spcAft>
                <a:spcPct val="0"/>
              </a:spcAft>
              <a:tabLst>
                <a:tab pos="723900" algn="l"/>
                <a:tab pos="1447800" algn="l"/>
                <a:tab pos="2171700" algn="l"/>
                <a:tab pos="2895600" algn="l"/>
              </a:tabLst>
              <a:defRPr sz="2400">
                <a:solidFill>
                  <a:schemeClr val="bg1"/>
                </a:solidFill>
                <a:latin typeface="Arial" pitchFamily="34" charset="0"/>
                <a:ea typeface="ＭＳ Ｐゴシック" pitchFamily="34" charset="-128"/>
              </a:defRPr>
            </a:lvl8pPr>
            <a:lvl9pPr marL="3886200" indent="-228600" defTabSz="457200" eaLnBrk="0" fontAlgn="base" hangingPunct="0">
              <a:spcBef>
                <a:spcPct val="0"/>
              </a:spcBef>
              <a:spcAft>
                <a:spcPct val="0"/>
              </a:spcAft>
              <a:tabLst>
                <a:tab pos="723900" algn="l"/>
                <a:tab pos="1447800" algn="l"/>
                <a:tab pos="2171700" algn="l"/>
                <a:tab pos="2895600" algn="l"/>
              </a:tabLst>
              <a:defRPr sz="2400">
                <a:solidFill>
                  <a:schemeClr val="bg1"/>
                </a:solidFill>
                <a:latin typeface="Arial" pitchFamily="34" charset="0"/>
                <a:ea typeface="ＭＳ Ｐゴシック" pitchFamily="34" charset="-128"/>
              </a:defRPr>
            </a:lvl9pPr>
          </a:lstStyle>
          <a:p>
            <a:pPr eaLnBrk="1" hangingPunct="1"/>
            <a:fld id="{2B3B39B4-0700-4964-A415-1BBAC0B65B20}" type="slidenum">
              <a:rPr lang="en-GB" sz="1200">
                <a:solidFill>
                  <a:srgbClr val="000000"/>
                </a:solidFill>
                <a:latin typeface="Times New Roman" pitchFamily="18" charset="0"/>
              </a:rPr>
              <a:pPr eaLnBrk="1" hangingPunct="1"/>
              <a:t>40</a:t>
            </a:fld>
            <a:endParaRPr lang="en-GB" sz="1200">
              <a:solidFill>
                <a:srgbClr val="000000"/>
              </a:solidFill>
              <a:latin typeface="Times New Roman" pitchFamily="18" charset="0"/>
            </a:endParaRPr>
          </a:p>
        </p:txBody>
      </p:sp>
      <p:sp>
        <p:nvSpPr>
          <p:cNvPr id="155651" name="Text Box 1"/>
          <p:cNvSpPr>
            <a:spLocks noGrp="1" noRot="1" noChangeAspect="1" noChangeArrowheads="1"/>
          </p:cNvSpPr>
          <p:nvPr>
            <p:ph type="sldImg"/>
          </p:nvPr>
        </p:nvSpPr>
        <p:spPr>
          <a:xfrm>
            <a:off x="911225" y="744538"/>
            <a:ext cx="4959350" cy="3719512"/>
          </a:xfrm>
          <a:solidFill>
            <a:srgbClr val="FFFFFF"/>
          </a:solidFill>
          <a:ln/>
        </p:spPr>
      </p:sp>
      <p:sp>
        <p:nvSpPr>
          <p:cNvPr id="155652" name="Text Box 2"/>
          <p:cNvSpPr>
            <a:spLocks noGrp="1" noChangeArrowheads="1"/>
          </p:cNvSpPr>
          <p:nvPr>
            <p:ph type="body" idx="1"/>
          </p:nvPr>
        </p:nvSpPr>
        <p:spPr>
          <a:xfrm>
            <a:off x="677863" y="4711700"/>
            <a:ext cx="5426075" cy="4464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atin typeface="Times New Roman" pitchFamily="18" charset="0"/>
              <a:ea typeface="ＭＳ Ｐゴシック"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7698"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sz="2400">
                <a:solidFill>
                  <a:schemeClr val="bg1"/>
                </a:solidFill>
                <a:latin typeface="Arial" pitchFamily="34" charset="0"/>
                <a:ea typeface="ＭＳ Ｐゴシック" pitchFamily="34" charset="-128"/>
              </a:defRPr>
            </a:lvl1pPr>
            <a:lvl2pPr eaLnBrk="0" hangingPunct="0">
              <a:tabLst>
                <a:tab pos="723900" algn="l"/>
                <a:tab pos="1447800" algn="l"/>
                <a:tab pos="2171700" algn="l"/>
                <a:tab pos="2895600" algn="l"/>
              </a:tabLst>
              <a:defRPr sz="2400">
                <a:solidFill>
                  <a:schemeClr val="bg1"/>
                </a:solidFill>
                <a:latin typeface="Arial" pitchFamily="34" charset="0"/>
                <a:ea typeface="ＭＳ Ｐゴシック" pitchFamily="34" charset="-128"/>
              </a:defRPr>
            </a:lvl2pPr>
            <a:lvl3pPr eaLnBrk="0" hangingPunct="0">
              <a:tabLst>
                <a:tab pos="723900" algn="l"/>
                <a:tab pos="1447800" algn="l"/>
                <a:tab pos="2171700" algn="l"/>
                <a:tab pos="2895600" algn="l"/>
              </a:tabLst>
              <a:defRPr sz="2400">
                <a:solidFill>
                  <a:schemeClr val="bg1"/>
                </a:solidFill>
                <a:latin typeface="Arial" pitchFamily="34" charset="0"/>
                <a:ea typeface="ＭＳ Ｐゴシック" pitchFamily="34" charset="-128"/>
              </a:defRPr>
            </a:lvl3pPr>
            <a:lvl4pPr eaLnBrk="0" hangingPunct="0">
              <a:tabLst>
                <a:tab pos="723900" algn="l"/>
                <a:tab pos="1447800" algn="l"/>
                <a:tab pos="2171700" algn="l"/>
                <a:tab pos="2895600" algn="l"/>
              </a:tabLst>
              <a:defRPr sz="2400">
                <a:solidFill>
                  <a:schemeClr val="bg1"/>
                </a:solidFill>
                <a:latin typeface="Arial" pitchFamily="34" charset="0"/>
                <a:ea typeface="ＭＳ Ｐゴシック" pitchFamily="34" charset="-128"/>
              </a:defRPr>
            </a:lvl4pPr>
            <a:lvl5pPr eaLnBrk="0" hangingPunct="0">
              <a:tabLst>
                <a:tab pos="723900" algn="l"/>
                <a:tab pos="1447800" algn="l"/>
                <a:tab pos="2171700" algn="l"/>
                <a:tab pos="2895600" algn="l"/>
              </a:tabLst>
              <a:defRPr sz="2400">
                <a:solidFill>
                  <a:schemeClr val="bg1"/>
                </a:solidFill>
                <a:latin typeface="Arial" pitchFamily="34" charset="0"/>
                <a:ea typeface="ＭＳ Ｐゴシック" pitchFamily="34" charset="-128"/>
              </a:defRPr>
            </a:lvl5pPr>
            <a:lvl6pPr marL="2514600" indent="-228600" defTabSz="457200" eaLnBrk="0" fontAlgn="base" hangingPunct="0">
              <a:spcBef>
                <a:spcPct val="0"/>
              </a:spcBef>
              <a:spcAft>
                <a:spcPct val="0"/>
              </a:spcAft>
              <a:tabLst>
                <a:tab pos="723900" algn="l"/>
                <a:tab pos="1447800" algn="l"/>
                <a:tab pos="2171700" algn="l"/>
                <a:tab pos="2895600" algn="l"/>
              </a:tabLst>
              <a:defRPr sz="2400">
                <a:solidFill>
                  <a:schemeClr val="bg1"/>
                </a:solidFill>
                <a:latin typeface="Arial" pitchFamily="34" charset="0"/>
                <a:ea typeface="ＭＳ Ｐゴシック" pitchFamily="34" charset="-128"/>
              </a:defRPr>
            </a:lvl6pPr>
            <a:lvl7pPr marL="2971800" indent="-228600" defTabSz="457200" eaLnBrk="0" fontAlgn="base" hangingPunct="0">
              <a:spcBef>
                <a:spcPct val="0"/>
              </a:spcBef>
              <a:spcAft>
                <a:spcPct val="0"/>
              </a:spcAft>
              <a:tabLst>
                <a:tab pos="723900" algn="l"/>
                <a:tab pos="1447800" algn="l"/>
                <a:tab pos="2171700" algn="l"/>
                <a:tab pos="2895600" algn="l"/>
              </a:tabLst>
              <a:defRPr sz="2400">
                <a:solidFill>
                  <a:schemeClr val="bg1"/>
                </a:solidFill>
                <a:latin typeface="Arial" pitchFamily="34" charset="0"/>
                <a:ea typeface="ＭＳ Ｐゴシック" pitchFamily="34" charset="-128"/>
              </a:defRPr>
            </a:lvl7pPr>
            <a:lvl8pPr marL="3429000" indent="-228600" defTabSz="457200" eaLnBrk="0" fontAlgn="base" hangingPunct="0">
              <a:spcBef>
                <a:spcPct val="0"/>
              </a:spcBef>
              <a:spcAft>
                <a:spcPct val="0"/>
              </a:spcAft>
              <a:tabLst>
                <a:tab pos="723900" algn="l"/>
                <a:tab pos="1447800" algn="l"/>
                <a:tab pos="2171700" algn="l"/>
                <a:tab pos="2895600" algn="l"/>
              </a:tabLst>
              <a:defRPr sz="2400">
                <a:solidFill>
                  <a:schemeClr val="bg1"/>
                </a:solidFill>
                <a:latin typeface="Arial" pitchFamily="34" charset="0"/>
                <a:ea typeface="ＭＳ Ｐゴシック" pitchFamily="34" charset="-128"/>
              </a:defRPr>
            </a:lvl8pPr>
            <a:lvl9pPr marL="3886200" indent="-228600" defTabSz="457200" eaLnBrk="0" fontAlgn="base" hangingPunct="0">
              <a:spcBef>
                <a:spcPct val="0"/>
              </a:spcBef>
              <a:spcAft>
                <a:spcPct val="0"/>
              </a:spcAft>
              <a:tabLst>
                <a:tab pos="723900" algn="l"/>
                <a:tab pos="1447800" algn="l"/>
                <a:tab pos="2171700" algn="l"/>
                <a:tab pos="2895600" algn="l"/>
              </a:tabLst>
              <a:defRPr sz="2400">
                <a:solidFill>
                  <a:schemeClr val="bg1"/>
                </a:solidFill>
                <a:latin typeface="Arial" pitchFamily="34" charset="0"/>
                <a:ea typeface="ＭＳ Ｐゴシック" pitchFamily="34" charset="-128"/>
              </a:defRPr>
            </a:lvl9pPr>
          </a:lstStyle>
          <a:p>
            <a:pPr eaLnBrk="1" hangingPunct="1"/>
            <a:fld id="{82BA1320-0FC8-4DF4-89C1-CB98DB8C58E8}" type="slidenum">
              <a:rPr lang="en-GB" sz="1200">
                <a:solidFill>
                  <a:srgbClr val="000000"/>
                </a:solidFill>
                <a:latin typeface="Times New Roman" pitchFamily="18" charset="0"/>
              </a:rPr>
              <a:pPr eaLnBrk="1" hangingPunct="1"/>
              <a:t>41</a:t>
            </a:fld>
            <a:endParaRPr lang="en-GB" sz="1200">
              <a:solidFill>
                <a:srgbClr val="000000"/>
              </a:solidFill>
              <a:latin typeface="Times New Roman" pitchFamily="18" charset="0"/>
            </a:endParaRPr>
          </a:p>
        </p:txBody>
      </p:sp>
      <p:sp>
        <p:nvSpPr>
          <p:cNvPr id="157699" name="Text Box 1"/>
          <p:cNvSpPr>
            <a:spLocks noGrp="1" noRot="1" noChangeAspect="1" noChangeArrowheads="1"/>
          </p:cNvSpPr>
          <p:nvPr>
            <p:ph type="sldImg"/>
          </p:nvPr>
        </p:nvSpPr>
        <p:spPr>
          <a:xfrm>
            <a:off x="911225" y="744538"/>
            <a:ext cx="4959350" cy="3719512"/>
          </a:xfrm>
          <a:solidFill>
            <a:srgbClr val="FFFFFF"/>
          </a:solidFill>
          <a:ln/>
        </p:spPr>
      </p:sp>
      <p:sp>
        <p:nvSpPr>
          <p:cNvPr id="157700" name="Text Box 2"/>
          <p:cNvSpPr>
            <a:spLocks noGrp="1" noChangeArrowheads="1"/>
          </p:cNvSpPr>
          <p:nvPr>
            <p:ph type="body" idx="1"/>
          </p:nvPr>
        </p:nvSpPr>
        <p:spPr>
          <a:xfrm>
            <a:off x="677863" y="4711700"/>
            <a:ext cx="5426075" cy="4464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atin typeface="Times New Roman" pitchFamily="18" charset="0"/>
              <a:ea typeface="ＭＳ Ｐゴシック" pitchFamily="3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9746"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sz="2400">
                <a:solidFill>
                  <a:schemeClr val="bg1"/>
                </a:solidFill>
                <a:latin typeface="Arial" pitchFamily="34" charset="0"/>
                <a:ea typeface="ＭＳ Ｐゴシック" pitchFamily="34" charset="-128"/>
              </a:defRPr>
            </a:lvl1pPr>
            <a:lvl2pPr eaLnBrk="0" hangingPunct="0">
              <a:tabLst>
                <a:tab pos="723900" algn="l"/>
                <a:tab pos="1447800" algn="l"/>
                <a:tab pos="2171700" algn="l"/>
                <a:tab pos="2895600" algn="l"/>
              </a:tabLst>
              <a:defRPr sz="2400">
                <a:solidFill>
                  <a:schemeClr val="bg1"/>
                </a:solidFill>
                <a:latin typeface="Arial" pitchFamily="34" charset="0"/>
                <a:ea typeface="ＭＳ Ｐゴシック" pitchFamily="34" charset="-128"/>
              </a:defRPr>
            </a:lvl2pPr>
            <a:lvl3pPr eaLnBrk="0" hangingPunct="0">
              <a:tabLst>
                <a:tab pos="723900" algn="l"/>
                <a:tab pos="1447800" algn="l"/>
                <a:tab pos="2171700" algn="l"/>
                <a:tab pos="2895600" algn="l"/>
              </a:tabLst>
              <a:defRPr sz="2400">
                <a:solidFill>
                  <a:schemeClr val="bg1"/>
                </a:solidFill>
                <a:latin typeface="Arial" pitchFamily="34" charset="0"/>
                <a:ea typeface="ＭＳ Ｐゴシック" pitchFamily="34" charset="-128"/>
              </a:defRPr>
            </a:lvl3pPr>
            <a:lvl4pPr eaLnBrk="0" hangingPunct="0">
              <a:tabLst>
                <a:tab pos="723900" algn="l"/>
                <a:tab pos="1447800" algn="l"/>
                <a:tab pos="2171700" algn="l"/>
                <a:tab pos="2895600" algn="l"/>
              </a:tabLst>
              <a:defRPr sz="2400">
                <a:solidFill>
                  <a:schemeClr val="bg1"/>
                </a:solidFill>
                <a:latin typeface="Arial" pitchFamily="34" charset="0"/>
                <a:ea typeface="ＭＳ Ｐゴシック" pitchFamily="34" charset="-128"/>
              </a:defRPr>
            </a:lvl4pPr>
            <a:lvl5pPr eaLnBrk="0" hangingPunct="0">
              <a:tabLst>
                <a:tab pos="723900" algn="l"/>
                <a:tab pos="1447800" algn="l"/>
                <a:tab pos="2171700" algn="l"/>
                <a:tab pos="2895600" algn="l"/>
              </a:tabLst>
              <a:defRPr sz="2400">
                <a:solidFill>
                  <a:schemeClr val="bg1"/>
                </a:solidFill>
                <a:latin typeface="Arial" pitchFamily="34" charset="0"/>
                <a:ea typeface="ＭＳ Ｐゴシック" pitchFamily="34" charset="-128"/>
              </a:defRPr>
            </a:lvl5pPr>
            <a:lvl6pPr marL="2514600" indent="-228600" defTabSz="457200" eaLnBrk="0" fontAlgn="base" hangingPunct="0">
              <a:spcBef>
                <a:spcPct val="0"/>
              </a:spcBef>
              <a:spcAft>
                <a:spcPct val="0"/>
              </a:spcAft>
              <a:tabLst>
                <a:tab pos="723900" algn="l"/>
                <a:tab pos="1447800" algn="l"/>
                <a:tab pos="2171700" algn="l"/>
                <a:tab pos="2895600" algn="l"/>
              </a:tabLst>
              <a:defRPr sz="2400">
                <a:solidFill>
                  <a:schemeClr val="bg1"/>
                </a:solidFill>
                <a:latin typeface="Arial" pitchFamily="34" charset="0"/>
                <a:ea typeface="ＭＳ Ｐゴシック" pitchFamily="34" charset="-128"/>
              </a:defRPr>
            </a:lvl6pPr>
            <a:lvl7pPr marL="2971800" indent="-228600" defTabSz="457200" eaLnBrk="0" fontAlgn="base" hangingPunct="0">
              <a:spcBef>
                <a:spcPct val="0"/>
              </a:spcBef>
              <a:spcAft>
                <a:spcPct val="0"/>
              </a:spcAft>
              <a:tabLst>
                <a:tab pos="723900" algn="l"/>
                <a:tab pos="1447800" algn="l"/>
                <a:tab pos="2171700" algn="l"/>
                <a:tab pos="2895600" algn="l"/>
              </a:tabLst>
              <a:defRPr sz="2400">
                <a:solidFill>
                  <a:schemeClr val="bg1"/>
                </a:solidFill>
                <a:latin typeface="Arial" pitchFamily="34" charset="0"/>
                <a:ea typeface="ＭＳ Ｐゴシック" pitchFamily="34" charset="-128"/>
              </a:defRPr>
            </a:lvl7pPr>
            <a:lvl8pPr marL="3429000" indent="-228600" defTabSz="457200" eaLnBrk="0" fontAlgn="base" hangingPunct="0">
              <a:spcBef>
                <a:spcPct val="0"/>
              </a:spcBef>
              <a:spcAft>
                <a:spcPct val="0"/>
              </a:spcAft>
              <a:tabLst>
                <a:tab pos="723900" algn="l"/>
                <a:tab pos="1447800" algn="l"/>
                <a:tab pos="2171700" algn="l"/>
                <a:tab pos="2895600" algn="l"/>
              </a:tabLst>
              <a:defRPr sz="2400">
                <a:solidFill>
                  <a:schemeClr val="bg1"/>
                </a:solidFill>
                <a:latin typeface="Arial" pitchFamily="34" charset="0"/>
                <a:ea typeface="ＭＳ Ｐゴシック" pitchFamily="34" charset="-128"/>
              </a:defRPr>
            </a:lvl8pPr>
            <a:lvl9pPr marL="3886200" indent="-228600" defTabSz="457200" eaLnBrk="0" fontAlgn="base" hangingPunct="0">
              <a:spcBef>
                <a:spcPct val="0"/>
              </a:spcBef>
              <a:spcAft>
                <a:spcPct val="0"/>
              </a:spcAft>
              <a:tabLst>
                <a:tab pos="723900" algn="l"/>
                <a:tab pos="1447800" algn="l"/>
                <a:tab pos="2171700" algn="l"/>
                <a:tab pos="2895600" algn="l"/>
              </a:tabLst>
              <a:defRPr sz="2400">
                <a:solidFill>
                  <a:schemeClr val="bg1"/>
                </a:solidFill>
                <a:latin typeface="Arial" pitchFamily="34" charset="0"/>
                <a:ea typeface="ＭＳ Ｐゴシック" pitchFamily="34" charset="-128"/>
              </a:defRPr>
            </a:lvl9pPr>
          </a:lstStyle>
          <a:p>
            <a:pPr eaLnBrk="1" hangingPunct="1"/>
            <a:fld id="{BC97BCE8-C0F9-45B0-A373-6AE37BD2CF1C}" type="slidenum">
              <a:rPr lang="en-GB" sz="1200">
                <a:solidFill>
                  <a:srgbClr val="000000"/>
                </a:solidFill>
                <a:latin typeface="Times New Roman" pitchFamily="18" charset="0"/>
              </a:rPr>
              <a:pPr eaLnBrk="1" hangingPunct="1"/>
              <a:t>42</a:t>
            </a:fld>
            <a:endParaRPr lang="en-GB" sz="1200">
              <a:solidFill>
                <a:srgbClr val="000000"/>
              </a:solidFill>
              <a:latin typeface="Times New Roman" pitchFamily="18" charset="0"/>
            </a:endParaRPr>
          </a:p>
        </p:txBody>
      </p:sp>
      <p:sp>
        <p:nvSpPr>
          <p:cNvPr id="159747" name="Text Box 1"/>
          <p:cNvSpPr>
            <a:spLocks noGrp="1" noRot="1" noChangeAspect="1" noChangeArrowheads="1"/>
          </p:cNvSpPr>
          <p:nvPr>
            <p:ph type="sldImg"/>
          </p:nvPr>
        </p:nvSpPr>
        <p:spPr>
          <a:xfrm>
            <a:off x="1143000" y="685800"/>
            <a:ext cx="4570413" cy="3427413"/>
          </a:xfrm>
          <a:solidFill>
            <a:srgbClr val="FFFFFF"/>
          </a:solidFill>
          <a:ln/>
        </p:spPr>
      </p:sp>
      <p:sp>
        <p:nvSpPr>
          <p:cNvPr id="159748" name="Text Box 2"/>
          <p:cNvSpPr>
            <a:spLocks noGrp="1" noChangeArrowheads="1"/>
          </p:cNvSpPr>
          <p:nvPr>
            <p:ph type="body" idx="1"/>
          </p:nvPr>
        </p:nvSpPr>
        <p:spPr>
          <a:xfrm>
            <a:off x="685800" y="4343400"/>
            <a:ext cx="5484813" cy="40243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atin typeface="Times New Roman" pitchFamily="18" charset="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en-US"/>
              <a:t>Click to edit Master title style</a:t>
            </a:r>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0FA10A8-771C-4259-B0B6-30BADEA133D1}" type="datetimeFigureOut">
              <a:rPr lang="en-US" smtClean="0"/>
              <a:t>10/12/23</a:t>
            </a:fld>
            <a:endParaRPr lang="en-US"/>
          </a:p>
        </p:txBody>
      </p:sp>
      <p:sp>
        <p:nvSpPr>
          <p:cNvPr id="8" name="Slide Number Placeholder 7"/>
          <p:cNvSpPr>
            <a:spLocks noGrp="1"/>
          </p:cNvSpPr>
          <p:nvPr>
            <p:ph type="sldNum" sz="quarter" idx="11"/>
          </p:nvPr>
        </p:nvSpPr>
        <p:spPr/>
        <p:txBody>
          <a:bodyPr/>
          <a:lstStyle/>
          <a:p>
            <a:fld id="{33E7687C-C4BF-44F6-90F8-37D32A8F2045}"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FA10A8-771C-4259-B0B6-30BADEA133D1}" type="datetimeFigureOut">
              <a:rPr lang="en-US" smtClean="0"/>
              <a:t>10/12/23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E7687C-C4BF-44F6-90F8-37D32A8F204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FA10A8-771C-4259-B0B6-30BADEA133D1}" type="datetimeFigureOut">
              <a:rPr lang="en-US" smtClean="0"/>
              <a:t>10/12/23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E7687C-C4BF-44F6-90F8-37D32A8F2045}"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276600" y="-230188"/>
            <a:ext cx="5559425" cy="2286001"/>
          </a:xfrm>
        </p:spPr>
        <p:txBody>
          <a:bodyPr/>
          <a:lstStyle/>
          <a:p>
            <a:r>
              <a:rPr lang="el-GR"/>
              <a:t>Click to edit Master title style</a:t>
            </a:r>
            <a:endParaRPr lang="en-US"/>
          </a:p>
        </p:txBody>
      </p:sp>
      <p:sp>
        <p:nvSpPr>
          <p:cNvPr id="3" name="Table Placeholder 2"/>
          <p:cNvSpPr>
            <a:spLocks noGrp="1"/>
          </p:cNvSpPr>
          <p:nvPr>
            <p:ph type="tbl" idx="1"/>
          </p:nvPr>
        </p:nvSpPr>
        <p:spPr>
          <a:xfrm>
            <a:off x="609600" y="1752600"/>
            <a:ext cx="8302625" cy="4264025"/>
          </a:xfrm>
        </p:spPr>
        <p:txBody>
          <a:bodyPr/>
          <a:lstStyle/>
          <a:p>
            <a:pPr lvl="0"/>
            <a:endParaRPr lang="en-US" noProof="0"/>
          </a:p>
        </p:txBody>
      </p:sp>
      <p:sp>
        <p:nvSpPr>
          <p:cNvPr id="4" name="Rectangle 5"/>
          <p:cNvSpPr>
            <a:spLocks noGrp="1" noChangeArrowheads="1"/>
          </p:cNvSpPr>
          <p:nvPr>
            <p:ph type="sldNum" idx="10"/>
          </p:nvPr>
        </p:nvSpPr>
        <p:spPr>
          <a:ln/>
        </p:spPr>
        <p:txBody>
          <a:bodyPr/>
          <a:lstStyle>
            <a:lvl1pPr>
              <a:defRPr/>
            </a:lvl1pPr>
          </a:lstStyle>
          <a:p>
            <a:fld id="{29C1F4DA-6FE9-44E1-AE6F-36E6FE841DE7}" type="slidenum">
              <a:rPr lang="en-GB"/>
              <a:pPr/>
              <a:t>‹#›</a:t>
            </a:fld>
            <a:endParaRPr lang="en-GB"/>
          </a:p>
        </p:txBody>
      </p:sp>
    </p:spTree>
    <p:extLst>
      <p:ext uri="{BB962C8B-B14F-4D97-AF65-F5344CB8AC3E}">
        <p14:creationId xmlns:p14="http://schemas.microsoft.com/office/powerpoint/2010/main" val="26633100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772400" cy="1154097"/>
          </a:xfrm>
        </p:spPr>
        <p:txBody>
          <a:bodyPr/>
          <a:lstStyle/>
          <a:p>
            <a:r>
              <a:rPr lang="en-US"/>
              <a:t>Click to edit Master title style</a:t>
            </a:r>
          </a:p>
        </p:txBody>
      </p:sp>
      <p:sp>
        <p:nvSpPr>
          <p:cNvPr id="3" name="Content Placeholder 2"/>
          <p:cNvSpPr>
            <a:spLocks noGrp="1"/>
          </p:cNvSpPr>
          <p:nvPr>
            <p:ph idx="1"/>
          </p:nvPr>
        </p:nvSpPr>
        <p:spPr>
          <a:xfrm>
            <a:off x="457200" y="1295400"/>
            <a:ext cx="8229600" cy="54101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0FA10A8-771C-4259-B0B6-30BADEA133D1}" type="datetimeFigureOut">
              <a:rPr lang="en-US" smtClean="0"/>
              <a:t>10/12/23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E7687C-C4BF-44F6-90F8-37D32A8F204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0FA10A8-771C-4259-B0B6-30BADEA133D1}" type="datetimeFigureOut">
              <a:rPr lang="en-US" smtClean="0"/>
              <a:t>10/12/23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E7687C-C4BF-44F6-90F8-37D32A8F2045}" type="slidenum">
              <a:rPr lang="en-US" smtClean="0"/>
              <a:t>‹#›</a:t>
            </a:fld>
            <a:endParaRPr lang="en-US"/>
          </a:p>
        </p:txBody>
      </p:sp>
      <p:sp>
        <p:nvSpPr>
          <p:cNvPr id="9" name="Title 8"/>
          <p:cNvSpPr>
            <a:spLocks noGrp="1"/>
          </p:cNvSpPr>
          <p:nvPr>
            <p:ph type="title"/>
          </p:nvPr>
        </p:nvSpPr>
        <p:spPr>
          <a:xfrm>
            <a:off x="914400" y="1544715"/>
            <a:ext cx="7315200" cy="1154097"/>
          </a:xfrm>
        </p:spPr>
        <p:txBody>
          <a:bodyPr/>
          <a:lstStyle/>
          <a:p>
            <a:r>
              <a:rPr lang="en-US"/>
              <a:t>Click to edit Master title style</a:t>
            </a:r>
          </a:p>
        </p:txBody>
      </p:sp>
      <p:sp>
        <p:nvSpPr>
          <p:cNvPr id="8" name="Content Placeholder 7"/>
          <p:cNvSpPr>
            <a:spLocks noGrp="1"/>
          </p:cNvSpPr>
          <p:nvPr>
            <p:ph sz="quarter" idx="13"/>
          </p:nvPr>
        </p:nvSpPr>
        <p:spPr>
          <a:xfrm>
            <a:off x="914400" y="2743200"/>
            <a:ext cx="3566160" cy="359359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81728" y="2743200"/>
            <a:ext cx="3566160" cy="35956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1219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5" name="Text Placeholder 4"/>
          <p:cNvSpPr>
            <a:spLocks noGrp="1"/>
          </p:cNvSpPr>
          <p:nvPr>
            <p:ph type="body" sz="quarter" idx="3"/>
          </p:nvPr>
        </p:nvSpPr>
        <p:spPr>
          <a:xfrm>
            <a:off x="4885144" y="1219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itle 9"/>
          <p:cNvSpPr>
            <a:spLocks noGrp="1"/>
          </p:cNvSpPr>
          <p:nvPr>
            <p:ph type="title"/>
          </p:nvPr>
        </p:nvSpPr>
        <p:spPr>
          <a:xfrm>
            <a:off x="914400" y="36095"/>
            <a:ext cx="7315200" cy="1154097"/>
          </a:xfrm>
        </p:spPr>
        <p:txBody>
          <a:bodyPr/>
          <a:lstStyle/>
          <a:p>
            <a:r>
              <a:rPr lang="en-US"/>
              <a:t>Click to edit Master title style</a:t>
            </a:r>
            <a:endParaRPr lang="en-US" dirty="0"/>
          </a:p>
        </p:txBody>
      </p:sp>
      <p:sp>
        <p:nvSpPr>
          <p:cNvPr id="11" name="Content Placeholder 10"/>
          <p:cNvSpPr>
            <a:spLocks noGrp="1"/>
          </p:cNvSpPr>
          <p:nvPr>
            <p:ph sz="quarter" idx="13"/>
          </p:nvPr>
        </p:nvSpPr>
        <p:spPr>
          <a:xfrm>
            <a:off x="914400" y="1828800"/>
            <a:ext cx="3566160" cy="450799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681727" y="1828800"/>
            <a:ext cx="3566160" cy="450799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0FA10A8-771C-4259-B0B6-30BADEA133D1}" type="datetimeFigureOut">
              <a:rPr lang="en-US" smtClean="0"/>
              <a:t>10/12/23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E7687C-C4BF-44F6-90F8-37D32A8F204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FA10A8-771C-4259-B0B6-30BADEA133D1}" type="datetimeFigureOut">
              <a:rPr lang="en-US" smtClean="0"/>
              <a:t>10/12/23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E7687C-C4BF-44F6-90F8-37D32A8F204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en-US"/>
              <a:t>Click to edit Master title style</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0FA10A8-771C-4259-B0B6-30BADEA133D1}" type="datetimeFigureOut">
              <a:rPr lang="en-US" smtClean="0"/>
              <a:t>10/12/23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E7687C-C4BF-44F6-90F8-37D32A8F204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en-US"/>
              <a:t>Click to edit Master title style</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0FA10A8-771C-4259-B0B6-30BADEA133D1}" type="datetimeFigureOut">
              <a:rPr lang="en-US" smtClean="0"/>
              <a:t>10/12/23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E7687C-C4BF-44F6-90F8-37D32A8F204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10FA10A8-771C-4259-B0B6-30BADEA133D1}" type="datetimeFigureOut">
              <a:rPr lang="en-US" smtClean="0"/>
              <a:t>10/12/23</a:t>
            </a:fld>
            <a:endParaRPr lang="en-US"/>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33E7687C-C4BF-44F6-90F8-37D32A8F2045}" type="slidenum">
              <a:rPr lang="en-US" smtClean="0"/>
              <a:t>‹#›</a:t>
            </a:fld>
            <a:endParaRPr lang="en-US"/>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en-US"/>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780" r:id="rId12"/>
  </p:sldLayoutIdLst>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225"/>
            <a:ext cx="7315200" cy="1299625"/>
          </a:xfrm>
        </p:spPr>
        <p:txBody>
          <a:bodyPr/>
          <a:lstStyle/>
          <a:p>
            <a:r>
              <a:rPr lang="el-GR" dirty="0"/>
              <a:t>ΠΛΗΡΟΦΟΡΙΚΗ ΥΓΕΙΑΣ</a:t>
            </a:r>
            <a:endParaRPr lang="en-US" dirty="0"/>
          </a:p>
        </p:txBody>
      </p:sp>
      <p:sp>
        <p:nvSpPr>
          <p:cNvPr id="3" name="Subtitle 2"/>
          <p:cNvSpPr>
            <a:spLocks noGrp="1"/>
          </p:cNvSpPr>
          <p:nvPr>
            <p:ph type="subTitle" idx="1"/>
          </p:nvPr>
        </p:nvSpPr>
        <p:spPr/>
        <p:txBody>
          <a:bodyPr/>
          <a:lstStyle/>
          <a:p>
            <a:r>
              <a:rPr lang="el-GR" dirty="0"/>
              <a:t>Ι. Κουμπούρος</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84037" y="2057400"/>
            <a:ext cx="3359963" cy="4740127"/>
          </a:xfrm>
          <a:prstGeom prst="rect">
            <a:avLst/>
          </a:prstGeom>
        </p:spPr>
      </p:pic>
      <p:sp>
        <p:nvSpPr>
          <p:cNvPr id="5" name="TextBox 4"/>
          <p:cNvSpPr txBox="1"/>
          <p:nvPr/>
        </p:nvSpPr>
        <p:spPr>
          <a:xfrm>
            <a:off x="-1" y="2971800"/>
            <a:ext cx="5784037" cy="477054"/>
          </a:xfrm>
          <a:prstGeom prst="rect">
            <a:avLst/>
          </a:prstGeom>
          <a:noFill/>
        </p:spPr>
        <p:txBody>
          <a:bodyPr wrap="square" rtlCol="0">
            <a:spAutoFit/>
          </a:bodyPr>
          <a:lstStyle/>
          <a:p>
            <a:pPr algn="ctr"/>
            <a:r>
              <a:rPr lang="en-US" sz="2500" i="1" dirty="0">
                <a:solidFill>
                  <a:srgbClr val="FF9966"/>
                </a:solidFill>
                <a:effectLst>
                  <a:outerShdw blurRad="38100" dist="38100" dir="2700000" algn="tl">
                    <a:srgbClr val="000000">
                      <a:alpha val="43137"/>
                    </a:srgbClr>
                  </a:outerShdw>
                </a:effectLst>
              </a:rPr>
              <a:t>ICD-10, DRGs, </a:t>
            </a:r>
            <a:r>
              <a:rPr lang="en-US" sz="2500" i="1" dirty="0" err="1">
                <a:solidFill>
                  <a:srgbClr val="FF9966"/>
                </a:solidFill>
                <a:effectLst>
                  <a:outerShdw blurRad="38100" dist="38100" dir="2700000" algn="tl">
                    <a:srgbClr val="000000">
                      <a:alpha val="43137"/>
                    </a:srgbClr>
                  </a:outerShdw>
                </a:effectLst>
              </a:rPr>
              <a:t>etc</a:t>
            </a:r>
            <a:endParaRPr lang="en-US" sz="2500" i="1" dirty="0">
              <a:solidFill>
                <a:srgbClr val="FF9966"/>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586252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1" name="Rectangle 1"/>
          <p:cNvSpPr>
            <a:spLocks noGrp="1" noChangeArrowheads="1"/>
          </p:cNvSpPr>
          <p:nvPr>
            <p:ph type="title" idx="4294967295"/>
          </p:nvPr>
        </p:nvSpPr>
        <p:spPr>
          <a:xfrm>
            <a:off x="533400" y="0"/>
            <a:ext cx="8153400" cy="1128712"/>
          </a:xfrm>
        </p:spPr>
        <p:txBody>
          <a:bodyPr anchor="b"/>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3400" dirty="0"/>
              <a:t>Κα</a:t>
            </a:r>
            <a:r>
              <a:rPr lang="en-US" sz="3400" dirty="0" err="1"/>
              <a:t>τηγορίες</a:t>
            </a:r>
            <a:r>
              <a:rPr lang="en-US" sz="3400" dirty="0"/>
              <a:t> </a:t>
            </a:r>
            <a:r>
              <a:rPr lang="en-US" sz="3400" dirty="0" err="1"/>
              <a:t>του</a:t>
            </a:r>
            <a:r>
              <a:rPr lang="en-US" sz="3400" dirty="0"/>
              <a:t> </a:t>
            </a:r>
            <a:r>
              <a:rPr lang="en-US" sz="3400" dirty="0" err="1"/>
              <a:t>συστήμ</a:t>
            </a:r>
            <a:r>
              <a:rPr lang="en-US" sz="3400" dirty="0"/>
              <a:t>ατος ICD-10 </a:t>
            </a:r>
          </a:p>
        </p:txBody>
      </p:sp>
      <p:pic>
        <p:nvPicPr>
          <p:cNvPr id="12288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3400" y="1143000"/>
            <a:ext cx="7315200" cy="5594350"/>
          </a:xfrm>
          <a:prstGeom prst="rect">
            <a:avLst/>
          </a:prstGeom>
          <a:solidFill>
            <a:schemeClr val="tx1"/>
          </a:solidFill>
          <a:ln>
            <a:noFill/>
          </a:ln>
        </p:spPr>
      </p:pic>
    </p:spTree>
    <p:extLst>
      <p:ext uri="{BB962C8B-B14F-4D97-AF65-F5344CB8AC3E}">
        <p14:creationId xmlns:p14="http://schemas.microsoft.com/office/powerpoint/2010/main" val="14271276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29" name="Rectangle 1"/>
          <p:cNvSpPr>
            <a:spLocks noGrp="1" noChangeArrowheads="1"/>
          </p:cNvSpPr>
          <p:nvPr>
            <p:ph type="title" idx="4294967295"/>
          </p:nvPr>
        </p:nvSpPr>
        <p:spPr>
          <a:xfrm>
            <a:off x="381000" y="149225"/>
            <a:ext cx="8456613" cy="993775"/>
          </a:xfrm>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dirty="0" err="1"/>
              <a:t>Δομή</a:t>
            </a:r>
            <a:r>
              <a:rPr lang="en-US" dirty="0"/>
              <a:t> ICD-10-PCS</a:t>
            </a:r>
          </a:p>
        </p:txBody>
      </p:sp>
      <p:pic>
        <p:nvPicPr>
          <p:cNvPr id="12493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828800"/>
            <a:ext cx="8763000" cy="4494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Tree>
    <p:extLst>
      <p:ext uri="{BB962C8B-B14F-4D97-AF65-F5344CB8AC3E}">
        <p14:creationId xmlns:p14="http://schemas.microsoft.com/office/powerpoint/2010/main" val="170439336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Rectangle 1"/>
          <p:cNvSpPr>
            <a:spLocks noGrp="1" noChangeArrowheads="1"/>
          </p:cNvSpPr>
          <p:nvPr>
            <p:ph type="title" idx="4294967295"/>
          </p:nvPr>
        </p:nvSpPr>
        <p:spPr>
          <a:xfrm>
            <a:off x="0" y="228600"/>
            <a:ext cx="8882062" cy="1069975"/>
          </a:xfrm>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sz="2800" b="1" dirty="0">
                <a:latin typeface="ArialMT" pitchFamily="32" charset="0"/>
              </a:rPr>
              <a:t>Παράδειγμα ταξινόμησης ιατρικών πράξεων στο σύστημα ICD-10</a:t>
            </a:r>
          </a:p>
        </p:txBody>
      </p:sp>
      <p:pic>
        <p:nvPicPr>
          <p:cNvPr id="126978"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3338" y="2055813"/>
            <a:ext cx="9139237" cy="4573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311314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5" name="Rectangle 1"/>
          <p:cNvSpPr>
            <a:spLocks noGrp="1" noChangeArrowheads="1"/>
          </p:cNvSpPr>
          <p:nvPr>
            <p:ph type="title" idx="4294967295"/>
          </p:nvPr>
        </p:nvSpPr>
        <p:spPr>
          <a:xfrm>
            <a:off x="228600" y="301625"/>
            <a:ext cx="8609013" cy="841375"/>
          </a:xfrm>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dirty="0" err="1"/>
              <a:t>Δομή</a:t>
            </a:r>
            <a:r>
              <a:rPr lang="en-US" dirty="0"/>
              <a:t> ICD-9</a:t>
            </a:r>
          </a:p>
        </p:txBody>
      </p:sp>
      <p:pic>
        <p:nvPicPr>
          <p:cNvPr id="129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7500" y="1635125"/>
            <a:ext cx="8609013" cy="5014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Tree>
    <p:extLst>
      <p:ext uri="{BB962C8B-B14F-4D97-AF65-F5344CB8AC3E}">
        <p14:creationId xmlns:p14="http://schemas.microsoft.com/office/powerpoint/2010/main" val="341325472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3" name="Title 1"/>
          <p:cNvSpPr>
            <a:spLocks noGrp="1"/>
          </p:cNvSpPr>
          <p:nvPr>
            <p:ph type="title"/>
          </p:nvPr>
        </p:nvSpPr>
        <p:spPr/>
        <p:txBody>
          <a:bodyPr/>
          <a:lstStyle/>
          <a:p>
            <a:r>
              <a:rPr lang="en-US"/>
              <a:t>ICD-10-CM format</a:t>
            </a:r>
          </a:p>
        </p:txBody>
      </p:sp>
      <p:pic>
        <p:nvPicPr>
          <p:cNvPr id="131074" name="Picture 4" descr="I10-code-format1.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0163" y="2286000"/>
            <a:ext cx="9113837" cy="367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729534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7" name="Title 1"/>
          <p:cNvSpPr>
            <a:spLocks noGrp="1"/>
          </p:cNvSpPr>
          <p:nvPr>
            <p:ph type="title"/>
          </p:nvPr>
        </p:nvSpPr>
        <p:spPr/>
        <p:txBody>
          <a:bodyPr/>
          <a:lstStyle/>
          <a:p>
            <a:r>
              <a:rPr lang="en-US"/>
              <a:t>ICD-10-CM example</a:t>
            </a:r>
          </a:p>
        </p:txBody>
      </p:sp>
      <p:pic>
        <p:nvPicPr>
          <p:cNvPr id="132098" name="Picture 4" descr="ICD-9-Code-format-example1.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8100" y="2178050"/>
            <a:ext cx="9182100" cy="440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2099" name="TextBox 5"/>
          <p:cNvSpPr txBox="1">
            <a:spLocks noChangeArrowheads="1"/>
          </p:cNvSpPr>
          <p:nvPr/>
        </p:nvSpPr>
        <p:spPr bwMode="auto">
          <a:xfrm>
            <a:off x="0" y="1524000"/>
            <a:ext cx="9144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0" hangingPunct="0">
              <a:buClr>
                <a:srgbClr val="000000"/>
              </a:buClr>
              <a:buSzPct val="100000"/>
              <a:buFont typeface="Times New Roman" pitchFamily="18" charset="0"/>
              <a:buNone/>
            </a:pPr>
            <a:r>
              <a:rPr lang="en-US" dirty="0">
                <a:solidFill>
                  <a:srgbClr val="FFC000"/>
                </a:solidFill>
              </a:rPr>
              <a:t>ICD-10-CM code for chronic gout due to renal impairment, left shoulder, without tophus.</a:t>
            </a:r>
          </a:p>
        </p:txBody>
      </p:sp>
    </p:spTree>
    <p:extLst>
      <p:ext uri="{BB962C8B-B14F-4D97-AF65-F5344CB8AC3E}">
        <p14:creationId xmlns:p14="http://schemas.microsoft.com/office/powerpoint/2010/main" val="2349484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1" name="Title 1"/>
          <p:cNvSpPr>
            <a:spLocks noGrp="1"/>
          </p:cNvSpPr>
          <p:nvPr>
            <p:ph type="title"/>
          </p:nvPr>
        </p:nvSpPr>
        <p:spPr/>
        <p:txBody>
          <a:bodyPr/>
          <a:lstStyle/>
          <a:p>
            <a:r>
              <a:rPr lang="en-US"/>
              <a:t>ICD-10 formats</a:t>
            </a:r>
          </a:p>
        </p:txBody>
      </p:sp>
      <p:pic>
        <p:nvPicPr>
          <p:cNvPr id="133122" name="Picture 3" descr="icd-10-cm format.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552575"/>
            <a:ext cx="5149850" cy="256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23" name="TextBox 4"/>
          <p:cNvSpPr txBox="1">
            <a:spLocks noChangeArrowheads="1"/>
          </p:cNvSpPr>
          <p:nvPr/>
        </p:nvSpPr>
        <p:spPr bwMode="auto">
          <a:xfrm>
            <a:off x="5791200" y="1905000"/>
            <a:ext cx="33528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buClr>
                <a:srgbClr val="000000"/>
              </a:buClr>
              <a:buSzPct val="100000"/>
              <a:buFont typeface="Times New Roman" pitchFamily="18" charset="0"/>
              <a:buNone/>
            </a:pPr>
            <a:r>
              <a:rPr lang="en-US" dirty="0">
                <a:solidFill>
                  <a:srgbClr val="FFC000"/>
                </a:solidFill>
              </a:rPr>
              <a:t>ICD-10-CM format</a:t>
            </a:r>
          </a:p>
        </p:txBody>
      </p:sp>
      <p:pic>
        <p:nvPicPr>
          <p:cNvPr id="133124" name="Picture 6" descr="icd-10-pcs format.g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81000" y="4038600"/>
            <a:ext cx="6172200" cy="254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25" name="TextBox 7"/>
          <p:cNvSpPr txBox="1">
            <a:spLocks noChangeArrowheads="1"/>
          </p:cNvSpPr>
          <p:nvPr/>
        </p:nvSpPr>
        <p:spPr bwMode="auto">
          <a:xfrm>
            <a:off x="6705600" y="5786438"/>
            <a:ext cx="23622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lang="en-US" dirty="0">
                <a:solidFill>
                  <a:srgbClr val="FFC000"/>
                </a:solidFill>
              </a:rPr>
              <a:t>ICD-10-PCS format</a:t>
            </a:r>
          </a:p>
        </p:txBody>
      </p:sp>
    </p:spTree>
    <p:extLst>
      <p:ext uri="{BB962C8B-B14F-4D97-AF65-F5344CB8AC3E}">
        <p14:creationId xmlns:p14="http://schemas.microsoft.com/office/powerpoint/2010/main" val="20251084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International Classification of Primary Care (ICPC</a:t>
            </a:r>
            <a:r>
              <a:rPr lang="el-GR" dirty="0"/>
              <a:t>-2</a:t>
            </a:r>
            <a:r>
              <a:rPr lang="en-US" dirty="0"/>
              <a:t>)</a:t>
            </a:r>
          </a:p>
        </p:txBody>
      </p:sp>
      <p:sp>
        <p:nvSpPr>
          <p:cNvPr id="3" name="Content Placeholder 2"/>
          <p:cNvSpPr>
            <a:spLocks noGrp="1"/>
          </p:cNvSpPr>
          <p:nvPr>
            <p:ph idx="1"/>
          </p:nvPr>
        </p:nvSpPr>
        <p:spPr/>
        <p:txBody>
          <a:bodyPr>
            <a:normAutofit/>
          </a:bodyPr>
          <a:lstStyle/>
          <a:p>
            <a:r>
              <a:rPr lang="el-GR" dirty="0"/>
              <a:t>Αποτελεί σημαντικό εργαλείο για τους γενικούς ιατρούς και τους επαγγελματίες υγείας για την κάλυψη των αναγκών της </a:t>
            </a:r>
            <a:r>
              <a:rPr lang="el-GR" dirty="0">
                <a:solidFill>
                  <a:srgbClr val="FFFF00"/>
                </a:solidFill>
              </a:rPr>
              <a:t>Πρωτοβάθμιας Φροντίδας Υγείας</a:t>
            </a:r>
            <a:endParaRPr lang="el-GR" dirty="0"/>
          </a:p>
          <a:p>
            <a:endParaRPr lang="el-GR" dirty="0"/>
          </a:p>
          <a:p>
            <a:r>
              <a:rPr lang="el-GR" dirty="0"/>
              <a:t>Αποτελεί το επίσημο </a:t>
            </a:r>
            <a:r>
              <a:rPr lang="el-GR" b="1" dirty="0">
                <a:solidFill>
                  <a:srgbClr val="FFFF00"/>
                </a:solidFill>
              </a:rPr>
              <a:t>σύστημα κωδικοποίησης και ταξινόμησης για την Πρωτοβάθμια Φροντίδα Υγείας</a:t>
            </a:r>
            <a:r>
              <a:rPr lang="el-GR" dirty="0"/>
              <a:t> σε πάνω από 47 χώρες</a:t>
            </a:r>
          </a:p>
          <a:p>
            <a:endParaRPr lang="el-GR" dirty="0"/>
          </a:p>
          <a:p>
            <a:r>
              <a:rPr lang="el-GR" dirty="0"/>
              <a:t>Για πρώτη φορά οι </a:t>
            </a:r>
            <a:r>
              <a:rPr lang="el-GR" dirty="0" err="1"/>
              <a:t>παροχείς</a:t>
            </a:r>
            <a:r>
              <a:rPr lang="el-GR" dirty="0"/>
              <a:t> υπηρεσιών υγείας μπορούσαν να ταξινομήσουν τρία σημαντικά στοιχεία της υγειονομικής περίθαλψης, χρησιμοποιώντας μια ενιαία ταξινόμηση: </a:t>
            </a:r>
            <a:r>
              <a:rPr lang="el-GR" dirty="0">
                <a:solidFill>
                  <a:srgbClr val="FFFF00"/>
                </a:solidFill>
              </a:rPr>
              <a:t>αιτία παραπομπής, διάγνωση/πρόβλημα και διαδικασία φροντίδας</a:t>
            </a:r>
            <a:endParaRPr lang="en-US" dirty="0"/>
          </a:p>
        </p:txBody>
      </p:sp>
    </p:spTree>
    <p:extLst>
      <p:ext uri="{BB962C8B-B14F-4D97-AF65-F5344CB8AC3E}">
        <p14:creationId xmlns:p14="http://schemas.microsoft.com/office/powerpoint/2010/main" val="24062069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1"/>
          <p:cNvSpPr>
            <a:spLocks noGrp="1" noChangeArrowheads="1"/>
          </p:cNvSpPr>
          <p:nvPr>
            <p:ph type="title" idx="4294967295"/>
          </p:nvPr>
        </p:nvSpPr>
        <p:spPr>
          <a:xfrm>
            <a:off x="76200" y="-228600"/>
            <a:ext cx="8761413" cy="1374775"/>
          </a:xfrm>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3200" b="1" dirty="0">
                <a:latin typeface="Arial-BoldMT" charset="0"/>
              </a:rPr>
              <a:t>International Classification in Primary Care</a:t>
            </a:r>
            <a:br>
              <a:rPr lang="el-GR" sz="3200" b="1" dirty="0">
                <a:latin typeface="Arial-BoldMT" charset="0"/>
              </a:rPr>
            </a:br>
            <a:r>
              <a:rPr lang="en-US" sz="3200" b="1" dirty="0">
                <a:latin typeface="Arial-BoldMT" charset="0"/>
              </a:rPr>
              <a:t>- ICPC-2</a:t>
            </a:r>
          </a:p>
        </p:txBody>
      </p:sp>
      <p:sp>
        <p:nvSpPr>
          <p:cNvPr id="86018" name="Rectangle 2"/>
          <p:cNvSpPr>
            <a:spLocks noGrp="1" noChangeArrowheads="1"/>
          </p:cNvSpPr>
          <p:nvPr>
            <p:ph type="body" idx="4294967295"/>
          </p:nvPr>
        </p:nvSpPr>
        <p:spPr>
          <a:xfrm>
            <a:off x="0" y="1479550"/>
            <a:ext cx="9144000" cy="5265738"/>
          </a:xfrm>
        </p:spPr>
        <p:txBody>
          <a:bodyPr/>
          <a:lstStyle/>
          <a:p>
            <a:pPr>
              <a:buFont typeface="Arial" pitchFamily="34" charset="0"/>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800" dirty="0" err="1"/>
              <a:t>Δημιουργήθηκε</a:t>
            </a:r>
            <a:r>
              <a:rPr lang="en-US" sz="1800" dirty="0"/>
              <a:t> από </a:t>
            </a:r>
            <a:r>
              <a:rPr lang="en-US" sz="1800" dirty="0" err="1"/>
              <a:t>την</a:t>
            </a:r>
            <a:r>
              <a:rPr lang="en-US" sz="1800" dirty="0"/>
              <a:t> WICC (</a:t>
            </a:r>
            <a:r>
              <a:rPr lang="en-US" sz="1800" dirty="0" err="1"/>
              <a:t>Wonca</a:t>
            </a:r>
            <a:r>
              <a:rPr lang="en-US" sz="1800" dirty="0"/>
              <a:t> International Classification Committee) </a:t>
            </a:r>
            <a:r>
              <a:rPr lang="en-US" sz="1800" dirty="0" err="1"/>
              <a:t>της</a:t>
            </a:r>
            <a:r>
              <a:rPr lang="en-US" sz="1800" dirty="0"/>
              <a:t> WONCA (World </a:t>
            </a:r>
            <a:r>
              <a:rPr lang="en-US" sz="1800" dirty="0" err="1"/>
              <a:t>Organisation</a:t>
            </a:r>
            <a:r>
              <a:rPr lang="en-US" sz="1800" dirty="0"/>
              <a:t> of Family Doctors)</a:t>
            </a:r>
            <a:r>
              <a:rPr lang="en-US" sz="1800" dirty="0">
                <a:solidFill>
                  <a:srgbClr val="535353"/>
                </a:solidFill>
                <a:cs typeface="Times New Roman" pitchFamily="18" charset="0"/>
              </a:rPr>
              <a:t> </a:t>
            </a:r>
            <a:r>
              <a:rPr lang="en-US" sz="1800" dirty="0" err="1"/>
              <a:t>σε</a:t>
            </a:r>
            <a:r>
              <a:rPr lang="en-US" sz="1800" dirty="0"/>
              <a:t> </a:t>
            </a:r>
            <a:r>
              <a:rPr lang="en-US" sz="1800" dirty="0" err="1"/>
              <a:t>συνεργ</a:t>
            </a:r>
            <a:r>
              <a:rPr lang="en-US" sz="1800" dirty="0"/>
              <a:t>ασία με τον ΠΟΥ για την ΠΦΥ</a:t>
            </a:r>
          </a:p>
          <a:p>
            <a:pPr algn="just">
              <a:buFont typeface="Arial" pitchFamily="34" charset="0"/>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800" dirty="0" err="1">
                <a:cs typeface="Times New Roman" pitchFamily="18" charset="0"/>
              </a:rPr>
              <a:t>Μετ</a:t>
            </a:r>
            <a:r>
              <a:rPr lang="en-US" sz="1800" dirty="0">
                <a:cs typeface="Times New Roman" pitchFamily="18" charset="0"/>
              </a:rPr>
              <a:t>αφράστηκε σε 35 γλώσσες και είναι σε χρήση σε 47 χώρες. Η </a:t>
            </a:r>
            <a:r>
              <a:rPr lang="en-US" sz="1800" dirty="0" err="1">
                <a:cs typeface="Times New Roman" pitchFamily="18" charset="0"/>
              </a:rPr>
              <a:t>τρέχουσ</a:t>
            </a:r>
            <a:r>
              <a:rPr lang="en-US" sz="1800" dirty="0">
                <a:cs typeface="Times New Roman" pitchFamily="18" charset="0"/>
              </a:rPr>
              <a:t>α έκδοση του ICPC-2 χρονολογείται από το 1998</a:t>
            </a:r>
          </a:p>
          <a:p>
            <a:pPr algn="just">
              <a:buFont typeface="Arial" pitchFamily="34" charset="0"/>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800" dirty="0" err="1">
                <a:cs typeface="Times New Roman" pitchFamily="18" charset="0"/>
              </a:rPr>
              <a:t>Δι</a:t>
            </a:r>
            <a:r>
              <a:rPr lang="en-US" sz="1800" dirty="0">
                <a:cs typeface="Times New Roman" pitchFamily="18" charset="0"/>
              </a:rPr>
              <a:t>αθέτει θησαυρό και αντιστοίχηση στο ICD-10 και αποτελείται από </a:t>
            </a:r>
            <a:r>
              <a:rPr lang="en-US" sz="1800" dirty="0">
                <a:solidFill>
                  <a:srgbClr val="FFC000"/>
                </a:solidFill>
                <a:cs typeface="Times New Roman" pitchFamily="18" charset="0"/>
              </a:rPr>
              <a:t>τριψήφιους κωδικούς (1 γράμμα, 2 νούμερα)</a:t>
            </a:r>
          </a:p>
          <a:p>
            <a:pPr algn="just">
              <a:buFont typeface="Arial" pitchFamily="34" charset="0"/>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sz="1800" dirty="0">
                <a:cs typeface="Times New Roman" pitchFamily="18" charset="0"/>
              </a:rPr>
              <a:t>Οι </a:t>
            </a:r>
            <a:r>
              <a:rPr lang="en-US" sz="1800" dirty="0">
                <a:cs typeface="Times New Roman" pitchFamily="18" charset="0"/>
              </a:rPr>
              <a:t>βα</a:t>
            </a:r>
            <a:r>
              <a:rPr lang="en-US" sz="1800" dirty="0" err="1">
                <a:cs typeface="Times New Roman" pitchFamily="18" charset="0"/>
              </a:rPr>
              <a:t>σικές</a:t>
            </a:r>
            <a:r>
              <a:rPr lang="en-US" sz="1800" dirty="0">
                <a:cs typeface="Times New Roman" pitchFamily="18" charset="0"/>
              </a:rPr>
              <a:t> α</a:t>
            </a:r>
            <a:r>
              <a:rPr lang="en-US" sz="1800" dirty="0" err="1">
                <a:cs typeface="Times New Roman" pitchFamily="18" charset="0"/>
              </a:rPr>
              <a:t>ρχές</a:t>
            </a:r>
            <a:r>
              <a:rPr lang="en-US" sz="1800" dirty="0">
                <a:cs typeface="Times New Roman" pitchFamily="18" charset="0"/>
              </a:rPr>
              <a:t> α</a:t>
            </a:r>
            <a:r>
              <a:rPr lang="en-US" sz="1800" dirty="0" err="1">
                <a:cs typeface="Times New Roman" pitchFamily="18" charset="0"/>
              </a:rPr>
              <a:t>υτής</a:t>
            </a:r>
            <a:r>
              <a:rPr lang="en-US" sz="1800" dirty="0">
                <a:cs typeface="Times New Roman" pitchFamily="18" charset="0"/>
              </a:rPr>
              <a:t> </a:t>
            </a:r>
            <a:r>
              <a:rPr lang="en-US" sz="1800" dirty="0" err="1">
                <a:cs typeface="Times New Roman" pitchFamily="18" charset="0"/>
              </a:rPr>
              <a:t>της</a:t>
            </a:r>
            <a:r>
              <a:rPr lang="en-US" sz="1800" dirty="0">
                <a:cs typeface="Times New Roman" pitchFamily="18" charset="0"/>
              </a:rPr>
              <a:t> </a:t>
            </a:r>
            <a:r>
              <a:rPr lang="en-US" sz="1800" dirty="0" err="1">
                <a:cs typeface="Times New Roman" pitchFamily="18" charset="0"/>
              </a:rPr>
              <a:t>κωδικο</a:t>
            </a:r>
            <a:r>
              <a:rPr lang="en-US" sz="1800" dirty="0">
                <a:cs typeface="Times New Roman" pitchFamily="18" charset="0"/>
              </a:rPr>
              <a:t>ποίησης περιγράφουν ένα </a:t>
            </a:r>
            <a:r>
              <a:rPr lang="el-GR" sz="1800" dirty="0">
                <a:cs typeface="Times New Roman" pitchFamily="18" charset="0"/>
              </a:rPr>
              <a:t>π</a:t>
            </a:r>
            <a:r>
              <a:rPr lang="en-US" sz="1800" dirty="0">
                <a:cs typeface="Times New Roman" pitchFamily="18" charset="0"/>
              </a:rPr>
              <a:t>λα</a:t>
            </a:r>
            <a:r>
              <a:rPr lang="en-US" sz="1800" dirty="0" err="1">
                <a:cs typeface="Times New Roman" pitchFamily="18" charset="0"/>
              </a:rPr>
              <a:t>ίσιο</a:t>
            </a:r>
            <a:r>
              <a:rPr lang="en-US" sz="1800" dirty="0">
                <a:cs typeface="Times New Roman" pitchFamily="18" charset="0"/>
              </a:rPr>
              <a:t> επεξήγησης της αλληλεπίδρασης ασθενή – ιατρού στην Πρωτοβάθμια Φροντίδα Υγείας τόσο σε ένα περιστατικό όσο και σε μια σειρά περιστατικών</a:t>
            </a:r>
          </a:p>
          <a:p>
            <a:pPr algn="just">
              <a:buFont typeface="Arial" pitchFamily="34" charset="0"/>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800" dirty="0" err="1">
                <a:cs typeface="Times New Roman" pitchFamily="18" charset="0"/>
              </a:rPr>
              <a:t>Γίνετ</a:t>
            </a:r>
            <a:r>
              <a:rPr lang="en-US" sz="1800" dirty="0">
                <a:cs typeface="Times New Roman" pitchFamily="18" charset="0"/>
              </a:rPr>
              <a:t>αι παρακολούθηση της άποψης του ασθενή για την υγεία του ενώ γίνεται δυνατή η πλήρης απεικόνιση της κατάστασης της υγείας ενός ατόμου κατά τη διαδικασία θεραπείας</a:t>
            </a:r>
          </a:p>
          <a:p>
            <a:pPr algn="just">
              <a:buFont typeface="Arial" pitchFamily="34" charset="0"/>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800" dirty="0" err="1">
                <a:cs typeface="Times New Roman" pitchFamily="18" charset="0"/>
              </a:rPr>
              <a:t>Το</a:t>
            </a:r>
            <a:r>
              <a:rPr lang="en-US" sz="1800" dirty="0">
                <a:cs typeface="Times New Roman" pitchFamily="18" charset="0"/>
              </a:rPr>
              <a:t> π</a:t>
            </a:r>
            <a:r>
              <a:rPr lang="en-US" sz="1800" dirty="0" err="1">
                <a:cs typeface="Times New Roman" pitchFamily="18" charset="0"/>
              </a:rPr>
              <a:t>ρότυ</a:t>
            </a:r>
            <a:r>
              <a:rPr lang="en-US" sz="1800" dirty="0">
                <a:cs typeface="Times New Roman" pitchFamily="18" charset="0"/>
              </a:rPr>
              <a:t>πο ICPC-2 αφορά στη πρωτοβάθμια φροντίδα υγείας, κωδικοποιεί επιτυχώς το 90% των επισκέψεων στην ΠΦΥ, ενώ κωδικοποιεί και κοινωνικού χαρακτήρα προβλήματα.</a:t>
            </a:r>
          </a:p>
        </p:txBody>
      </p:sp>
    </p:spTree>
    <p:extLst>
      <p:ext uri="{BB962C8B-B14F-4D97-AF65-F5344CB8AC3E}">
        <p14:creationId xmlns:p14="http://schemas.microsoft.com/office/powerpoint/2010/main" val="115385787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3"/>
          <p:cNvSpPr>
            <a:spLocks noGrp="1" noChangeArrowheads="1"/>
          </p:cNvSpPr>
          <p:nvPr>
            <p:ph type="body" idx="1"/>
          </p:nvPr>
        </p:nvSpPr>
        <p:spPr>
          <a:xfrm>
            <a:off x="457200" y="1598613"/>
            <a:ext cx="8229600" cy="5638800"/>
          </a:xfrm>
        </p:spPr>
        <p:txBody>
          <a:bodyPr/>
          <a:lstStyle/>
          <a:p>
            <a:pPr algn="just">
              <a:lnSpc>
                <a:spcPct val="80000"/>
              </a:lnSpc>
              <a:buFont typeface="Arial" pitchFamily="34" charset="0"/>
              <a:buChar char="•"/>
            </a:pPr>
            <a:r>
              <a:rPr lang="el-GR" sz="2400" dirty="0"/>
              <a:t>Κάλυψη αναγκών της Πρωτοβάθμιας Φροντίδας Υγείας</a:t>
            </a:r>
          </a:p>
          <a:p>
            <a:pPr algn="just">
              <a:lnSpc>
                <a:spcPct val="80000"/>
              </a:lnSpc>
              <a:buFont typeface="Arial" pitchFamily="34" charset="0"/>
              <a:buChar char="•"/>
            </a:pPr>
            <a:endParaRPr lang="el-GR" sz="2400" dirty="0"/>
          </a:p>
          <a:p>
            <a:pPr algn="just">
              <a:lnSpc>
                <a:spcPct val="80000"/>
              </a:lnSpc>
              <a:buFont typeface="Arial" pitchFamily="34" charset="0"/>
              <a:buChar char="•"/>
            </a:pPr>
            <a:r>
              <a:rPr lang="el-GR" sz="2400" dirty="0"/>
              <a:t>Διαξονικό σύστημα ταξινόμησης βάσει 1</a:t>
            </a:r>
            <a:r>
              <a:rPr lang="en-US" sz="2400" dirty="0"/>
              <a:t>7</a:t>
            </a:r>
            <a:r>
              <a:rPr lang="el-GR" sz="2400" dirty="0"/>
              <a:t> κεφαλαίων και 7 τμημάτων</a:t>
            </a:r>
          </a:p>
          <a:p>
            <a:pPr algn="just">
              <a:lnSpc>
                <a:spcPct val="80000"/>
              </a:lnSpc>
              <a:buFont typeface="Arial" pitchFamily="34" charset="0"/>
              <a:buChar char="•"/>
            </a:pPr>
            <a:endParaRPr lang="el-GR" sz="2400" dirty="0"/>
          </a:p>
          <a:p>
            <a:pPr algn="just">
              <a:lnSpc>
                <a:spcPct val="80000"/>
              </a:lnSpc>
              <a:buFont typeface="Arial" pitchFamily="34" charset="0"/>
              <a:buChar char="•"/>
            </a:pPr>
            <a:r>
              <a:rPr lang="el-GR" sz="2400" dirty="0"/>
              <a:t>15 κεφάλαια αναφέρονται σε συστήματα οργανισμού, 1 σε ψυχολογικά και 1 σε κοινωνικά προβλήματα</a:t>
            </a:r>
          </a:p>
          <a:p>
            <a:pPr algn="just">
              <a:lnSpc>
                <a:spcPct val="80000"/>
              </a:lnSpc>
              <a:buFont typeface="Arial" pitchFamily="34" charset="0"/>
              <a:buChar char="•"/>
            </a:pPr>
            <a:endParaRPr lang="el-GR" sz="2400" dirty="0"/>
          </a:p>
          <a:p>
            <a:pPr algn="just">
              <a:lnSpc>
                <a:spcPct val="80000"/>
              </a:lnSpc>
              <a:buFont typeface="Arial" pitchFamily="34" charset="0"/>
              <a:buChar char="•"/>
            </a:pPr>
            <a:r>
              <a:rPr lang="el-GR" sz="2400" dirty="0"/>
              <a:t>Κωδικοποίηση κεφαλαίων βάσει ενός γράμματος (Α έως </a:t>
            </a:r>
            <a:r>
              <a:rPr lang="en-US" sz="2400" dirty="0"/>
              <a:t>Z</a:t>
            </a:r>
            <a:r>
              <a:rPr lang="el-GR" sz="2400" dirty="0"/>
              <a:t>)</a:t>
            </a:r>
          </a:p>
          <a:p>
            <a:pPr algn="just">
              <a:lnSpc>
                <a:spcPct val="80000"/>
              </a:lnSpc>
              <a:buFont typeface="Times New Roman" pitchFamily="18" charset="0"/>
              <a:buNone/>
            </a:pPr>
            <a:r>
              <a:rPr lang="el-GR" sz="2400" dirty="0"/>
              <a:t> </a:t>
            </a:r>
          </a:p>
          <a:p>
            <a:pPr algn="just">
              <a:lnSpc>
                <a:spcPct val="80000"/>
              </a:lnSpc>
              <a:buFont typeface="Arial" pitchFamily="34" charset="0"/>
              <a:buChar char="•"/>
            </a:pPr>
            <a:r>
              <a:rPr lang="el-GR" sz="2400" dirty="0"/>
              <a:t>Κάθε τμήμα περιλαμβάνει ένα σύνολο διψήφιων κωδικών</a:t>
            </a:r>
            <a:r>
              <a:rPr lang="el-GR" sz="600" dirty="0"/>
              <a:t> </a:t>
            </a:r>
            <a:endParaRPr lang="en-US" sz="600" dirty="0"/>
          </a:p>
        </p:txBody>
      </p:sp>
      <p:sp>
        <p:nvSpPr>
          <p:cNvPr id="88066" name="Rectangle 4"/>
          <p:cNvSpPr>
            <a:spLocks noGrp="1" noChangeArrowheads="1"/>
          </p:cNvSpPr>
          <p:nvPr>
            <p:ph type="title"/>
          </p:nvPr>
        </p:nvSpPr>
        <p:spPr>
          <a:xfrm>
            <a:off x="762000" y="-103187"/>
            <a:ext cx="7924800" cy="1246187"/>
          </a:xfrm>
        </p:spPr>
        <p:txBody>
          <a:bodyPr/>
          <a:lstStyle/>
          <a:p>
            <a:r>
              <a:rPr lang="en-US" dirty="0"/>
              <a:t>ICPC-2</a:t>
            </a:r>
          </a:p>
        </p:txBody>
      </p:sp>
    </p:spTree>
    <p:extLst>
      <p:ext uri="{BB962C8B-B14F-4D97-AF65-F5344CB8AC3E}">
        <p14:creationId xmlns:p14="http://schemas.microsoft.com/office/powerpoint/2010/main" val="4155318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International Classification of Diseases (ICD-10)</a:t>
            </a:r>
          </a:p>
        </p:txBody>
      </p:sp>
      <p:sp>
        <p:nvSpPr>
          <p:cNvPr id="3" name="Content Placeholder 2"/>
          <p:cNvSpPr>
            <a:spLocks noGrp="1"/>
          </p:cNvSpPr>
          <p:nvPr>
            <p:ph idx="1"/>
          </p:nvPr>
        </p:nvSpPr>
        <p:spPr>
          <a:xfrm>
            <a:off x="228600" y="1295400"/>
            <a:ext cx="8686800" cy="5410199"/>
          </a:xfrm>
        </p:spPr>
        <p:txBody>
          <a:bodyPr>
            <a:normAutofit/>
          </a:bodyPr>
          <a:lstStyle/>
          <a:p>
            <a:r>
              <a:rPr lang="el-GR" b="1" u="sng" dirty="0"/>
              <a:t>Διεθνής Ταξινόμηση των Νοσημάτων</a:t>
            </a:r>
            <a:r>
              <a:rPr lang="el-GR" b="1" dirty="0"/>
              <a:t> </a:t>
            </a:r>
            <a:r>
              <a:rPr lang="el-GR" dirty="0"/>
              <a:t>(</a:t>
            </a:r>
            <a:r>
              <a:rPr lang="en-US" dirty="0"/>
              <a:t>International Classification of Diseases</a:t>
            </a:r>
            <a:r>
              <a:rPr lang="el-GR" dirty="0"/>
              <a:t>-</a:t>
            </a:r>
            <a:r>
              <a:rPr lang="en-US" dirty="0"/>
              <a:t>ICD</a:t>
            </a:r>
            <a:r>
              <a:rPr lang="el-GR" dirty="0"/>
              <a:t>)</a:t>
            </a:r>
            <a:endParaRPr lang="en-US" dirty="0"/>
          </a:p>
          <a:p>
            <a:pPr lvl="1"/>
            <a:r>
              <a:rPr lang="el-GR" b="1" dirty="0">
                <a:solidFill>
                  <a:srgbClr val="FFC000"/>
                </a:solidFill>
              </a:rPr>
              <a:t>σύστημα που ασχολείται με την ομαδοποίηση/ταξινόμηση των ασθενειών, η οποία στηρίζεται στην αιτιολογία, την ανατομική εντόπιση και τη συμπτωματολογία</a:t>
            </a:r>
            <a:r>
              <a:rPr lang="en-US" dirty="0">
                <a:solidFill>
                  <a:srgbClr val="FFC000"/>
                </a:solidFill>
              </a:rPr>
              <a:t> </a:t>
            </a:r>
            <a:r>
              <a:rPr lang="en-US" dirty="0">
                <a:solidFill>
                  <a:srgbClr val="FFC000"/>
                </a:solidFill>
                <a:sym typeface="Wingdings" pitchFamily="2" charset="2"/>
              </a:rPr>
              <a:t> </a:t>
            </a:r>
            <a:r>
              <a:rPr lang="el-GR" dirty="0">
                <a:solidFill>
                  <a:srgbClr val="FFC000"/>
                </a:solidFill>
              </a:rPr>
              <a:t>καταχωρεί τις παθολογικές οντότητες σύμφωνα με προκαθορισμένα κριτήρια</a:t>
            </a:r>
            <a:endParaRPr lang="en-US" dirty="0">
              <a:solidFill>
                <a:srgbClr val="FFC000"/>
              </a:solidFill>
            </a:endParaRPr>
          </a:p>
          <a:p>
            <a:endParaRPr lang="en-US" dirty="0"/>
          </a:p>
          <a:p>
            <a:r>
              <a:rPr lang="el-GR" dirty="0"/>
              <a:t>Διευκόλυνση αποθήκευσης και ανάκτησης των διαγνωστικών πληροφοριών για κλινικούς, επιδημιολογικούς και ποιοτικούς λόγους</a:t>
            </a:r>
          </a:p>
          <a:p>
            <a:endParaRPr lang="en-US" dirty="0"/>
          </a:p>
          <a:p>
            <a:r>
              <a:rPr lang="el-GR" dirty="0"/>
              <a:t>Βάση για τη σύνταξη των εθνικών στατιστικών θνησιμότητας και νοσηρότητας</a:t>
            </a:r>
            <a:endParaRPr lang="en-US" dirty="0"/>
          </a:p>
        </p:txBody>
      </p:sp>
    </p:spTree>
    <p:extLst>
      <p:ext uri="{BB962C8B-B14F-4D97-AF65-F5344CB8AC3E}">
        <p14:creationId xmlns:p14="http://schemas.microsoft.com/office/powerpoint/2010/main" val="35028194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Rectangle 5"/>
          <p:cNvSpPr>
            <a:spLocks noGrp="1" noChangeArrowheads="1"/>
          </p:cNvSpPr>
          <p:nvPr>
            <p:ph type="title"/>
          </p:nvPr>
        </p:nvSpPr>
        <p:spPr>
          <a:xfrm>
            <a:off x="609600" y="152400"/>
            <a:ext cx="7315200" cy="1154097"/>
          </a:xfrm>
        </p:spPr>
        <p:txBody>
          <a:bodyPr/>
          <a:lstStyle/>
          <a:p>
            <a:r>
              <a:rPr lang="el-GR" dirty="0"/>
              <a:t>Κεφάλαια </a:t>
            </a:r>
            <a:r>
              <a:rPr lang="en-US" dirty="0"/>
              <a:t>ICPC-2</a:t>
            </a:r>
          </a:p>
        </p:txBody>
      </p:sp>
      <p:sp>
        <p:nvSpPr>
          <p:cNvPr id="89090" name="Rectangle 3"/>
          <p:cNvSpPr>
            <a:spLocks noGrp="1" noChangeArrowheads="1"/>
          </p:cNvSpPr>
          <p:nvPr>
            <p:ph sz="half" idx="4294967295"/>
          </p:nvPr>
        </p:nvSpPr>
        <p:spPr>
          <a:xfrm>
            <a:off x="609600" y="1752600"/>
            <a:ext cx="4075113" cy="4264025"/>
          </a:xfrm>
          <a:prstGeom prst="rect">
            <a:avLst/>
          </a:prstGeom>
        </p:spPr>
        <p:txBody>
          <a:bodyPr/>
          <a:lstStyle/>
          <a:p>
            <a:pPr algn="just">
              <a:lnSpc>
                <a:spcPct val="80000"/>
              </a:lnSpc>
              <a:buFont typeface="Times New Roman" pitchFamily="18" charset="0"/>
              <a:buNone/>
            </a:pPr>
            <a:r>
              <a:rPr lang="pt-BR" sz="1800" dirty="0"/>
              <a:t>A	</a:t>
            </a:r>
            <a:r>
              <a:rPr lang="el-GR" sz="1800" dirty="0"/>
              <a:t>- Γενικό</a:t>
            </a:r>
            <a:r>
              <a:rPr lang="en-US" sz="1800" dirty="0"/>
              <a:t> </a:t>
            </a:r>
            <a:r>
              <a:rPr lang="el-GR" sz="1800" dirty="0"/>
              <a:t>	</a:t>
            </a:r>
          </a:p>
          <a:p>
            <a:pPr algn="just">
              <a:lnSpc>
                <a:spcPct val="80000"/>
              </a:lnSpc>
              <a:buFont typeface="Times New Roman" pitchFamily="18" charset="0"/>
              <a:buNone/>
            </a:pPr>
            <a:r>
              <a:rPr lang="en-AU" sz="1800" dirty="0"/>
              <a:t>B</a:t>
            </a:r>
            <a:r>
              <a:rPr lang="el-GR" sz="1800" dirty="0"/>
              <a:t>	- Αίμα</a:t>
            </a:r>
            <a:r>
              <a:rPr lang="en-US" sz="1800" dirty="0"/>
              <a:t> </a:t>
            </a:r>
            <a:endParaRPr lang="el-GR" sz="1800" dirty="0"/>
          </a:p>
          <a:p>
            <a:pPr algn="just">
              <a:lnSpc>
                <a:spcPct val="80000"/>
              </a:lnSpc>
              <a:buFont typeface="Times New Roman" pitchFamily="18" charset="0"/>
              <a:buNone/>
            </a:pPr>
            <a:r>
              <a:rPr lang="en-AU" sz="1800" dirty="0"/>
              <a:t>D</a:t>
            </a:r>
            <a:r>
              <a:rPr lang="el-GR" sz="1800" dirty="0"/>
              <a:t>	- Πεπτικό</a:t>
            </a:r>
            <a:r>
              <a:rPr lang="en-US" sz="1800" dirty="0"/>
              <a:t> </a:t>
            </a:r>
            <a:endParaRPr lang="el-GR" sz="1800" dirty="0"/>
          </a:p>
          <a:p>
            <a:pPr algn="just">
              <a:lnSpc>
                <a:spcPct val="80000"/>
              </a:lnSpc>
              <a:buFont typeface="Times New Roman" pitchFamily="18" charset="0"/>
              <a:buNone/>
            </a:pPr>
            <a:r>
              <a:rPr lang="en-AU" sz="1800" dirty="0"/>
              <a:t>F</a:t>
            </a:r>
            <a:r>
              <a:rPr lang="el-GR" sz="1800" dirty="0"/>
              <a:t>	- Οφθαλμός</a:t>
            </a:r>
            <a:r>
              <a:rPr lang="en-US" sz="1800" dirty="0"/>
              <a:t> </a:t>
            </a:r>
            <a:endParaRPr lang="el-GR" sz="1800" dirty="0"/>
          </a:p>
          <a:p>
            <a:pPr algn="just">
              <a:lnSpc>
                <a:spcPct val="80000"/>
              </a:lnSpc>
              <a:buFont typeface="Times New Roman" pitchFamily="18" charset="0"/>
              <a:buNone/>
            </a:pPr>
            <a:r>
              <a:rPr lang="pt-BR" sz="1800" dirty="0"/>
              <a:t>H	</a:t>
            </a:r>
            <a:r>
              <a:rPr lang="el-GR" sz="1800" dirty="0"/>
              <a:t>- Ους</a:t>
            </a:r>
            <a:r>
              <a:rPr lang="en-US" sz="1800" dirty="0"/>
              <a:t> </a:t>
            </a:r>
            <a:endParaRPr lang="el-GR" sz="1800" dirty="0"/>
          </a:p>
          <a:p>
            <a:pPr algn="just">
              <a:lnSpc>
                <a:spcPct val="80000"/>
              </a:lnSpc>
              <a:buFont typeface="Times New Roman" pitchFamily="18" charset="0"/>
              <a:buNone/>
            </a:pPr>
            <a:r>
              <a:rPr lang="fr-FR" sz="1800" dirty="0"/>
              <a:t>K</a:t>
            </a:r>
            <a:r>
              <a:rPr lang="el-GR" sz="1800" dirty="0"/>
              <a:t>	- Κυκλοφοριακό</a:t>
            </a:r>
          </a:p>
          <a:p>
            <a:pPr algn="just">
              <a:lnSpc>
                <a:spcPct val="80000"/>
              </a:lnSpc>
              <a:buFont typeface="Times New Roman" pitchFamily="18" charset="0"/>
              <a:buNone/>
            </a:pPr>
            <a:r>
              <a:rPr lang="pt-BR" sz="1800" dirty="0"/>
              <a:t>L	</a:t>
            </a:r>
            <a:r>
              <a:rPr lang="el-GR" sz="1800" dirty="0"/>
              <a:t>- </a:t>
            </a:r>
            <a:r>
              <a:rPr lang="el-GR" sz="1800" dirty="0" err="1"/>
              <a:t>Μυοσκελετικό</a:t>
            </a:r>
            <a:endParaRPr lang="el-GR" sz="1800" dirty="0"/>
          </a:p>
          <a:p>
            <a:pPr algn="just">
              <a:lnSpc>
                <a:spcPct val="80000"/>
              </a:lnSpc>
              <a:buFont typeface="Times New Roman" pitchFamily="18" charset="0"/>
              <a:buNone/>
            </a:pPr>
            <a:r>
              <a:rPr lang="en-AU" sz="1800" dirty="0"/>
              <a:t>N</a:t>
            </a:r>
            <a:r>
              <a:rPr lang="el-GR" sz="1800" dirty="0"/>
              <a:t>	- Νευρολογικό</a:t>
            </a:r>
            <a:r>
              <a:rPr lang="en-US" sz="1800" dirty="0"/>
              <a:t> </a:t>
            </a:r>
            <a:endParaRPr lang="el-GR" sz="1800" dirty="0"/>
          </a:p>
        </p:txBody>
      </p:sp>
      <p:sp>
        <p:nvSpPr>
          <p:cNvPr id="89091" name="Content Placeholder 3"/>
          <p:cNvSpPr>
            <a:spLocks noGrp="1"/>
          </p:cNvSpPr>
          <p:nvPr>
            <p:ph sz="half" idx="4294967295"/>
          </p:nvPr>
        </p:nvSpPr>
        <p:spPr>
          <a:xfrm>
            <a:off x="4837113" y="1752600"/>
            <a:ext cx="4075112" cy="4264025"/>
          </a:xfrm>
          <a:prstGeom prst="rect">
            <a:avLst/>
          </a:prstGeom>
        </p:spPr>
        <p:txBody>
          <a:bodyPr/>
          <a:lstStyle/>
          <a:p>
            <a:pPr algn="just">
              <a:lnSpc>
                <a:spcPct val="80000"/>
              </a:lnSpc>
              <a:buFont typeface="Times New Roman" pitchFamily="18" charset="0"/>
              <a:buNone/>
            </a:pPr>
            <a:r>
              <a:rPr lang="en-AU" sz="1800" dirty="0"/>
              <a:t>P</a:t>
            </a:r>
            <a:r>
              <a:rPr lang="el-GR" sz="1800" dirty="0"/>
              <a:t>	 - Ψυχολογικό</a:t>
            </a:r>
          </a:p>
          <a:p>
            <a:pPr algn="just">
              <a:lnSpc>
                <a:spcPct val="80000"/>
              </a:lnSpc>
              <a:buFont typeface="Times New Roman" pitchFamily="18" charset="0"/>
              <a:buNone/>
            </a:pPr>
            <a:r>
              <a:rPr lang="en-AU" sz="1800" dirty="0"/>
              <a:t>R</a:t>
            </a:r>
            <a:r>
              <a:rPr lang="el-GR" sz="1800" dirty="0"/>
              <a:t>	 - Αναπνευστικό</a:t>
            </a:r>
          </a:p>
          <a:p>
            <a:pPr algn="just">
              <a:lnSpc>
                <a:spcPct val="80000"/>
              </a:lnSpc>
              <a:buFont typeface="Times New Roman" pitchFamily="18" charset="0"/>
              <a:buNone/>
            </a:pPr>
            <a:r>
              <a:rPr lang="pt-BR" sz="1800" dirty="0"/>
              <a:t>S	</a:t>
            </a:r>
            <a:r>
              <a:rPr lang="el-GR" sz="1800" dirty="0"/>
              <a:t> - Δέρμα</a:t>
            </a:r>
          </a:p>
          <a:p>
            <a:pPr algn="just">
              <a:lnSpc>
                <a:spcPct val="80000"/>
              </a:lnSpc>
              <a:buFont typeface="Times New Roman" pitchFamily="18" charset="0"/>
              <a:buNone/>
            </a:pPr>
            <a:r>
              <a:rPr lang="fr-FR" sz="1800" dirty="0"/>
              <a:t>T</a:t>
            </a:r>
            <a:r>
              <a:rPr lang="el-GR" sz="1800" dirty="0"/>
              <a:t>  - Ενδοκρινολογικό Μεταβολισμός</a:t>
            </a:r>
          </a:p>
          <a:p>
            <a:pPr algn="just">
              <a:lnSpc>
                <a:spcPct val="80000"/>
              </a:lnSpc>
              <a:buFont typeface="Times New Roman" pitchFamily="18" charset="0"/>
              <a:buNone/>
            </a:pPr>
            <a:r>
              <a:rPr lang="pt-BR" sz="1800" dirty="0"/>
              <a:t>U	</a:t>
            </a:r>
            <a:r>
              <a:rPr lang="el-GR" sz="1800" dirty="0"/>
              <a:t> - Ουροποιητικό</a:t>
            </a:r>
          </a:p>
          <a:p>
            <a:pPr algn="just">
              <a:lnSpc>
                <a:spcPct val="80000"/>
              </a:lnSpc>
              <a:buFont typeface="Times New Roman" pitchFamily="18" charset="0"/>
              <a:buNone/>
            </a:pPr>
            <a:r>
              <a:rPr lang="en-AU" sz="1800" dirty="0"/>
              <a:t>W</a:t>
            </a:r>
            <a:r>
              <a:rPr lang="el-GR" sz="1800" dirty="0"/>
              <a:t> - Εγκυμοσύνη-Οικ. </a:t>
            </a:r>
            <a:r>
              <a:rPr lang="el-GR" sz="1800" dirty="0" err="1"/>
              <a:t>Προγρ</a:t>
            </a:r>
            <a:r>
              <a:rPr lang="el-GR" sz="1800" dirty="0"/>
              <a:t>/</a:t>
            </a:r>
            <a:r>
              <a:rPr lang="el-GR" sz="1800" dirty="0" err="1"/>
              <a:t>σμός</a:t>
            </a:r>
            <a:endParaRPr lang="el-GR" sz="1800" dirty="0"/>
          </a:p>
          <a:p>
            <a:pPr algn="just">
              <a:lnSpc>
                <a:spcPct val="80000"/>
              </a:lnSpc>
              <a:buFont typeface="Times New Roman" pitchFamily="18" charset="0"/>
              <a:buNone/>
            </a:pPr>
            <a:r>
              <a:rPr lang="en-AU" sz="1800" dirty="0"/>
              <a:t>X</a:t>
            </a:r>
            <a:r>
              <a:rPr lang="el-GR" sz="1800" dirty="0"/>
              <a:t>	 - Γενετικό γυναικός</a:t>
            </a:r>
          </a:p>
          <a:p>
            <a:pPr algn="just">
              <a:lnSpc>
                <a:spcPct val="80000"/>
              </a:lnSpc>
              <a:buFont typeface="Times New Roman" pitchFamily="18" charset="0"/>
              <a:buNone/>
            </a:pPr>
            <a:r>
              <a:rPr lang="en-AU" sz="1800" dirty="0"/>
              <a:t>Y</a:t>
            </a:r>
            <a:r>
              <a:rPr lang="el-GR" sz="1800" dirty="0"/>
              <a:t>	 - Γενετικό ανδρός</a:t>
            </a:r>
          </a:p>
          <a:p>
            <a:pPr algn="just">
              <a:lnSpc>
                <a:spcPct val="80000"/>
              </a:lnSpc>
              <a:buFont typeface="Times New Roman" pitchFamily="18" charset="0"/>
              <a:buNone/>
            </a:pPr>
            <a:r>
              <a:rPr lang="pt-BR" sz="1800" dirty="0"/>
              <a:t>Z	</a:t>
            </a:r>
            <a:r>
              <a:rPr lang="el-GR" sz="1800" dirty="0"/>
              <a:t> - Κοινωνικό</a:t>
            </a:r>
            <a:endParaRPr lang="en-US" sz="1800" dirty="0"/>
          </a:p>
        </p:txBody>
      </p:sp>
    </p:spTree>
    <p:extLst>
      <p:ext uri="{BB962C8B-B14F-4D97-AF65-F5344CB8AC3E}">
        <p14:creationId xmlns:p14="http://schemas.microsoft.com/office/powerpoint/2010/main" val="6687189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Rectangle 2"/>
          <p:cNvSpPr>
            <a:spLocks noGrp="1" noChangeArrowheads="1"/>
          </p:cNvSpPr>
          <p:nvPr>
            <p:ph type="title"/>
          </p:nvPr>
        </p:nvSpPr>
        <p:spPr>
          <a:xfrm>
            <a:off x="2971800" y="277813"/>
            <a:ext cx="5715000" cy="1246187"/>
          </a:xfrm>
        </p:spPr>
        <p:txBody>
          <a:bodyPr/>
          <a:lstStyle/>
          <a:p>
            <a:r>
              <a:rPr lang="el-GR"/>
              <a:t>Τμήματα </a:t>
            </a:r>
            <a:r>
              <a:rPr lang="en-US"/>
              <a:t>ICPC-2</a:t>
            </a:r>
          </a:p>
        </p:txBody>
      </p:sp>
      <p:graphicFrame>
        <p:nvGraphicFramePr>
          <p:cNvPr id="244847" name="Group 111"/>
          <p:cNvGraphicFramePr>
            <a:graphicFrameLocks noGrp="1"/>
          </p:cNvGraphicFramePr>
          <p:nvPr>
            <p:ph idx="1"/>
            <p:extLst>
              <p:ext uri="{D42A27DB-BD31-4B8C-83A1-F6EECF244321}">
                <p14:modId xmlns:p14="http://schemas.microsoft.com/office/powerpoint/2010/main" val="3169776592"/>
              </p:ext>
            </p:extLst>
          </p:nvPr>
        </p:nvGraphicFramePr>
        <p:xfrm>
          <a:off x="762000" y="1741488"/>
          <a:ext cx="8077200" cy="4430714"/>
        </p:xfrm>
        <a:graphic>
          <a:graphicData uri="http://schemas.openxmlformats.org/drawingml/2006/table">
            <a:tbl>
              <a:tblPr/>
              <a:tblGrid>
                <a:gridCol w="5486400">
                  <a:extLst>
                    <a:ext uri="{9D8B030D-6E8A-4147-A177-3AD203B41FA5}">
                      <a16:colId xmlns:a16="http://schemas.microsoft.com/office/drawing/2014/main" val="20000"/>
                    </a:ext>
                  </a:extLst>
                </a:gridCol>
                <a:gridCol w="2590800">
                  <a:extLst>
                    <a:ext uri="{9D8B030D-6E8A-4147-A177-3AD203B41FA5}">
                      <a16:colId xmlns:a16="http://schemas.microsoft.com/office/drawing/2014/main" val="20001"/>
                    </a:ext>
                  </a:extLst>
                </a:gridCol>
              </a:tblGrid>
              <a:tr h="457200">
                <a:tc>
                  <a:txBody>
                    <a:bodyPr/>
                    <a:lstStyle/>
                    <a:p>
                      <a:pPr marL="342900" marR="0" lvl="0" indent="-342900" algn="ctr" defTabSz="914400" rtl="0" eaLnBrk="1" fontAlgn="base" latinLnBrk="0" hangingPunct="1">
                        <a:lnSpc>
                          <a:spcPct val="100000"/>
                        </a:lnSpc>
                        <a:spcBef>
                          <a:spcPct val="0"/>
                        </a:spcBef>
                        <a:spcAft>
                          <a:spcPct val="0"/>
                        </a:spcAft>
                        <a:buClr>
                          <a:schemeClr val="accent1"/>
                        </a:buClr>
                        <a:buSzPct val="65000"/>
                        <a:buFont typeface="Wingdings" pitchFamily="2" charset="2"/>
                        <a:buNone/>
                        <a:tabLst/>
                      </a:pPr>
                      <a:r>
                        <a:rPr kumimoji="0" lang="el-GR" sz="2200" b="1" i="0" u="none" strike="noStrike" cap="none" normalizeH="0" baseline="0" dirty="0">
                          <a:ln>
                            <a:noFill/>
                          </a:ln>
                          <a:solidFill>
                            <a:srgbClr val="C00000"/>
                          </a:solidFill>
                          <a:effectLst/>
                          <a:latin typeface="Times New Roman" pitchFamily="18" charset="0"/>
                          <a:ea typeface="ＭＳ Ｐゴシック" pitchFamily="34" charset="-128"/>
                          <a:cs typeface="Times New Roman" pitchFamily="18" charset="0"/>
                        </a:rPr>
                        <a:t>ΤΜΗΜΑ</a:t>
                      </a:r>
                      <a:endParaRPr kumimoji="0" lang="el-GR" sz="2200" b="0" i="0" u="none" strike="noStrike" cap="none" normalizeH="0" baseline="0" dirty="0">
                        <a:ln>
                          <a:noFill/>
                        </a:ln>
                        <a:solidFill>
                          <a:srgbClr val="C00000"/>
                        </a:solidFill>
                        <a:effectLst/>
                        <a:latin typeface="Arial" pitchFamily="34"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accent1"/>
                        </a:buClr>
                        <a:buSzPct val="65000"/>
                        <a:buFont typeface="Wingdings" pitchFamily="2" charset="2"/>
                        <a:buNone/>
                        <a:tabLst/>
                      </a:pPr>
                      <a:r>
                        <a:rPr kumimoji="0" lang="el-GR" sz="2200" b="1" i="0" u="none" strike="noStrike" cap="none" normalizeH="0" baseline="0">
                          <a:ln>
                            <a:noFill/>
                          </a:ln>
                          <a:solidFill>
                            <a:srgbClr val="C00000"/>
                          </a:solidFill>
                          <a:effectLst/>
                          <a:latin typeface="Times New Roman" pitchFamily="18" charset="0"/>
                          <a:ea typeface="ＭＳ Ｐゴシック" pitchFamily="34" charset="-128"/>
                          <a:cs typeface="Times New Roman" pitchFamily="18" charset="0"/>
                        </a:rPr>
                        <a:t>ΚΩΔΙΚΟΙ</a:t>
                      </a:r>
                      <a:endParaRPr kumimoji="0" lang="el-GR" sz="2200" b="0" i="0" u="none" strike="noStrike" cap="none" normalizeH="0" baseline="0">
                        <a:ln>
                          <a:noFill/>
                        </a:ln>
                        <a:solidFill>
                          <a:srgbClr val="C00000"/>
                        </a:solidFill>
                        <a:effectLst/>
                        <a:latin typeface="Arial" pitchFamily="34"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extLst>
                  <a:ext uri="{0D108BD9-81ED-4DB2-BD59-A6C34878D82A}">
                    <a16:rowId xmlns:a16="http://schemas.microsoft.com/office/drawing/2014/main" val="10000"/>
                  </a:ext>
                </a:extLst>
              </a:tr>
              <a:tr h="531813">
                <a:tc>
                  <a:txBody>
                    <a:bodyPr/>
                    <a:lstStyle/>
                    <a:p>
                      <a:pPr marL="342900" marR="0" lvl="0" indent="-342900" algn="l" defTabSz="914400" rtl="0" eaLnBrk="1" fontAlgn="base" latinLnBrk="0" hangingPunct="1">
                        <a:lnSpc>
                          <a:spcPct val="100000"/>
                        </a:lnSpc>
                        <a:spcBef>
                          <a:spcPct val="0"/>
                        </a:spcBef>
                        <a:spcAft>
                          <a:spcPct val="0"/>
                        </a:spcAft>
                        <a:buClr>
                          <a:schemeClr val="accent1"/>
                        </a:buClr>
                        <a:buSzPct val="65000"/>
                        <a:buFont typeface="Wingdings" pitchFamily="2" charset="2"/>
                        <a:buNone/>
                        <a:tabLst/>
                      </a:pPr>
                      <a:r>
                        <a:rPr kumimoji="0" lang="el-GR" sz="2200" b="0" i="0" u="none" strike="noStrike" cap="none" normalizeH="0" baseline="0">
                          <a:ln>
                            <a:noFill/>
                          </a:ln>
                          <a:solidFill>
                            <a:srgbClr val="C00000"/>
                          </a:solidFill>
                          <a:effectLst/>
                          <a:latin typeface="Times New Roman" pitchFamily="18" charset="0"/>
                          <a:ea typeface="ＭＳ Ｐゴシック" pitchFamily="34" charset="-128"/>
                          <a:cs typeface="Times New Roman" pitchFamily="18" charset="0"/>
                        </a:rPr>
                        <a:t>1. Συμπτώματα-ενοχλήσεις</a:t>
                      </a:r>
                      <a:endParaRPr kumimoji="0" lang="el-GR" sz="2200" b="0" i="0" u="none" strike="noStrike" cap="none" normalizeH="0" baseline="0">
                        <a:ln>
                          <a:noFill/>
                        </a:ln>
                        <a:solidFill>
                          <a:srgbClr val="C00000"/>
                        </a:solidFill>
                        <a:effectLst/>
                        <a:latin typeface="Arial" pitchFamily="34"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accent1"/>
                        </a:buClr>
                        <a:buSzPct val="65000"/>
                        <a:buFont typeface="Wingdings" pitchFamily="2" charset="2"/>
                        <a:buNone/>
                        <a:tabLst/>
                      </a:pPr>
                      <a:r>
                        <a:rPr kumimoji="0" lang="el-GR" sz="2200" b="0" i="0" u="none" strike="noStrike" cap="none" normalizeH="0" baseline="0">
                          <a:ln>
                            <a:noFill/>
                          </a:ln>
                          <a:solidFill>
                            <a:srgbClr val="C00000"/>
                          </a:solidFill>
                          <a:effectLst/>
                          <a:latin typeface="Times New Roman" pitchFamily="18" charset="0"/>
                          <a:ea typeface="ＭＳ Ｐゴシック" pitchFamily="34" charset="-128"/>
                          <a:cs typeface="Times New Roman" pitchFamily="18" charset="0"/>
                        </a:rPr>
                        <a:t>01-29</a:t>
                      </a:r>
                      <a:endParaRPr kumimoji="0" lang="el-GR" sz="2200" b="0" i="0" u="none" strike="noStrike" cap="none" normalizeH="0" baseline="0">
                        <a:ln>
                          <a:noFill/>
                        </a:ln>
                        <a:solidFill>
                          <a:srgbClr val="C00000"/>
                        </a:solidFill>
                        <a:effectLst/>
                        <a:latin typeface="Arial" pitchFamily="34"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extLst>
                  <a:ext uri="{0D108BD9-81ED-4DB2-BD59-A6C34878D82A}">
                    <a16:rowId xmlns:a16="http://schemas.microsoft.com/office/drawing/2014/main" val="10001"/>
                  </a:ext>
                </a:extLst>
              </a:tr>
              <a:tr h="530225">
                <a:tc>
                  <a:txBody>
                    <a:bodyPr/>
                    <a:lstStyle/>
                    <a:p>
                      <a:pPr marL="342900" marR="0" lvl="0" indent="-342900" algn="l" defTabSz="914400" rtl="0" eaLnBrk="1" fontAlgn="base" latinLnBrk="0" hangingPunct="1">
                        <a:lnSpc>
                          <a:spcPct val="100000"/>
                        </a:lnSpc>
                        <a:spcBef>
                          <a:spcPct val="0"/>
                        </a:spcBef>
                        <a:spcAft>
                          <a:spcPct val="0"/>
                        </a:spcAft>
                        <a:buClr>
                          <a:schemeClr val="accent1"/>
                        </a:buClr>
                        <a:buSzPct val="65000"/>
                        <a:buFont typeface="Wingdings" pitchFamily="2" charset="2"/>
                        <a:buNone/>
                        <a:tabLst/>
                      </a:pPr>
                      <a:r>
                        <a:rPr kumimoji="0" lang="el-GR" sz="2200" b="0" i="0" u="none" strike="noStrike" cap="none" normalizeH="0" baseline="0">
                          <a:ln>
                            <a:noFill/>
                          </a:ln>
                          <a:solidFill>
                            <a:srgbClr val="C00000"/>
                          </a:solidFill>
                          <a:effectLst/>
                          <a:latin typeface="Times New Roman" pitchFamily="18" charset="0"/>
                          <a:ea typeface="ＭＳ Ｐゴシック" pitchFamily="34" charset="-128"/>
                          <a:cs typeface="Times New Roman" pitchFamily="18" charset="0"/>
                        </a:rPr>
                        <a:t>2. Διαγνωστικές-πρόληψης διαδικασίες </a:t>
                      </a:r>
                      <a:endParaRPr kumimoji="0" lang="el-GR" sz="2200" b="0" i="0" u="none" strike="noStrike" cap="none" normalizeH="0" baseline="0">
                        <a:ln>
                          <a:noFill/>
                        </a:ln>
                        <a:solidFill>
                          <a:srgbClr val="C00000"/>
                        </a:solidFill>
                        <a:effectLst/>
                        <a:latin typeface="Arial" pitchFamily="34"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accent1"/>
                        </a:buClr>
                        <a:buSzPct val="65000"/>
                        <a:buFont typeface="Wingdings" pitchFamily="2" charset="2"/>
                        <a:buNone/>
                        <a:tabLst/>
                      </a:pPr>
                      <a:r>
                        <a:rPr kumimoji="0" lang="el-GR" sz="2200" b="0" i="0" u="none" strike="noStrike" cap="none" normalizeH="0" baseline="0">
                          <a:ln>
                            <a:noFill/>
                          </a:ln>
                          <a:solidFill>
                            <a:srgbClr val="C00000"/>
                          </a:solidFill>
                          <a:effectLst/>
                          <a:latin typeface="Times New Roman" pitchFamily="18" charset="0"/>
                          <a:ea typeface="ＭＳ Ｐゴシック" pitchFamily="34" charset="-128"/>
                          <a:cs typeface="Times New Roman" pitchFamily="18" charset="0"/>
                        </a:rPr>
                        <a:t>30-49</a:t>
                      </a:r>
                      <a:endParaRPr kumimoji="0" lang="el-GR" sz="2200" b="0" i="0" u="none" strike="noStrike" cap="none" normalizeH="0" baseline="0">
                        <a:ln>
                          <a:noFill/>
                        </a:ln>
                        <a:solidFill>
                          <a:srgbClr val="C00000"/>
                        </a:solidFill>
                        <a:effectLst/>
                        <a:latin typeface="Arial" pitchFamily="34"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extLst>
                  <a:ext uri="{0D108BD9-81ED-4DB2-BD59-A6C34878D82A}">
                    <a16:rowId xmlns:a16="http://schemas.microsoft.com/office/drawing/2014/main" val="10002"/>
                  </a:ext>
                </a:extLst>
              </a:tr>
              <a:tr h="788988">
                <a:tc>
                  <a:txBody>
                    <a:bodyPr/>
                    <a:lstStyle/>
                    <a:p>
                      <a:pPr marL="342900" marR="0" lvl="0" indent="-342900" algn="l" defTabSz="914400" rtl="0" eaLnBrk="1" fontAlgn="base" latinLnBrk="0" hangingPunct="1">
                        <a:lnSpc>
                          <a:spcPct val="100000"/>
                        </a:lnSpc>
                        <a:spcBef>
                          <a:spcPct val="0"/>
                        </a:spcBef>
                        <a:spcAft>
                          <a:spcPct val="0"/>
                        </a:spcAft>
                        <a:buClr>
                          <a:schemeClr val="accent1"/>
                        </a:buClr>
                        <a:buSzPct val="65000"/>
                        <a:buFont typeface="Wingdings" pitchFamily="2" charset="2"/>
                        <a:buNone/>
                        <a:tabLst>
                          <a:tab pos="-457200" algn="l"/>
                          <a:tab pos="201613" algn="l"/>
                          <a:tab pos="525463" algn="l"/>
                          <a:tab pos="1331913" algn="l"/>
                          <a:tab pos="4737100" algn="r"/>
                          <a:tab pos="6400800" algn="l"/>
                        </a:tabLst>
                      </a:pPr>
                      <a:r>
                        <a:rPr kumimoji="0" lang="el-GR" sz="2200" b="0" i="0" u="none" strike="noStrike" cap="none" normalizeH="0" baseline="0">
                          <a:ln>
                            <a:noFill/>
                          </a:ln>
                          <a:solidFill>
                            <a:srgbClr val="C00000"/>
                          </a:solidFill>
                          <a:effectLst/>
                          <a:latin typeface="Times New Roman" pitchFamily="18" charset="0"/>
                          <a:ea typeface="ＭＳ Ｐゴシック" pitchFamily="34" charset="-128"/>
                          <a:cs typeface="Times New Roman" pitchFamily="18" charset="0"/>
                        </a:rPr>
                        <a:t>3. Θεραπευτικές διαδικασίες</a:t>
                      </a:r>
                      <a:r>
                        <a:rPr kumimoji="0" lang="en-US" sz="2200" b="0" i="0" u="none" strike="noStrike" cap="none" normalizeH="0" baseline="0">
                          <a:ln>
                            <a:noFill/>
                          </a:ln>
                          <a:solidFill>
                            <a:srgbClr val="C00000"/>
                          </a:solidFill>
                          <a:effectLst/>
                          <a:latin typeface="Times New Roman" pitchFamily="18" charset="0"/>
                          <a:ea typeface="ＭＳ Ｐゴシック" pitchFamily="34" charset="-128"/>
                          <a:cs typeface="Times New Roman" pitchFamily="18" charset="0"/>
                        </a:rPr>
                        <a:t> / </a:t>
                      </a:r>
                      <a:r>
                        <a:rPr kumimoji="0" lang="el-GR" sz="2200" b="0" i="0" u="none" strike="noStrike" cap="none" normalizeH="0" baseline="0">
                          <a:ln>
                            <a:noFill/>
                          </a:ln>
                          <a:solidFill>
                            <a:srgbClr val="C00000"/>
                          </a:solidFill>
                          <a:effectLst/>
                          <a:latin typeface="Times New Roman" pitchFamily="18" charset="0"/>
                          <a:ea typeface="ＭＳ Ｐゴシック" pitchFamily="34" charset="-128"/>
                          <a:cs typeface="Times New Roman" pitchFamily="18" charset="0"/>
                        </a:rPr>
                        <a:t>φαρμακευτική αγωγή</a:t>
                      </a:r>
                      <a:endParaRPr kumimoji="0" lang="el-GR" sz="2200" b="0" i="0" u="none" strike="noStrike" cap="none" normalizeH="0" baseline="0">
                        <a:ln>
                          <a:noFill/>
                        </a:ln>
                        <a:solidFill>
                          <a:srgbClr val="C00000"/>
                        </a:solidFill>
                        <a:effectLst/>
                        <a:latin typeface="Arial" pitchFamily="34"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accent1"/>
                        </a:buClr>
                        <a:buSzPct val="65000"/>
                        <a:buFont typeface="Wingdings" pitchFamily="2" charset="2"/>
                        <a:buNone/>
                        <a:tabLst/>
                      </a:pPr>
                      <a:r>
                        <a:rPr kumimoji="0" lang="el-GR" sz="2200" b="0" i="0" u="none" strike="noStrike" cap="none" normalizeH="0" baseline="0">
                          <a:ln>
                            <a:noFill/>
                          </a:ln>
                          <a:solidFill>
                            <a:srgbClr val="C00000"/>
                          </a:solidFill>
                          <a:effectLst/>
                          <a:latin typeface="Times New Roman" pitchFamily="18" charset="0"/>
                          <a:ea typeface="ＭＳ Ｐゴシック" pitchFamily="34" charset="-128"/>
                          <a:cs typeface="Times New Roman" pitchFamily="18" charset="0"/>
                        </a:rPr>
                        <a:t>50-59</a:t>
                      </a:r>
                      <a:endParaRPr kumimoji="0" lang="el-GR" sz="2200" b="0" i="0" u="none" strike="noStrike" cap="none" normalizeH="0" baseline="0">
                        <a:ln>
                          <a:noFill/>
                        </a:ln>
                        <a:solidFill>
                          <a:srgbClr val="C00000"/>
                        </a:solidFill>
                        <a:effectLst/>
                        <a:latin typeface="Arial" pitchFamily="34"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extLst>
                  <a:ext uri="{0D108BD9-81ED-4DB2-BD59-A6C34878D82A}">
                    <a16:rowId xmlns:a16="http://schemas.microsoft.com/office/drawing/2014/main" val="10003"/>
                  </a:ext>
                </a:extLst>
              </a:tr>
              <a:tr h="530225">
                <a:tc>
                  <a:txBody>
                    <a:bodyPr/>
                    <a:lstStyle/>
                    <a:p>
                      <a:pPr marL="342900" marR="0" lvl="0" indent="-342900" algn="l" defTabSz="914400" rtl="0" eaLnBrk="1" fontAlgn="base" latinLnBrk="0" hangingPunct="1">
                        <a:lnSpc>
                          <a:spcPct val="100000"/>
                        </a:lnSpc>
                        <a:spcBef>
                          <a:spcPct val="0"/>
                        </a:spcBef>
                        <a:spcAft>
                          <a:spcPct val="0"/>
                        </a:spcAft>
                        <a:buClr>
                          <a:schemeClr val="accent1"/>
                        </a:buClr>
                        <a:buSzPct val="65000"/>
                        <a:buFont typeface="Wingdings" pitchFamily="2" charset="2"/>
                        <a:buNone/>
                        <a:tabLst/>
                      </a:pPr>
                      <a:r>
                        <a:rPr kumimoji="0" lang="el-GR" sz="2200" b="0" i="0" u="none" strike="noStrike" cap="none" normalizeH="0" baseline="0">
                          <a:ln>
                            <a:noFill/>
                          </a:ln>
                          <a:solidFill>
                            <a:srgbClr val="C00000"/>
                          </a:solidFill>
                          <a:effectLst/>
                          <a:latin typeface="Times New Roman" pitchFamily="18" charset="0"/>
                          <a:ea typeface="ＭＳ Ｐゴシック" pitchFamily="34" charset="-128"/>
                          <a:cs typeface="Times New Roman" pitchFamily="18" charset="0"/>
                        </a:rPr>
                        <a:t>4. Αποτελέσματα  εξετάσεων</a:t>
                      </a:r>
                      <a:endParaRPr kumimoji="0" lang="el-GR" sz="2200" b="0" i="0" u="none" strike="noStrike" cap="none" normalizeH="0" baseline="0">
                        <a:ln>
                          <a:noFill/>
                        </a:ln>
                        <a:solidFill>
                          <a:srgbClr val="C00000"/>
                        </a:solidFill>
                        <a:effectLst/>
                        <a:latin typeface="Arial" pitchFamily="34"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accent1"/>
                        </a:buClr>
                        <a:buSzPct val="65000"/>
                        <a:buFont typeface="Wingdings" pitchFamily="2" charset="2"/>
                        <a:buNone/>
                        <a:tabLst/>
                      </a:pPr>
                      <a:r>
                        <a:rPr kumimoji="0" lang="el-GR" sz="2200" b="0" i="0" u="none" strike="noStrike" cap="none" normalizeH="0" baseline="0">
                          <a:ln>
                            <a:noFill/>
                          </a:ln>
                          <a:solidFill>
                            <a:srgbClr val="C00000"/>
                          </a:solidFill>
                          <a:effectLst/>
                          <a:latin typeface="Times New Roman" pitchFamily="18" charset="0"/>
                          <a:ea typeface="ＭＳ Ｐゴシック" pitchFamily="34" charset="-128"/>
                          <a:cs typeface="Times New Roman" pitchFamily="18" charset="0"/>
                        </a:rPr>
                        <a:t>60-61</a:t>
                      </a:r>
                      <a:endParaRPr kumimoji="0" lang="el-GR" sz="2200" b="0" i="0" u="none" strike="noStrike" cap="none" normalizeH="0" baseline="0">
                        <a:ln>
                          <a:noFill/>
                        </a:ln>
                        <a:solidFill>
                          <a:srgbClr val="C00000"/>
                        </a:solidFill>
                        <a:effectLst/>
                        <a:latin typeface="Arial" pitchFamily="34"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extLst>
                  <a:ext uri="{0D108BD9-81ED-4DB2-BD59-A6C34878D82A}">
                    <a16:rowId xmlns:a16="http://schemas.microsoft.com/office/drawing/2014/main" val="10004"/>
                  </a:ext>
                </a:extLst>
              </a:tr>
              <a:tr h="530225">
                <a:tc>
                  <a:txBody>
                    <a:bodyPr/>
                    <a:lstStyle/>
                    <a:p>
                      <a:pPr marL="342900" marR="0" lvl="0" indent="-342900" algn="l" defTabSz="914400" rtl="0" eaLnBrk="1" fontAlgn="base" latinLnBrk="0" hangingPunct="1">
                        <a:lnSpc>
                          <a:spcPct val="100000"/>
                        </a:lnSpc>
                        <a:spcBef>
                          <a:spcPct val="0"/>
                        </a:spcBef>
                        <a:spcAft>
                          <a:spcPct val="0"/>
                        </a:spcAft>
                        <a:buClr>
                          <a:schemeClr val="accent1"/>
                        </a:buClr>
                        <a:buSzPct val="65000"/>
                        <a:buFont typeface="Wingdings" pitchFamily="2" charset="2"/>
                        <a:buNone/>
                        <a:tabLst/>
                      </a:pPr>
                      <a:r>
                        <a:rPr kumimoji="0" lang="el-GR" sz="2200" b="0" i="0" u="none" strike="noStrike" cap="none" normalizeH="0" baseline="0" dirty="0">
                          <a:ln>
                            <a:noFill/>
                          </a:ln>
                          <a:solidFill>
                            <a:srgbClr val="C00000"/>
                          </a:solidFill>
                          <a:effectLst/>
                          <a:latin typeface="Times New Roman" pitchFamily="18" charset="0"/>
                          <a:ea typeface="ＭＳ Ｐゴシック" pitchFamily="34" charset="-128"/>
                          <a:cs typeface="Times New Roman" pitchFamily="18" charset="0"/>
                        </a:rPr>
                        <a:t>5. Διοικητική πληροφορία</a:t>
                      </a:r>
                      <a:endParaRPr kumimoji="0" lang="el-GR" sz="2200" b="0" i="0" u="none" strike="noStrike" cap="none" normalizeH="0" baseline="0" dirty="0">
                        <a:ln>
                          <a:noFill/>
                        </a:ln>
                        <a:solidFill>
                          <a:srgbClr val="C00000"/>
                        </a:solidFill>
                        <a:effectLst/>
                        <a:latin typeface="Arial" pitchFamily="34"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accent1"/>
                        </a:buClr>
                        <a:buSzPct val="65000"/>
                        <a:buFont typeface="Wingdings" pitchFamily="2" charset="2"/>
                        <a:buNone/>
                        <a:tabLst/>
                      </a:pPr>
                      <a:r>
                        <a:rPr kumimoji="0" lang="el-GR" sz="2200" b="0" i="0" u="none" strike="noStrike" cap="none" normalizeH="0" baseline="0">
                          <a:ln>
                            <a:noFill/>
                          </a:ln>
                          <a:solidFill>
                            <a:srgbClr val="C00000"/>
                          </a:solidFill>
                          <a:effectLst/>
                          <a:latin typeface="Times New Roman" pitchFamily="18" charset="0"/>
                          <a:ea typeface="ＭＳ Ｐゴシック" pitchFamily="34" charset="-128"/>
                          <a:cs typeface="Times New Roman" pitchFamily="18" charset="0"/>
                        </a:rPr>
                        <a:t>62</a:t>
                      </a:r>
                      <a:endParaRPr kumimoji="0" lang="el-GR" sz="2200" b="0" i="0" u="none" strike="noStrike" cap="none" normalizeH="0" baseline="0">
                        <a:ln>
                          <a:noFill/>
                        </a:ln>
                        <a:solidFill>
                          <a:srgbClr val="C00000"/>
                        </a:solidFill>
                        <a:effectLst/>
                        <a:latin typeface="Arial" pitchFamily="34"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extLst>
                  <a:ext uri="{0D108BD9-81ED-4DB2-BD59-A6C34878D82A}">
                    <a16:rowId xmlns:a16="http://schemas.microsoft.com/office/drawing/2014/main" val="10005"/>
                  </a:ext>
                </a:extLst>
              </a:tr>
              <a:tr h="531813">
                <a:tc>
                  <a:txBody>
                    <a:bodyPr/>
                    <a:lstStyle/>
                    <a:p>
                      <a:pPr marL="342900" marR="0" lvl="0" indent="-342900" algn="l" defTabSz="914400" rtl="0" eaLnBrk="1" fontAlgn="base" latinLnBrk="0" hangingPunct="1">
                        <a:lnSpc>
                          <a:spcPct val="100000"/>
                        </a:lnSpc>
                        <a:spcBef>
                          <a:spcPct val="0"/>
                        </a:spcBef>
                        <a:spcAft>
                          <a:spcPct val="0"/>
                        </a:spcAft>
                        <a:buClr>
                          <a:schemeClr val="accent1"/>
                        </a:buClr>
                        <a:buSzPct val="65000"/>
                        <a:buFont typeface="Wingdings" pitchFamily="2" charset="2"/>
                        <a:buNone/>
                        <a:tabLst/>
                      </a:pPr>
                      <a:r>
                        <a:rPr kumimoji="0" lang="el-GR" sz="2200" b="0" i="0" u="none" strike="noStrike" cap="none" normalizeH="0" baseline="0">
                          <a:ln>
                            <a:noFill/>
                          </a:ln>
                          <a:solidFill>
                            <a:srgbClr val="C00000"/>
                          </a:solidFill>
                          <a:effectLst/>
                          <a:latin typeface="Times New Roman" pitchFamily="18" charset="0"/>
                          <a:ea typeface="ＭＳ Ｐゴシック" pitchFamily="34" charset="-128"/>
                          <a:cs typeface="Times New Roman" pitchFamily="18" charset="0"/>
                        </a:rPr>
                        <a:t>6. Παραπομπή-άλλες διαδικασίες</a:t>
                      </a:r>
                      <a:endParaRPr kumimoji="0" lang="el-GR" sz="2200" b="0" i="0" u="none" strike="noStrike" cap="none" normalizeH="0" baseline="0">
                        <a:ln>
                          <a:noFill/>
                        </a:ln>
                        <a:solidFill>
                          <a:srgbClr val="C00000"/>
                        </a:solidFill>
                        <a:effectLst/>
                        <a:latin typeface="Arial" pitchFamily="34"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accent1"/>
                        </a:buClr>
                        <a:buSzPct val="65000"/>
                        <a:buFont typeface="Wingdings" pitchFamily="2" charset="2"/>
                        <a:buNone/>
                        <a:tabLst/>
                      </a:pPr>
                      <a:r>
                        <a:rPr kumimoji="0" lang="el-GR" sz="2200" b="0" i="0" u="none" strike="noStrike" cap="none" normalizeH="0" baseline="0">
                          <a:ln>
                            <a:noFill/>
                          </a:ln>
                          <a:solidFill>
                            <a:srgbClr val="C00000"/>
                          </a:solidFill>
                          <a:effectLst/>
                          <a:latin typeface="Times New Roman" pitchFamily="18" charset="0"/>
                          <a:ea typeface="ＭＳ Ｐゴシック" pitchFamily="34" charset="-128"/>
                          <a:cs typeface="Times New Roman" pitchFamily="18" charset="0"/>
                        </a:rPr>
                        <a:t>63-69</a:t>
                      </a:r>
                      <a:endParaRPr kumimoji="0" lang="el-GR" sz="2200" b="0" i="0" u="none" strike="noStrike" cap="none" normalizeH="0" baseline="0">
                        <a:ln>
                          <a:noFill/>
                        </a:ln>
                        <a:solidFill>
                          <a:srgbClr val="C00000"/>
                        </a:solidFill>
                        <a:effectLst/>
                        <a:latin typeface="Arial" pitchFamily="34"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extLst>
                  <a:ext uri="{0D108BD9-81ED-4DB2-BD59-A6C34878D82A}">
                    <a16:rowId xmlns:a16="http://schemas.microsoft.com/office/drawing/2014/main" val="10006"/>
                  </a:ext>
                </a:extLst>
              </a:tr>
              <a:tr h="530225">
                <a:tc>
                  <a:txBody>
                    <a:bodyPr/>
                    <a:lstStyle/>
                    <a:p>
                      <a:pPr marL="342900" marR="0" lvl="0" indent="-342900" algn="l" defTabSz="914400" rtl="0" eaLnBrk="1" fontAlgn="base" latinLnBrk="0" hangingPunct="1">
                        <a:lnSpc>
                          <a:spcPct val="100000"/>
                        </a:lnSpc>
                        <a:spcBef>
                          <a:spcPct val="0"/>
                        </a:spcBef>
                        <a:spcAft>
                          <a:spcPct val="0"/>
                        </a:spcAft>
                        <a:buClr>
                          <a:schemeClr val="accent1"/>
                        </a:buClr>
                        <a:buSzPct val="65000"/>
                        <a:buFont typeface="Wingdings" pitchFamily="2" charset="2"/>
                        <a:buNone/>
                        <a:tabLst/>
                      </a:pPr>
                      <a:r>
                        <a:rPr kumimoji="0" lang="el-GR" sz="2200" b="0" i="0" u="none" strike="noStrike" cap="none" normalizeH="0" baseline="0">
                          <a:ln>
                            <a:noFill/>
                          </a:ln>
                          <a:solidFill>
                            <a:srgbClr val="C00000"/>
                          </a:solidFill>
                          <a:effectLst/>
                          <a:latin typeface="Times New Roman" pitchFamily="18" charset="0"/>
                          <a:ea typeface="ＭＳ Ｐゴシック" pitchFamily="34" charset="-128"/>
                          <a:cs typeface="Times New Roman" pitchFamily="18" charset="0"/>
                        </a:rPr>
                        <a:t>7. Διαγνώσεις</a:t>
                      </a:r>
                      <a:r>
                        <a:rPr kumimoji="0" lang="en-US" sz="2200" b="0" i="0" u="none" strike="noStrike" cap="none" normalizeH="0" baseline="0">
                          <a:ln>
                            <a:noFill/>
                          </a:ln>
                          <a:solidFill>
                            <a:srgbClr val="C00000"/>
                          </a:solidFill>
                          <a:effectLst/>
                          <a:latin typeface="Times New Roman" pitchFamily="18" charset="0"/>
                          <a:ea typeface="ＭＳ Ｐゴシック" pitchFamily="34" charset="-128"/>
                          <a:cs typeface="Times New Roman" pitchFamily="18" charset="0"/>
                        </a:rPr>
                        <a:t>/ </a:t>
                      </a:r>
                      <a:r>
                        <a:rPr kumimoji="0" lang="el-GR" sz="2200" b="0" i="0" u="none" strike="noStrike" cap="none" normalizeH="0" baseline="0">
                          <a:ln>
                            <a:noFill/>
                          </a:ln>
                          <a:solidFill>
                            <a:srgbClr val="C00000"/>
                          </a:solidFill>
                          <a:effectLst/>
                          <a:latin typeface="Times New Roman" pitchFamily="18" charset="0"/>
                          <a:ea typeface="ＭＳ Ｐゴシック" pitchFamily="34" charset="-128"/>
                          <a:cs typeface="Times New Roman" pitchFamily="18" charset="0"/>
                        </a:rPr>
                        <a:t>ασθένειες</a:t>
                      </a:r>
                      <a:endParaRPr kumimoji="0" lang="el-GR" sz="2200" b="0" i="0" u="none" strike="noStrike" cap="none" normalizeH="0" baseline="0">
                        <a:ln>
                          <a:noFill/>
                        </a:ln>
                        <a:solidFill>
                          <a:srgbClr val="C00000"/>
                        </a:solidFill>
                        <a:effectLst/>
                        <a:latin typeface="Arial" pitchFamily="34"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accent1"/>
                        </a:buClr>
                        <a:buSzPct val="65000"/>
                        <a:buFont typeface="Wingdings" pitchFamily="2" charset="2"/>
                        <a:buNone/>
                        <a:tabLst/>
                      </a:pPr>
                      <a:r>
                        <a:rPr kumimoji="0" lang="el-GR" sz="2200" b="0" i="0" u="none" strike="noStrike" cap="none" normalizeH="0" baseline="0" dirty="0">
                          <a:ln>
                            <a:noFill/>
                          </a:ln>
                          <a:solidFill>
                            <a:srgbClr val="C00000"/>
                          </a:solidFill>
                          <a:effectLst/>
                          <a:latin typeface="Times New Roman" pitchFamily="18" charset="0"/>
                          <a:ea typeface="ＭＳ Ｐゴシック" pitchFamily="34" charset="-128"/>
                          <a:cs typeface="Times New Roman" pitchFamily="18" charset="0"/>
                        </a:rPr>
                        <a:t>70-99</a:t>
                      </a:r>
                      <a:endParaRPr kumimoji="0" lang="el-GR" sz="2200" b="0" i="0" u="none" strike="noStrike" cap="none" normalizeH="0" baseline="0" dirty="0">
                        <a:ln>
                          <a:noFill/>
                        </a:ln>
                        <a:solidFill>
                          <a:srgbClr val="C00000"/>
                        </a:solidFill>
                        <a:effectLst/>
                        <a:latin typeface="Arial" pitchFamily="34"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3323291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3"/>
          <p:cNvSpPr>
            <a:spLocks noGrp="1" noChangeArrowheads="1"/>
          </p:cNvSpPr>
          <p:nvPr>
            <p:ph type="body" idx="1"/>
          </p:nvPr>
        </p:nvSpPr>
        <p:spPr>
          <a:xfrm>
            <a:off x="457200" y="1598613"/>
            <a:ext cx="8229600" cy="5791200"/>
          </a:xfrm>
        </p:spPr>
        <p:txBody>
          <a:bodyPr/>
          <a:lstStyle/>
          <a:p>
            <a:pPr algn="just">
              <a:lnSpc>
                <a:spcPct val="80000"/>
              </a:lnSpc>
              <a:buFont typeface="Times New Roman" pitchFamily="18" charset="0"/>
              <a:buNone/>
            </a:pPr>
            <a:r>
              <a:rPr lang="el-GR" sz="2400" dirty="0"/>
              <a:t>Τριψήφιοι κωδικοί (1 γράμμα, 2 αριθμοί).</a:t>
            </a:r>
            <a:r>
              <a:rPr lang="en-US" sz="2400" dirty="0"/>
              <a:t> </a:t>
            </a:r>
            <a:r>
              <a:rPr lang="el-GR" sz="2400" dirty="0"/>
              <a:t> </a:t>
            </a:r>
          </a:p>
          <a:p>
            <a:pPr algn="just">
              <a:lnSpc>
                <a:spcPct val="80000"/>
              </a:lnSpc>
              <a:buFont typeface="Times New Roman" pitchFamily="18" charset="0"/>
              <a:buNone/>
            </a:pPr>
            <a:endParaRPr lang="el-GR" sz="2400" dirty="0"/>
          </a:p>
          <a:p>
            <a:pPr algn="just">
              <a:lnSpc>
                <a:spcPct val="80000"/>
              </a:lnSpc>
              <a:buClrTx/>
            </a:pPr>
            <a:r>
              <a:rPr lang="el-GR" sz="2400" dirty="0"/>
              <a:t>Σχηματίζονται συνδυάζοντας το γράμμα του κεφαλαίου και ένα διψήφιο κωδικό που περιλαμβάνεται σε ένα από τα 7 τμήματα</a:t>
            </a:r>
          </a:p>
          <a:p>
            <a:pPr algn="just">
              <a:lnSpc>
                <a:spcPct val="80000"/>
              </a:lnSpc>
              <a:buFont typeface="Wingdings" pitchFamily="2" charset="2"/>
              <a:buNone/>
            </a:pPr>
            <a:endParaRPr lang="el-GR" sz="2000" dirty="0"/>
          </a:p>
          <a:p>
            <a:pPr lvl="1" algn="just">
              <a:lnSpc>
                <a:spcPct val="80000"/>
              </a:lnSpc>
              <a:buClr>
                <a:schemeClr val="tx1"/>
              </a:buClr>
              <a:buFont typeface="Wingdings" pitchFamily="2" charset="2"/>
              <a:buChar char="Ø"/>
            </a:pPr>
            <a:r>
              <a:rPr lang="el-GR" sz="2000" dirty="0">
                <a:solidFill>
                  <a:srgbClr val="FFFF00"/>
                </a:solidFill>
              </a:rPr>
              <a:t>Παράδειγμα</a:t>
            </a:r>
            <a:r>
              <a:rPr lang="en-US" sz="2000" dirty="0">
                <a:solidFill>
                  <a:srgbClr val="FFFF00"/>
                </a:solidFill>
              </a:rPr>
              <a:t>:</a:t>
            </a:r>
            <a:r>
              <a:rPr lang="en-US" sz="2000" dirty="0"/>
              <a:t> </a:t>
            </a:r>
            <a:r>
              <a:rPr lang="el-GR" sz="2000" dirty="0"/>
              <a:t>Διάγνωση πνευμονίας</a:t>
            </a:r>
            <a:r>
              <a:rPr lang="en-US" sz="2000" dirty="0"/>
              <a:t>:</a:t>
            </a:r>
            <a:r>
              <a:rPr lang="el-GR" sz="2000" dirty="0"/>
              <a:t> </a:t>
            </a:r>
            <a:r>
              <a:rPr lang="en-US" sz="2000" dirty="0"/>
              <a:t>R</a:t>
            </a:r>
            <a:r>
              <a:rPr lang="el-GR" sz="2000" dirty="0"/>
              <a:t>81. (το </a:t>
            </a:r>
            <a:r>
              <a:rPr lang="en-US" sz="2000" dirty="0"/>
              <a:t>R</a:t>
            </a:r>
            <a:r>
              <a:rPr lang="el-GR" sz="2000" dirty="0"/>
              <a:t> αντιστοιχεί στο κεφάλαιο του αναπνευστικού. Το 81 ανήκει στο τμήμα των διαγνώσεων ασθενειών και αντιστοιχεί στην διάγνωση πνευμονίας). </a:t>
            </a:r>
          </a:p>
          <a:p>
            <a:pPr lvl="1" algn="just">
              <a:lnSpc>
                <a:spcPct val="80000"/>
              </a:lnSpc>
              <a:buClr>
                <a:schemeClr val="tx1"/>
              </a:buClr>
              <a:buFont typeface="Wingdings" pitchFamily="2" charset="2"/>
              <a:buChar char="Ø"/>
            </a:pPr>
            <a:endParaRPr lang="el-GR" sz="2000" dirty="0"/>
          </a:p>
          <a:p>
            <a:pPr algn="just">
              <a:lnSpc>
                <a:spcPct val="80000"/>
              </a:lnSpc>
              <a:buFont typeface="Times New Roman" pitchFamily="18" charset="0"/>
              <a:buNone/>
            </a:pPr>
            <a:r>
              <a:rPr lang="el-GR" sz="2400" dirty="0"/>
              <a:t>	Η </a:t>
            </a:r>
            <a:r>
              <a:rPr lang="en-US" sz="2400" dirty="0"/>
              <a:t>ICPC-2 </a:t>
            </a:r>
            <a:r>
              <a:rPr lang="el-GR" sz="2400" dirty="0"/>
              <a:t>επιτρέπει την κωδικοποίηση των 3 βασικών παραμέτρων ενός </a:t>
            </a:r>
            <a:r>
              <a:rPr lang="el-GR" sz="2400" b="1" dirty="0"/>
              <a:t>επεισοδίου υγείας</a:t>
            </a:r>
            <a:r>
              <a:rPr lang="el-GR" sz="2400" dirty="0"/>
              <a:t>: </a:t>
            </a:r>
            <a:r>
              <a:rPr lang="el-GR" sz="2400" b="1" dirty="0">
                <a:solidFill>
                  <a:schemeClr val="accent4">
                    <a:lumMod val="40000"/>
                    <a:lumOff val="60000"/>
                  </a:schemeClr>
                </a:solidFill>
              </a:rPr>
              <a:t>α</a:t>
            </a:r>
            <a:r>
              <a:rPr lang="en-US" sz="2400" b="1" dirty="0" err="1">
                <a:solidFill>
                  <a:schemeClr val="accent4">
                    <a:lumMod val="40000"/>
                    <a:lumOff val="60000"/>
                  </a:schemeClr>
                </a:solidFill>
              </a:rPr>
              <a:t>ιτί</a:t>
            </a:r>
            <a:r>
              <a:rPr lang="en-US" sz="2400" b="1" dirty="0">
                <a:solidFill>
                  <a:schemeClr val="accent4">
                    <a:lumMod val="40000"/>
                    <a:lumOff val="60000"/>
                  </a:schemeClr>
                </a:solidFill>
              </a:rPr>
              <a:t>α παραπομπής</a:t>
            </a:r>
            <a:r>
              <a:rPr lang="el-GR" sz="2400" dirty="0"/>
              <a:t>, </a:t>
            </a:r>
            <a:r>
              <a:rPr lang="el-GR" sz="2400" b="1" dirty="0">
                <a:solidFill>
                  <a:schemeClr val="tx2"/>
                </a:solidFill>
              </a:rPr>
              <a:t>δ</a:t>
            </a:r>
            <a:r>
              <a:rPr lang="en-US" sz="2400" b="1" dirty="0" err="1">
                <a:solidFill>
                  <a:schemeClr val="tx2"/>
                </a:solidFill>
              </a:rPr>
              <a:t>ιάγνωση</a:t>
            </a:r>
            <a:r>
              <a:rPr lang="en-US" sz="2400" dirty="0"/>
              <a:t> </a:t>
            </a:r>
            <a:r>
              <a:rPr lang="el-GR" sz="2400" dirty="0"/>
              <a:t>και</a:t>
            </a:r>
            <a:r>
              <a:rPr lang="en-US" sz="2400" dirty="0"/>
              <a:t> </a:t>
            </a:r>
            <a:r>
              <a:rPr lang="el-GR" sz="2400" b="1" dirty="0">
                <a:solidFill>
                  <a:srgbClr val="00B0F0"/>
                </a:solidFill>
              </a:rPr>
              <a:t>ακολουθούμενη φροντίδα υγείας</a:t>
            </a:r>
            <a:endParaRPr lang="el-GR" sz="2800" dirty="0"/>
          </a:p>
          <a:p>
            <a:pPr algn="just">
              <a:lnSpc>
                <a:spcPct val="80000"/>
              </a:lnSpc>
              <a:buFont typeface="Times New Roman" pitchFamily="18" charset="0"/>
              <a:buNone/>
            </a:pPr>
            <a:endParaRPr lang="el-GR" sz="2400" dirty="0"/>
          </a:p>
          <a:p>
            <a:pPr algn="just">
              <a:lnSpc>
                <a:spcPct val="80000"/>
              </a:lnSpc>
              <a:buFont typeface="Wingdings" pitchFamily="2" charset="2"/>
              <a:buNone/>
            </a:pPr>
            <a:endParaRPr lang="el-GR" sz="2400" dirty="0"/>
          </a:p>
          <a:p>
            <a:pPr algn="just">
              <a:lnSpc>
                <a:spcPct val="80000"/>
              </a:lnSpc>
              <a:buFont typeface="Wingdings" pitchFamily="2" charset="2"/>
              <a:buNone/>
            </a:pPr>
            <a:r>
              <a:rPr lang="en-GB" sz="1900" dirty="0"/>
              <a:t> </a:t>
            </a:r>
            <a:r>
              <a:rPr lang="el-GR" sz="1900" dirty="0"/>
              <a:t>    </a:t>
            </a:r>
            <a:endParaRPr lang="en-US" sz="1900" dirty="0"/>
          </a:p>
        </p:txBody>
      </p:sp>
      <p:sp>
        <p:nvSpPr>
          <p:cNvPr id="91138" name="Rectangle 5"/>
          <p:cNvSpPr>
            <a:spLocks noGrp="1" noChangeArrowheads="1"/>
          </p:cNvSpPr>
          <p:nvPr>
            <p:ph type="title"/>
          </p:nvPr>
        </p:nvSpPr>
        <p:spPr>
          <a:xfrm>
            <a:off x="2971800" y="277813"/>
            <a:ext cx="5715000" cy="1246187"/>
          </a:xfrm>
        </p:spPr>
        <p:txBody>
          <a:bodyPr/>
          <a:lstStyle/>
          <a:p>
            <a:r>
              <a:rPr lang="el-GR"/>
              <a:t>Κωδικοί </a:t>
            </a:r>
            <a:r>
              <a:rPr lang="en-US"/>
              <a:t>ICPC-2</a:t>
            </a:r>
          </a:p>
        </p:txBody>
      </p:sp>
    </p:spTree>
    <p:extLst>
      <p:ext uri="{BB962C8B-B14F-4D97-AF65-F5344CB8AC3E}">
        <p14:creationId xmlns:p14="http://schemas.microsoft.com/office/powerpoint/2010/main" val="8606694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Δομή </a:t>
            </a:r>
            <a:r>
              <a:rPr lang="en-US" dirty="0"/>
              <a:t>ICPC-2</a:t>
            </a:r>
          </a:p>
        </p:txBody>
      </p:sp>
      <p:sp>
        <p:nvSpPr>
          <p:cNvPr id="3" name="Content Placeholder 2"/>
          <p:cNvSpPr>
            <a:spLocks noGrp="1"/>
          </p:cNvSpPr>
          <p:nvPr>
            <p:ph idx="1"/>
          </p:nvPr>
        </p:nvSpPr>
        <p:spPr/>
        <p:txBody>
          <a:bodyPr>
            <a:normAutofit fontScale="92500"/>
          </a:bodyPr>
          <a:lstStyle/>
          <a:p>
            <a:pPr algn="just"/>
            <a:r>
              <a:rPr lang="el-GR" dirty="0"/>
              <a:t>Δομή </a:t>
            </a:r>
            <a:r>
              <a:rPr lang="el-GR" b="1" dirty="0">
                <a:solidFill>
                  <a:srgbClr val="FFC000"/>
                </a:solidFill>
              </a:rPr>
              <a:t>δύο αξόνων</a:t>
            </a:r>
          </a:p>
          <a:p>
            <a:pPr algn="just"/>
            <a:r>
              <a:rPr lang="el-GR" dirty="0"/>
              <a:t>Ο </a:t>
            </a:r>
            <a:r>
              <a:rPr lang="el-GR" dirty="0">
                <a:solidFill>
                  <a:srgbClr val="FFFF00"/>
                </a:solidFill>
              </a:rPr>
              <a:t>πρώτος άξονας </a:t>
            </a:r>
            <a:r>
              <a:rPr lang="el-GR" dirty="0"/>
              <a:t>αποτελείται από </a:t>
            </a:r>
            <a:r>
              <a:rPr lang="el-GR" b="1" dirty="0"/>
              <a:t>17 κεφάλαια</a:t>
            </a:r>
            <a:endParaRPr lang="el-GR" dirty="0"/>
          </a:p>
          <a:p>
            <a:pPr algn="just"/>
            <a:r>
              <a:rPr lang="el-GR" dirty="0"/>
              <a:t>Τα 15 από τα 17 κεφάλαια αντιστοιχούν σε τμήματα του σώματος, 1 κεφάλαιο αναφέρεται σε ψυχολογικά προβλήματα και 1 σε κοινωνικά</a:t>
            </a:r>
          </a:p>
          <a:p>
            <a:pPr algn="just"/>
            <a:r>
              <a:rPr lang="el-GR" dirty="0"/>
              <a:t>Κάθε κεφάλαιο κωδικοποιείται με τη χρήση ενός γράμματος (Α έως Ζ)</a:t>
            </a:r>
          </a:p>
          <a:p>
            <a:pPr algn="just"/>
            <a:r>
              <a:rPr lang="el-GR" dirty="0"/>
              <a:t>Ο </a:t>
            </a:r>
            <a:r>
              <a:rPr lang="el-GR" dirty="0">
                <a:solidFill>
                  <a:srgbClr val="FFFF00"/>
                </a:solidFill>
              </a:rPr>
              <a:t>δεύτερος άξονας </a:t>
            </a:r>
            <a:r>
              <a:rPr lang="el-GR" dirty="0"/>
              <a:t>αποτελείται από </a:t>
            </a:r>
            <a:r>
              <a:rPr lang="el-GR" b="1" dirty="0"/>
              <a:t>7 τμήματα</a:t>
            </a:r>
            <a:r>
              <a:rPr lang="el-GR" dirty="0"/>
              <a:t>, τα οποία χρησιμοποιούν ένα εύρος διψήφιων κωδικών</a:t>
            </a:r>
          </a:p>
          <a:p>
            <a:pPr algn="just"/>
            <a:r>
              <a:rPr lang="el-GR" b="1" u="sng" dirty="0">
                <a:effectLst>
                  <a:outerShdw blurRad="38100" dist="38100" dir="2700000" algn="tl">
                    <a:srgbClr val="000000">
                      <a:alpha val="43137"/>
                    </a:srgbClr>
                  </a:outerShdw>
                </a:effectLst>
              </a:rPr>
              <a:t>Συνολικά</a:t>
            </a:r>
            <a:r>
              <a:rPr lang="el-GR" b="1" dirty="0">
                <a:effectLst>
                  <a:outerShdw blurRad="38100" dist="38100" dir="2700000" algn="tl">
                    <a:srgbClr val="000000">
                      <a:alpha val="43137"/>
                    </a:srgbClr>
                  </a:outerShdw>
                </a:effectLst>
              </a:rPr>
              <a:t>: </a:t>
            </a:r>
            <a:r>
              <a:rPr lang="el-GR" dirty="0">
                <a:solidFill>
                  <a:srgbClr val="FFFF00"/>
                </a:solidFill>
              </a:rPr>
              <a:t>τριψήφιοι κωδικοί </a:t>
            </a:r>
            <a:r>
              <a:rPr lang="el-GR" dirty="0"/>
              <a:t>(1 γράμμα και 2 νούμερα) που σχηματίζονται από το συνδυασμό του γράμματος του κεφαλαίου και του διψήφιου κωδικού του τμήματος</a:t>
            </a:r>
            <a:endParaRPr lang="en-US" dirty="0"/>
          </a:p>
          <a:p>
            <a:pPr lvl="1" algn="just"/>
            <a:r>
              <a:rPr lang="el-GR" dirty="0"/>
              <a:t>Το τμήμα 1 αφορά στα συμπτώματα και τις ενοχλήσεις και χρησιμοποιείται για να περιγράψει το πρόβλημα που διαχειρίζεται ο ιατρός κατά την εμφάνισή του. Το τμήμα 7 αφορά τις διαγνώσεις και τις ασθένειες και χρησιμοποιείται όταν υπάρχουν επαρκείς σχετικά πληροφορίες ώστε να καταλήξει ο ιατρός στη διάγνωση. Το τμήμα 7 εμπεριέχει πέντε υποομάδες σχετικά με τις μολυσματικές ασθένειες, τα νεοπλάσματα, τους τραυματισμούς, τις συγγενείς ανωμαλίες και λοιπές ασθένειες. Τα τμήματα 2 έως 6 είναι κοινά για όλα τα κεφάλαια και εφαρμόζονται ανάλογα σε κάθε όργανο ή τμήμα του σώματος.</a:t>
            </a:r>
            <a:endParaRPr lang="en-US" dirty="0"/>
          </a:p>
          <a:p>
            <a:pPr algn="just"/>
            <a:endParaRPr lang="en-US" dirty="0"/>
          </a:p>
          <a:p>
            <a:pPr algn="just"/>
            <a:endParaRPr lang="en-US" dirty="0"/>
          </a:p>
        </p:txBody>
      </p:sp>
    </p:spTree>
    <p:extLst>
      <p:ext uri="{BB962C8B-B14F-4D97-AF65-F5344CB8AC3E}">
        <p14:creationId xmlns:p14="http://schemas.microsoft.com/office/powerpoint/2010/main" val="42199637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Diagnosis Related Groups (DRGs)</a:t>
            </a:r>
          </a:p>
        </p:txBody>
      </p:sp>
      <p:sp>
        <p:nvSpPr>
          <p:cNvPr id="3" name="Content Placeholder 2"/>
          <p:cNvSpPr>
            <a:spLocks noGrp="1"/>
          </p:cNvSpPr>
          <p:nvPr>
            <p:ph idx="1"/>
          </p:nvPr>
        </p:nvSpPr>
        <p:spPr/>
        <p:txBody>
          <a:bodyPr>
            <a:normAutofit lnSpcReduction="10000"/>
          </a:bodyPr>
          <a:lstStyle/>
          <a:p>
            <a:pPr algn="just"/>
            <a:r>
              <a:rPr lang="el-GR" b="1" dirty="0">
                <a:solidFill>
                  <a:srgbClr val="FFFF00"/>
                </a:solidFill>
              </a:rPr>
              <a:t>Ομοειδείς Διαγνωστικές Ομάδες </a:t>
            </a:r>
            <a:r>
              <a:rPr lang="en-US" b="1" dirty="0">
                <a:solidFill>
                  <a:srgbClr val="FFFF00"/>
                </a:solidFill>
              </a:rPr>
              <a:t>(DRGs)</a:t>
            </a:r>
            <a:r>
              <a:rPr lang="el-GR" b="1" dirty="0">
                <a:solidFill>
                  <a:srgbClr val="FFFF00"/>
                </a:solidFill>
              </a:rPr>
              <a:t>: </a:t>
            </a:r>
            <a:r>
              <a:rPr lang="el-GR" dirty="0"/>
              <a:t>αφορούν την κατηγοριοποίηση μιας επίσκεψης σε κάποιο νοσοκομείο σχετικά με το ποιο ήταν το πρόβλημα και πώς αντιμετωπίστηκε σε έναν ασθενή</a:t>
            </a:r>
          </a:p>
          <a:p>
            <a:pPr algn="just"/>
            <a:r>
              <a:rPr lang="el-GR" dirty="0"/>
              <a:t>Αποτελούν ένα </a:t>
            </a:r>
            <a:r>
              <a:rPr lang="el-GR" b="1" dirty="0">
                <a:solidFill>
                  <a:srgbClr val="FFFF00"/>
                </a:solidFill>
              </a:rPr>
              <a:t>σύστημα ταξινόμησης το οποίο ομαδοποιεί τους ασθενείς ανάλογα με την κατανάλωση των πόρων που απαιτούνται για τη φροντίδα τους και σε σχέση με τα κλινικά χαρακτηριστικά τους</a:t>
            </a:r>
            <a:endParaRPr lang="en-US" dirty="0"/>
          </a:p>
          <a:p>
            <a:pPr algn="just"/>
            <a:r>
              <a:rPr lang="el-GR" dirty="0"/>
              <a:t>Η κατηγοριοποίηση </a:t>
            </a:r>
            <a:r>
              <a:rPr lang="en-US" dirty="0"/>
              <a:t>DRG </a:t>
            </a:r>
            <a:r>
              <a:rPr lang="el-GR" dirty="0"/>
              <a:t>προσδιορίζεται από ένα πρόγραμμα ομαδοποίησης το όποιο βασίζεται σε διαγνώσεις και διαδικασίες κωδικοποιημένες με το </a:t>
            </a:r>
            <a:r>
              <a:rPr lang="en-US" dirty="0"/>
              <a:t>ICD</a:t>
            </a:r>
            <a:r>
              <a:rPr lang="el-GR" dirty="0"/>
              <a:t>-10-</a:t>
            </a:r>
            <a:r>
              <a:rPr lang="en-US" dirty="0"/>
              <a:t>CM </a:t>
            </a:r>
            <a:r>
              <a:rPr lang="el-GR" dirty="0"/>
              <a:t>καθώς και σε στοιχεία του ασθενή όπως ηλικία, φύλο, διάρκεια παραμονής στο νοσοκομείο και άλλους παράγοντες</a:t>
            </a:r>
          </a:p>
          <a:p>
            <a:pPr algn="just"/>
            <a:r>
              <a:rPr lang="el-GR" dirty="0"/>
              <a:t>Το </a:t>
            </a:r>
            <a:r>
              <a:rPr lang="en-US" dirty="0"/>
              <a:t>DRG </a:t>
            </a:r>
            <a:r>
              <a:rPr lang="el-GR" dirty="0"/>
              <a:t>προσδιορίζει το ποσό που θα κοστίσει μια επίσκεψη (με την ευρεία έννοια) ανεξάρτητα από τις χρεώσεις που έχουν προκύψει</a:t>
            </a:r>
          </a:p>
          <a:p>
            <a:pPr algn="just"/>
            <a:r>
              <a:rPr lang="el-GR" dirty="0"/>
              <a:t>Οι κωδικοί </a:t>
            </a:r>
            <a:r>
              <a:rPr lang="en-US" dirty="0"/>
              <a:t>DRG </a:t>
            </a:r>
            <a:r>
              <a:rPr lang="el-GR" dirty="0"/>
              <a:t>είναι χρήσιμοι κυρίως για να διευκολύνουν τέτοιου είδους οικονομικές αναλύσεις και </a:t>
            </a:r>
            <a:r>
              <a:rPr lang="el-GR" dirty="0">
                <a:solidFill>
                  <a:srgbClr val="FFC000"/>
                </a:solidFill>
              </a:rPr>
              <a:t>όχι για κλινικές έρευνες ή θεραπευτική αγωγή στους ασθενείς</a:t>
            </a:r>
            <a:endParaRPr lang="en-US" dirty="0">
              <a:solidFill>
                <a:srgbClr val="FFC000"/>
              </a:solidFill>
            </a:endParaRPr>
          </a:p>
        </p:txBody>
      </p:sp>
    </p:spTree>
    <p:extLst>
      <p:ext uri="{BB962C8B-B14F-4D97-AF65-F5344CB8AC3E}">
        <p14:creationId xmlns:p14="http://schemas.microsoft.com/office/powerpoint/2010/main" val="41999748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DRGs</a:t>
            </a:r>
          </a:p>
        </p:txBody>
      </p:sp>
      <p:sp>
        <p:nvSpPr>
          <p:cNvPr id="3" name="Content Placeholder 2"/>
          <p:cNvSpPr>
            <a:spLocks noGrp="1"/>
          </p:cNvSpPr>
          <p:nvPr>
            <p:ph idx="1"/>
          </p:nvPr>
        </p:nvSpPr>
        <p:spPr/>
        <p:txBody>
          <a:bodyPr/>
          <a:lstStyle/>
          <a:p>
            <a:pPr algn="just"/>
            <a:r>
              <a:rPr lang="el-GR" dirty="0"/>
              <a:t>Αναπτύχθηκε στις ΗΠΑ τη δεκαετία του ‘70 από το πανεπιστήμιο του </a:t>
            </a:r>
            <a:r>
              <a:rPr lang="en-US" dirty="0"/>
              <a:t>Yale</a:t>
            </a:r>
            <a:r>
              <a:rPr lang="el-GR" dirty="0"/>
              <a:t> σε συνεργασία με το </a:t>
            </a:r>
            <a:r>
              <a:rPr lang="en-US" dirty="0"/>
              <a:t>Health Care Finance Administration</a:t>
            </a:r>
            <a:r>
              <a:rPr lang="el-GR" dirty="0"/>
              <a:t> (</a:t>
            </a:r>
            <a:r>
              <a:rPr lang="en-US" dirty="0"/>
              <a:t>HCFA</a:t>
            </a:r>
            <a:r>
              <a:rPr lang="el-GR" dirty="0"/>
              <a:t>), που διαχειριζόταν το πρόγραμμα </a:t>
            </a:r>
            <a:r>
              <a:rPr lang="en-US" dirty="0"/>
              <a:t>Medicare</a:t>
            </a:r>
            <a:r>
              <a:rPr lang="el-GR" dirty="0"/>
              <a:t>, το οποίο χρηματοδοτούσε τις υπηρεσίες υγείας για τους συνταξιούχους (ανεξαρτήτου ηλικίας, ανικανότητας ή αιτίας) με την παρακράτηση ενός συγκεκριμένου φόρου επί του μισθού</a:t>
            </a:r>
          </a:p>
          <a:p>
            <a:endParaRPr lang="el-GR" dirty="0"/>
          </a:p>
          <a:p>
            <a:pPr algn="just"/>
            <a:r>
              <a:rPr lang="el-GR" dirty="0"/>
              <a:t>Αυτά τα πρωτογενή DR</a:t>
            </a:r>
            <a:r>
              <a:rPr lang="en-US" dirty="0" err="1"/>
              <a:t>Gs</a:t>
            </a:r>
            <a:r>
              <a:rPr lang="el-GR" dirty="0"/>
              <a:t> αναπτύχθηκαν ουσιαστικά ως εργαλείο διαχείρισης των εξόδων και υποβοήθησης των νοσοκομείων και των κλινικών να παρακολουθήσουν τη χρήση και την ποιότητα των παρεχόμενων υπηρεσιών</a:t>
            </a:r>
          </a:p>
          <a:p>
            <a:pPr algn="just"/>
            <a:endParaRPr lang="el-GR" dirty="0"/>
          </a:p>
          <a:p>
            <a:pPr algn="just"/>
            <a:r>
              <a:rPr lang="el-GR" dirty="0"/>
              <a:t>Το 1983, η κυβέρνηση των ΗΠΑ υιοθέτησε τα </a:t>
            </a:r>
            <a:r>
              <a:rPr lang="en-US" dirty="0"/>
              <a:t>DRGs</a:t>
            </a:r>
            <a:r>
              <a:rPr lang="el-GR" dirty="0"/>
              <a:t>, ως μηχανισμό για αποζημιώσεις των παρεχόμενων υπηρεσιών υγείας</a:t>
            </a:r>
            <a:endParaRPr lang="en-US" dirty="0"/>
          </a:p>
          <a:p>
            <a:pPr algn="just"/>
            <a:endParaRPr lang="en-US" dirty="0"/>
          </a:p>
        </p:txBody>
      </p:sp>
    </p:spTree>
    <p:extLst>
      <p:ext uri="{BB962C8B-B14F-4D97-AF65-F5344CB8AC3E}">
        <p14:creationId xmlns:p14="http://schemas.microsoft.com/office/powerpoint/2010/main" val="23411326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DRGs</a:t>
            </a:r>
          </a:p>
        </p:txBody>
      </p:sp>
      <p:sp>
        <p:nvSpPr>
          <p:cNvPr id="3" name="Content Placeholder 2"/>
          <p:cNvSpPr>
            <a:spLocks noGrp="1"/>
          </p:cNvSpPr>
          <p:nvPr>
            <p:ph idx="1"/>
          </p:nvPr>
        </p:nvSpPr>
        <p:spPr/>
        <p:txBody>
          <a:bodyPr/>
          <a:lstStyle/>
          <a:p>
            <a:pPr algn="just"/>
            <a:r>
              <a:rPr lang="el-GR" dirty="0"/>
              <a:t>Αν και αρχικά σχεδιάστηκαν για να αποζημιώνονται τα νοσοκομεία για τις υπηρεσίες τους, στη συνέχεια χρησιμοποιήθηκαν για ευρύτερους σκοπούς, οι οποίοι μπορούν να ενταχθούν σε </a:t>
            </a:r>
            <a:r>
              <a:rPr lang="el-GR" dirty="0">
                <a:solidFill>
                  <a:srgbClr val="FFFF00"/>
                </a:solidFill>
              </a:rPr>
              <a:t>τρεις κύριες κατηγορίες</a:t>
            </a:r>
            <a:r>
              <a:rPr lang="el-GR" dirty="0"/>
              <a:t>:</a:t>
            </a:r>
          </a:p>
          <a:p>
            <a:pPr algn="just"/>
            <a:endParaRPr lang="en-US" dirty="0"/>
          </a:p>
          <a:p>
            <a:pPr marL="777240" lvl="1" indent="-457200" algn="just">
              <a:buFont typeface="+mj-lt"/>
              <a:buAutoNum type="arabicPeriod"/>
            </a:pPr>
            <a:r>
              <a:rPr lang="el-GR" b="1" dirty="0"/>
              <a:t>Αύξηση της διαφάνειας</a:t>
            </a:r>
            <a:endParaRPr lang="en-US" b="1" dirty="0"/>
          </a:p>
          <a:p>
            <a:pPr marL="777240" lvl="1" indent="-457200" algn="just">
              <a:buFont typeface="+mj-lt"/>
              <a:buAutoNum type="arabicPeriod"/>
            </a:pPr>
            <a:r>
              <a:rPr lang="el-GR" b="1" dirty="0"/>
              <a:t>Αύξηση της αποδοτικότητας</a:t>
            </a:r>
            <a:endParaRPr lang="en-US" b="1" dirty="0"/>
          </a:p>
          <a:p>
            <a:pPr marL="777240" lvl="1" indent="-457200" algn="just">
              <a:buFont typeface="+mj-lt"/>
              <a:buAutoNum type="arabicPeriod"/>
            </a:pPr>
            <a:r>
              <a:rPr lang="el-GR" b="1" dirty="0"/>
              <a:t>Διοικητική υποστήριξη</a:t>
            </a:r>
            <a:endParaRPr lang="en-US" b="1" dirty="0"/>
          </a:p>
          <a:p>
            <a:pPr algn="just"/>
            <a:endParaRPr lang="en-US" dirty="0"/>
          </a:p>
        </p:txBody>
      </p:sp>
    </p:spTree>
    <p:extLst>
      <p:ext uri="{BB962C8B-B14F-4D97-AF65-F5344CB8AC3E}">
        <p14:creationId xmlns:p14="http://schemas.microsoft.com/office/powerpoint/2010/main" val="1037834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DRGs - </a:t>
            </a:r>
            <a:r>
              <a:rPr lang="el-GR" dirty="0"/>
              <a:t>Αύξηση της διαφάνειας</a:t>
            </a:r>
            <a:r>
              <a:rPr lang="en-US" dirty="0"/>
              <a:t> </a:t>
            </a:r>
          </a:p>
        </p:txBody>
      </p:sp>
      <p:sp>
        <p:nvSpPr>
          <p:cNvPr id="3" name="Content Placeholder 2"/>
          <p:cNvSpPr>
            <a:spLocks noGrp="1"/>
          </p:cNvSpPr>
          <p:nvPr>
            <p:ph idx="1"/>
          </p:nvPr>
        </p:nvSpPr>
        <p:spPr/>
        <p:txBody>
          <a:bodyPr>
            <a:normAutofit fontScale="92500" lnSpcReduction="20000"/>
          </a:bodyPr>
          <a:lstStyle/>
          <a:p>
            <a:pPr lvl="0" algn="just"/>
            <a:r>
              <a:rPr lang="el-GR" dirty="0">
                <a:solidFill>
                  <a:srgbClr val="FFFF00"/>
                </a:solidFill>
              </a:rPr>
              <a:t>Κεντρικός άξονας: </a:t>
            </a:r>
            <a:r>
              <a:rPr lang="el-GR" dirty="0"/>
              <a:t>να συμπυκνώσει έναν εξαιρετικά μεγάλο αριθμό στοιχείων που εμφανίζονται να είναι μοναδικά σε έναν περιορισμένο αριθμό ομάδων που έχουν ορισμένα κοινά χαρακτηριστικά</a:t>
            </a:r>
            <a:endParaRPr lang="en-US" dirty="0"/>
          </a:p>
          <a:p>
            <a:pPr lvl="0" algn="just"/>
            <a:r>
              <a:rPr lang="el-GR" dirty="0">
                <a:solidFill>
                  <a:srgbClr val="FFFF00"/>
                </a:solidFill>
              </a:rPr>
              <a:t>Κύριο όφελος:</a:t>
            </a:r>
            <a:r>
              <a:rPr lang="el-GR" dirty="0"/>
              <a:t> επιτρέπει ορισμένες αναλύσεις που ειδάλλως δεν θα ήταν δυνατές</a:t>
            </a:r>
            <a:endParaRPr lang="en-US" dirty="0"/>
          </a:p>
          <a:p>
            <a:pPr lvl="1" algn="just"/>
            <a:r>
              <a:rPr lang="el-GR" dirty="0"/>
              <a:t>Παράδειγμα: η σύγκριση των δαπανών, της ποιότητας και της αποτελεσματικότητας</a:t>
            </a:r>
            <a:endParaRPr lang="en-US" dirty="0"/>
          </a:p>
          <a:p>
            <a:pPr lvl="0" algn="just"/>
            <a:r>
              <a:rPr lang="el-GR" dirty="0"/>
              <a:t>Ως εκ τούτου, αυξάνει τη διαφάνεια σε σχέση με την απόδοση και την κατανάλωση των πόρων αφού μέχρι πρότινος τόσο οι ρυθμιστές όσο και οι πληρωτές ήξεραν ελάχιστα για τις εσωτερικές διαδικασίες των νοσοκομείων και δεν είχαν κανένα μέσο να διεξάγουν συγκρίσεις και να καταλήξουν σε συμπεράσματα</a:t>
            </a:r>
            <a:endParaRPr lang="en-US" dirty="0"/>
          </a:p>
          <a:p>
            <a:pPr lvl="0" algn="just"/>
            <a:r>
              <a:rPr lang="el-GR" dirty="0">
                <a:solidFill>
                  <a:srgbClr val="FFFF00"/>
                </a:solidFill>
              </a:rPr>
              <a:t>Βασικό πλεονέκτημα των </a:t>
            </a:r>
            <a:r>
              <a:rPr lang="en-US" dirty="0">
                <a:solidFill>
                  <a:srgbClr val="FFFF00"/>
                </a:solidFill>
              </a:rPr>
              <a:t>DRGs</a:t>
            </a:r>
            <a:r>
              <a:rPr lang="el-GR" dirty="0">
                <a:solidFill>
                  <a:srgbClr val="FFFF00"/>
                </a:solidFill>
              </a:rPr>
              <a:t> </a:t>
            </a:r>
            <a:r>
              <a:rPr lang="el-GR" dirty="0">
                <a:solidFill>
                  <a:srgbClr val="FFFF00"/>
                </a:solidFill>
                <a:sym typeface="Wingdings" pitchFamily="2" charset="2"/>
              </a:rPr>
              <a:t> </a:t>
            </a:r>
            <a:r>
              <a:rPr lang="el-GR" dirty="0"/>
              <a:t>προσφέρουν ένα πλαίσιο για μια ακριβή αξιολόγηση των δαπανών σε ένα δεδομένο ασθενή, η οποία λαμβάνει υπόψη τα παρατηρούμενα και μετρήσιμα χαρακτηριστικά του ασθενή</a:t>
            </a:r>
          </a:p>
          <a:p>
            <a:pPr lvl="0" algn="just"/>
            <a:r>
              <a:rPr lang="el-GR" dirty="0"/>
              <a:t>Χρήση για να αξιολογηθούν και άλλες διαστάσεις επίδοσης, όπως η αποδοτικότητα και η ποιότητα</a:t>
            </a:r>
          </a:p>
          <a:p>
            <a:pPr lvl="0" algn="just"/>
            <a:r>
              <a:rPr lang="el-GR" dirty="0">
                <a:solidFill>
                  <a:srgbClr val="FFFF00"/>
                </a:solidFill>
              </a:rPr>
              <a:t>Βασική τεχνική δυσκολία </a:t>
            </a:r>
            <a:r>
              <a:rPr lang="el-GR" dirty="0">
                <a:solidFill>
                  <a:srgbClr val="FFFF00"/>
                </a:solidFill>
                <a:sym typeface="Wingdings" pitchFamily="2" charset="2"/>
              </a:rPr>
              <a:t></a:t>
            </a:r>
            <a:r>
              <a:rPr lang="el-GR" dirty="0">
                <a:sym typeface="Wingdings" pitchFamily="2" charset="2"/>
              </a:rPr>
              <a:t> </a:t>
            </a:r>
            <a:r>
              <a:rPr lang="el-GR" dirty="0"/>
              <a:t>η κατάλληλη διευθέτηση των παραγόντων που υποκρύπτονται πίσω από τον έλεγχο των νοσοκομείων (π.χ. οι αμοιβές, τα χαρακτηριστικά του ασθενή, κα)</a:t>
            </a:r>
            <a:endParaRPr lang="en-US" dirty="0"/>
          </a:p>
        </p:txBody>
      </p:sp>
    </p:spTree>
    <p:extLst>
      <p:ext uri="{BB962C8B-B14F-4D97-AF65-F5344CB8AC3E}">
        <p14:creationId xmlns:p14="http://schemas.microsoft.com/office/powerpoint/2010/main" val="17094118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229600" cy="1154097"/>
          </a:xfrm>
        </p:spPr>
        <p:txBody>
          <a:bodyPr>
            <a:normAutofit fontScale="90000"/>
          </a:bodyPr>
          <a:lstStyle/>
          <a:p>
            <a:r>
              <a:rPr lang="el-GR" dirty="0"/>
              <a:t>2. </a:t>
            </a:r>
            <a:r>
              <a:rPr lang="en-US" dirty="0"/>
              <a:t>DRGs – </a:t>
            </a:r>
            <a:r>
              <a:rPr lang="el-GR" dirty="0"/>
              <a:t>Αύξηση της αποδοτικότητας</a:t>
            </a:r>
            <a:endParaRPr lang="en-US" dirty="0"/>
          </a:p>
        </p:txBody>
      </p:sp>
      <p:sp>
        <p:nvSpPr>
          <p:cNvPr id="3" name="Content Placeholder 2"/>
          <p:cNvSpPr>
            <a:spLocks noGrp="1"/>
          </p:cNvSpPr>
          <p:nvPr>
            <p:ph idx="1"/>
          </p:nvPr>
        </p:nvSpPr>
        <p:spPr/>
        <p:txBody>
          <a:bodyPr>
            <a:normAutofit fontScale="85000" lnSpcReduction="10000"/>
          </a:bodyPr>
          <a:lstStyle/>
          <a:p>
            <a:pPr lvl="0" algn="just"/>
            <a:r>
              <a:rPr lang="el-GR" dirty="0"/>
              <a:t>Χρήση τους ως μηχανισμού υπολογισμού αποζημίωσης και διάθεσης πόρων για τα νοσοκομεία</a:t>
            </a:r>
          </a:p>
          <a:p>
            <a:pPr lvl="0" algn="just"/>
            <a:r>
              <a:rPr lang="el-GR" dirty="0">
                <a:solidFill>
                  <a:srgbClr val="FFFF00"/>
                </a:solidFill>
              </a:rPr>
              <a:t>Διπλός Στόχος </a:t>
            </a:r>
            <a:r>
              <a:rPr lang="el-GR" dirty="0">
                <a:solidFill>
                  <a:srgbClr val="FFFF00"/>
                </a:solidFill>
                <a:sym typeface="Wingdings" pitchFamily="2" charset="2"/>
              </a:rPr>
              <a:t> </a:t>
            </a:r>
            <a:r>
              <a:rPr lang="el-GR" dirty="0">
                <a:sym typeface="Wingdings" pitchFamily="2" charset="2"/>
              </a:rPr>
              <a:t>ν</a:t>
            </a:r>
            <a:r>
              <a:rPr lang="el-GR" dirty="0"/>
              <a:t>α αποζημιώνονται οι </a:t>
            </a:r>
            <a:r>
              <a:rPr lang="el-GR" dirty="0" err="1"/>
              <a:t>πάροχοι</a:t>
            </a:r>
            <a:r>
              <a:rPr lang="el-GR" dirty="0"/>
              <a:t> των υπηρεσιών υγείας με λογικές τιμές για την εργασία τους, αλλά και να αποθαρρύνονται στην παροχή περιττών υπηρεσιών και προσοχής, ενθαρρύνοντας έτσι την αποδοτικότερη παροχή της κατάλληλης φροντίδας</a:t>
            </a:r>
          </a:p>
          <a:p>
            <a:pPr lvl="0" algn="just"/>
            <a:r>
              <a:rPr lang="el-GR" dirty="0">
                <a:solidFill>
                  <a:srgbClr val="FFC000"/>
                </a:solidFill>
              </a:rPr>
              <a:t>Προηγούμενες προσεγγίσεις:</a:t>
            </a:r>
          </a:p>
          <a:p>
            <a:pPr lvl="1" algn="just"/>
            <a:r>
              <a:rPr lang="el-GR" b="1" dirty="0"/>
              <a:t>Αμοιβή-για-υπηρεσία (</a:t>
            </a:r>
            <a:r>
              <a:rPr lang="en-US" b="1" dirty="0"/>
              <a:t>fee</a:t>
            </a:r>
            <a:r>
              <a:rPr lang="el-GR" b="1" dirty="0"/>
              <a:t>-</a:t>
            </a:r>
            <a:r>
              <a:rPr lang="en-US" b="1" dirty="0"/>
              <a:t>for</a:t>
            </a:r>
            <a:r>
              <a:rPr lang="el-GR" b="1" dirty="0"/>
              <a:t>-</a:t>
            </a:r>
            <a:r>
              <a:rPr lang="en-US" b="1" dirty="0"/>
              <a:t>service</a:t>
            </a:r>
            <a:r>
              <a:rPr lang="el-GR" b="1" dirty="0"/>
              <a:t>) </a:t>
            </a:r>
            <a:r>
              <a:rPr lang="el-GR" b="1" dirty="0">
                <a:sym typeface="Wingdings" pitchFamily="2" charset="2"/>
              </a:rPr>
              <a:t> </a:t>
            </a:r>
            <a:r>
              <a:rPr lang="el-GR" dirty="0"/>
              <a:t>ανεπαρκείς και δαπανηρές μιας και επέτρεπαν στα νοσοκομεία να χρησιμοποιούν και τιμολογούν περιττές ή και μη αποτελεσματικές υπηρεσίες</a:t>
            </a:r>
          </a:p>
          <a:p>
            <a:pPr algn="just"/>
            <a:r>
              <a:rPr lang="el-GR" dirty="0"/>
              <a:t>Δημιουργήθηκε η έννοια των </a:t>
            </a:r>
            <a:r>
              <a:rPr lang="el-GR" dirty="0">
                <a:solidFill>
                  <a:srgbClr val="FFC000"/>
                </a:solidFill>
              </a:rPr>
              <a:t>«προσδοκώμενων πληρωμών ή αποζημιώσεων» </a:t>
            </a:r>
            <a:r>
              <a:rPr lang="el-GR" dirty="0"/>
              <a:t>έναντι της αναδρομικής έννοιας της «αμοιβής-για-</a:t>
            </a:r>
            <a:r>
              <a:rPr lang="el-GR" dirty="0" err="1"/>
              <a:t>υπηρεσί</a:t>
            </a:r>
            <a:r>
              <a:rPr lang="el-GR" dirty="0"/>
              <a:t>α» που ίσχυε μέχρι πρότινος</a:t>
            </a:r>
          </a:p>
          <a:p>
            <a:pPr algn="just"/>
            <a:r>
              <a:rPr lang="el-GR" dirty="0"/>
              <a:t>Στην Ευρώπη, εντούτοις, οι σφαιρικοί προϋπολογισμοί και η ημερήσια αποζημίωση (</a:t>
            </a:r>
            <a:r>
              <a:rPr lang="en-US" dirty="0"/>
              <a:t>per</a:t>
            </a:r>
            <a:r>
              <a:rPr lang="el-GR" dirty="0"/>
              <a:t>-</a:t>
            </a:r>
            <a:r>
              <a:rPr lang="el-GR" dirty="0" err="1"/>
              <a:t>diem</a:t>
            </a:r>
            <a:r>
              <a:rPr lang="el-GR" dirty="0"/>
              <a:t>) ήταν οι κυρίαρχες μορφές που χρησιμοποιούνταν για να πληρώσουν τα νοσοκομεία πριν από την εισαγωγή των </a:t>
            </a:r>
            <a:r>
              <a:rPr lang="el-GR" dirty="0" err="1"/>
              <a:t>DRGs</a:t>
            </a:r>
            <a:endParaRPr lang="el-GR" dirty="0"/>
          </a:p>
          <a:p>
            <a:pPr algn="just"/>
            <a:r>
              <a:rPr lang="el-GR" dirty="0"/>
              <a:t>Φαίνεται λοιπόν πως η αφετηρία ήταν διαφορετική τόσο όσον αφορά στους στόχους (όχι συγκράτηση των εξόδων, αλλά αποδοτικότητα και δικαιοσύνη), όσο και στην «προσδοκία» (τα </a:t>
            </a:r>
            <a:r>
              <a:rPr lang="en-US" dirty="0"/>
              <a:t>DRGs</a:t>
            </a:r>
            <a:r>
              <a:rPr lang="el-GR" dirty="0"/>
              <a:t> βασίζονται λιγότερο στην προσδοκία από τους προϋπολογισμούς που δεν στηρίζονται στον όγκο και στα δεδομένα των ασθενών)</a:t>
            </a:r>
            <a:endParaRPr lang="en-US" dirty="0"/>
          </a:p>
        </p:txBody>
      </p:sp>
    </p:spTree>
    <p:extLst>
      <p:ext uri="{BB962C8B-B14F-4D97-AF65-F5344CB8AC3E}">
        <p14:creationId xmlns:p14="http://schemas.microsoft.com/office/powerpoint/2010/main" val="42402805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3. </a:t>
            </a:r>
            <a:r>
              <a:rPr lang="en-US" dirty="0"/>
              <a:t>DRGs – </a:t>
            </a:r>
            <a:r>
              <a:rPr lang="el-GR" dirty="0"/>
              <a:t>Διοικητική υποστήριξη</a:t>
            </a:r>
            <a:endParaRPr lang="en-US" dirty="0"/>
          </a:p>
        </p:txBody>
      </p:sp>
      <p:sp>
        <p:nvSpPr>
          <p:cNvPr id="3" name="Content Placeholder 2"/>
          <p:cNvSpPr>
            <a:spLocks noGrp="1"/>
          </p:cNvSpPr>
          <p:nvPr>
            <p:ph idx="1"/>
          </p:nvPr>
        </p:nvSpPr>
        <p:spPr/>
        <p:txBody>
          <a:bodyPr/>
          <a:lstStyle/>
          <a:p>
            <a:pPr algn="just"/>
            <a:r>
              <a:rPr lang="el-GR" dirty="0"/>
              <a:t>Στις χώρες όπου το σύστημα αποζημιώσεων των νοσοκομείων βασίζεται σε προϋπολογισμούς ή ημερήσιες αποζημιώσεις, η διοίκηση είχε ελάχιστες πληροφορίες για τους τύπους των υπηρεσιών που προσέφερε και τις ανάλογες δαπάνες</a:t>
            </a:r>
          </a:p>
          <a:p>
            <a:pPr algn="just"/>
            <a:endParaRPr lang="el-GR" dirty="0"/>
          </a:p>
          <a:p>
            <a:pPr algn="just"/>
            <a:r>
              <a:rPr lang="el-GR" dirty="0"/>
              <a:t>Τα </a:t>
            </a:r>
            <a:r>
              <a:rPr lang="el-GR" dirty="0" err="1"/>
              <a:t>DRGs</a:t>
            </a:r>
            <a:r>
              <a:rPr lang="el-GR" dirty="0"/>
              <a:t> χρησιμεύουν σημαντικά στην υποστήριξη της διοίκησης και των διευθυντών των νοσοκομείων, δίνοντάς τους τη δυνατότητα να παρακολουθούν ή ακόμη και να ελέγχουν την εργασία και την αποδοτικότητα των νοσοκομειακών ιατρών</a:t>
            </a:r>
            <a:endParaRPr lang="en-US" dirty="0"/>
          </a:p>
        </p:txBody>
      </p:sp>
    </p:spTree>
    <p:extLst>
      <p:ext uri="{BB962C8B-B14F-4D97-AF65-F5344CB8AC3E}">
        <p14:creationId xmlns:p14="http://schemas.microsoft.com/office/powerpoint/2010/main" val="32646954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3" name="Rectangle 1"/>
          <p:cNvSpPr>
            <a:spLocks noGrp="1" noChangeArrowheads="1"/>
          </p:cNvSpPr>
          <p:nvPr>
            <p:ph type="title" idx="4294967295"/>
          </p:nvPr>
        </p:nvSpPr>
        <p:spPr>
          <a:xfrm>
            <a:off x="381000" y="152400"/>
            <a:ext cx="8991600" cy="1143000"/>
          </a:xfrm>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700" dirty="0" err="1"/>
              <a:t>Ιστορική</a:t>
            </a:r>
            <a:r>
              <a:rPr lang="en-US" sz="2700" dirty="0"/>
              <a:t> </a:t>
            </a:r>
            <a:r>
              <a:rPr lang="en-US" sz="2700" dirty="0" err="1"/>
              <a:t>Αν</a:t>
            </a:r>
            <a:r>
              <a:rPr lang="en-US" sz="2700" dirty="0"/>
              <a:t>αδρομή του Συστήματος ταξινόμησης Ασθενειών</a:t>
            </a:r>
          </a:p>
        </p:txBody>
      </p:sp>
      <p:graphicFrame>
        <p:nvGraphicFramePr>
          <p:cNvPr id="28674" name="Group 2"/>
          <p:cNvGraphicFramePr>
            <a:graphicFrameLocks noGrp="1"/>
          </p:cNvGraphicFramePr>
          <p:nvPr>
            <p:extLst>
              <p:ext uri="{D42A27DB-BD31-4B8C-83A1-F6EECF244321}">
                <p14:modId xmlns:p14="http://schemas.microsoft.com/office/powerpoint/2010/main" val="3678582511"/>
              </p:ext>
            </p:extLst>
          </p:nvPr>
        </p:nvGraphicFramePr>
        <p:xfrm>
          <a:off x="-84138" y="1760538"/>
          <a:ext cx="9361488" cy="4451350"/>
        </p:xfrm>
        <a:graphic>
          <a:graphicData uri="http://schemas.openxmlformats.org/drawingml/2006/table">
            <a:tbl>
              <a:tblPr/>
              <a:tblGrid>
                <a:gridCol w="904876">
                  <a:extLst>
                    <a:ext uri="{9D8B030D-6E8A-4147-A177-3AD203B41FA5}">
                      <a16:colId xmlns:a16="http://schemas.microsoft.com/office/drawing/2014/main" val="20000"/>
                    </a:ext>
                  </a:extLst>
                </a:gridCol>
                <a:gridCol w="8456612">
                  <a:extLst>
                    <a:ext uri="{9D8B030D-6E8A-4147-A177-3AD203B41FA5}">
                      <a16:colId xmlns:a16="http://schemas.microsoft.com/office/drawing/2014/main" val="20001"/>
                    </a:ext>
                  </a:extLst>
                </a:gridCol>
              </a:tblGrid>
              <a:tr h="736600">
                <a:tc>
                  <a:txBody>
                    <a:bodyPr/>
                    <a:lstStyle/>
                    <a:p>
                      <a:pPr marL="0" marR="0" lvl="0" indent="0" algn="l" defTabSz="457200" rtl="0" eaLnBrk="0" fontAlgn="base" latinLnBrk="0" hangingPunct="0">
                        <a:lnSpc>
                          <a:spcPct val="87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sz="2200" b="0" i="0" u="none" strike="noStrike" cap="none" normalizeH="0" baseline="0" dirty="0">
                          <a:ln>
                            <a:noFill/>
                          </a:ln>
                          <a:solidFill>
                            <a:srgbClr val="C00000"/>
                          </a:solidFill>
                          <a:effectLst/>
                          <a:latin typeface="Arial" pitchFamily="34" charset="0"/>
                          <a:ea typeface="ＭＳ Ｐゴシック" pitchFamily="34" charset="-128"/>
                        </a:rPr>
                        <a:t>1853</a:t>
                      </a:r>
                    </a:p>
                  </a:txBody>
                  <a:tcPr marL="90000" marR="90000" marT="102265" marB="46795" horzOverflow="overflow">
                    <a:lnL>
                      <a:noFill/>
                    </a:lnL>
                    <a:lnR>
                      <a:noFill/>
                    </a:lnR>
                    <a:lnT>
                      <a:noFill/>
                    </a:lnT>
                    <a:lnB>
                      <a:noFill/>
                    </a:lnB>
                    <a:lnTlToBr>
                      <a:noFill/>
                    </a:lnTlToBr>
                    <a:lnBlToTr>
                      <a:noFill/>
                    </a:lnBlToTr>
                    <a:solidFill>
                      <a:schemeClr val="tx1"/>
                    </a:solidFill>
                  </a:tcPr>
                </a:tc>
                <a:tc>
                  <a:txBody>
                    <a:bodyPr/>
                    <a:lstStyle/>
                    <a:p>
                      <a:pPr marL="0" marR="0" lvl="0" indent="0" algn="l" defTabSz="457200" rtl="0" eaLnBrk="0" fontAlgn="base" latinLnBrk="0" hangingPunct="0">
                        <a:lnSpc>
                          <a:spcPct val="87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sz="2200" b="0" i="0" u="none" strike="noStrike" cap="none" normalizeH="0" baseline="0" dirty="0">
                          <a:ln>
                            <a:noFill/>
                          </a:ln>
                          <a:solidFill>
                            <a:srgbClr val="C00000"/>
                          </a:solidFill>
                          <a:effectLst/>
                          <a:latin typeface="Arial" pitchFamily="34" charset="0"/>
                          <a:ea typeface="ＭＳ Ｐゴシック" pitchFamily="34" charset="-128"/>
                        </a:rPr>
                        <a:t>W. </a:t>
                      </a:r>
                      <a:r>
                        <a:rPr kumimoji="0" lang="el-GR" sz="2200" b="0" i="0" u="none" strike="noStrike" cap="none" normalizeH="0" baseline="0" dirty="0" err="1">
                          <a:ln>
                            <a:noFill/>
                          </a:ln>
                          <a:solidFill>
                            <a:srgbClr val="C00000"/>
                          </a:solidFill>
                          <a:effectLst/>
                          <a:latin typeface="Arial" pitchFamily="34" charset="0"/>
                          <a:ea typeface="ＭＳ Ｐゴシック" pitchFamily="34" charset="-128"/>
                        </a:rPr>
                        <a:t>Farr</a:t>
                      </a:r>
                      <a:r>
                        <a:rPr kumimoji="0" lang="el-GR" sz="2200" b="0" i="0" u="none" strike="noStrike" cap="none" normalizeH="0" baseline="0" dirty="0">
                          <a:ln>
                            <a:noFill/>
                          </a:ln>
                          <a:solidFill>
                            <a:srgbClr val="C00000"/>
                          </a:solidFill>
                          <a:effectLst/>
                          <a:latin typeface="Arial" pitchFamily="34" charset="0"/>
                          <a:ea typeface="ＭＳ Ｐゴシック" pitchFamily="34" charset="-128"/>
                        </a:rPr>
                        <a:t> (1807-1883)</a:t>
                      </a:r>
                    </a:p>
                    <a:p>
                      <a:pPr marL="0" marR="0" lvl="0" indent="0" algn="l" defTabSz="457200" rtl="0" eaLnBrk="0" fontAlgn="base" latinLnBrk="0" hangingPunct="0">
                        <a:lnSpc>
                          <a:spcPct val="87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sz="2200" b="0" i="0" u="none" strike="noStrike" cap="none" normalizeH="0" baseline="0" dirty="0">
                          <a:ln>
                            <a:noFill/>
                          </a:ln>
                          <a:solidFill>
                            <a:srgbClr val="C00000"/>
                          </a:solidFill>
                          <a:effectLst/>
                          <a:latin typeface="Arial" pitchFamily="34" charset="0"/>
                          <a:ea typeface="ＭＳ Ｐゴシック" pitchFamily="34" charset="-128"/>
                        </a:rPr>
                        <a:t>Τυποποίηση της ορολογίας αιτιών θανάτου</a:t>
                      </a:r>
                    </a:p>
                  </a:txBody>
                  <a:tcPr marL="90000" marR="90000" marT="102265" marB="46795" horzOverflow="overflow">
                    <a:lnL>
                      <a:noFill/>
                    </a:lnL>
                    <a:lnR>
                      <a:noFill/>
                    </a:lnR>
                    <a:lnT>
                      <a:noFill/>
                    </a:lnT>
                    <a:lnB>
                      <a:noFill/>
                    </a:lnB>
                    <a:lnTlToBr>
                      <a:noFill/>
                    </a:lnTlToBr>
                    <a:lnBlToTr>
                      <a:noFill/>
                    </a:lnBlToTr>
                    <a:solidFill>
                      <a:schemeClr val="tx1"/>
                    </a:solidFill>
                  </a:tcPr>
                </a:tc>
                <a:extLst>
                  <a:ext uri="{0D108BD9-81ED-4DB2-BD59-A6C34878D82A}">
                    <a16:rowId xmlns:a16="http://schemas.microsoft.com/office/drawing/2014/main" val="10000"/>
                  </a:ext>
                </a:extLst>
              </a:tr>
              <a:tr h="736600">
                <a:tc>
                  <a:txBody>
                    <a:bodyPr/>
                    <a:lstStyle/>
                    <a:p>
                      <a:pPr marL="0" marR="0" lvl="0" indent="0" algn="l" defTabSz="457200" rtl="0" eaLnBrk="0" fontAlgn="base" latinLnBrk="0" hangingPunct="0">
                        <a:lnSpc>
                          <a:spcPct val="87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sz="2200" b="0" i="0" u="none" strike="noStrike" cap="none" normalizeH="0" baseline="0">
                          <a:ln>
                            <a:noFill/>
                          </a:ln>
                          <a:solidFill>
                            <a:srgbClr val="C00000"/>
                          </a:solidFill>
                          <a:effectLst/>
                          <a:latin typeface="Arial" pitchFamily="34" charset="0"/>
                          <a:ea typeface="ＭＳ Ｐゴシック" pitchFamily="34" charset="-128"/>
                        </a:rPr>
                        <a:t>1893</a:t>
                      </a:r>
                    </a:p>
                  </a:txBody>
                  <a:tcPr marL="90000" marR="90000" marT="102265" marB="46795" horzOverflow="overflow">
                    <a:lnL>
                      <a:noFill/>
                    </a:lnL>
                    <a:lnR>
                      <a:noFill/>
                    </a:lnR>
                    <a:lnT>
                      <a:noFill/>
                    </a:lnT>
                    <a:lnB>
                      <a:noFill/>
                    </a:lnB>
                    <a:lnTlToBr>
                      <a:noFill/>
                    </a:lnTlToBr>
                    <a:lnBlToTr>
                      <a:noFill/>
                    </a:lnBlToTr>
                    <a:solidFill>
                      <a:schemeClr val="tx1"/>
                    </a:solidFill>
                  </a:tcPr>
                </a:tc>
                <a:tc>
                  <a:txBody>
                    <a:bodyPr/>
                    <a:lstStyle/>
                    <a:p>
                      <a:pPr marL="0" marR="0" lvl="0" indent="0" algn="l" defTabSz="457200" rtl="0" eaLnBrk="0" fontAlgn="base" latinLnBrk="0" hangingPunct="0">
                        <a:lnSpc>
                          <a:spcPct val="87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sz="2200" b="0" i="0" u="none" strike="noStrike" cap="none" normalizeH="0" baseline="0">
                          <a:ln>
                            <a:noFill/>
                          </a:ln>
                          <a:solidFill>
                            <a:srgbClr val="C00000"/>
                          </a:solidFill>
                          <a:effectLst/>
                          <a:latin typeface="Arial" pitchFamily="34" charset="0"/>
                          <a:ea typeface="ＭＳ Ｐゴシック" pitchFamily="34" charset="-128"/>
                        </a:rPr>
                        <a:t>J. Bertilon (1851-1922)</a:t>
                      </a:r>
                    </a:p>
                    <a:p>
                      <a:pPr marL="0" marR="0" lvl="0" indent="0" algn="l" defTabSz="457200" rtl="0" eaLnBrk="0" fontAlgn="base" latinLnBrk="0" hangingPunct="0">
                        <a:lnSpc>
                          <a:spcPct val="87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sz="2200" b="0" i="0" u="none" strike="noStrike" cap="none" normalizeH="0" baseline="0">
                          <a:ln>
                            <a:noFill/>
                          </a:ln>
                          <a:solidFill>
                            <a:srgbClr val="C00000"/>
                          </a:solidFill>
                          <a:effectLst/>
                          <a:latin typeface="Arial" pitchFamily="34" charset="0"/>
                          <a:ea typeface="ＭＳ Ｐゴシック" pitchFamily="34" charset="-128"/>
                        </a:rPr>
                        <a:t>Νέα ταξινόμηση αιτιών θανάτου</a:t>
                      </a:r>
                    </a:p>
                  </a:txBody>
                  <a:tcPr marL="90000" marR="90000" marT="102265" marB="46795" horzOverflow="overflow">
                    <a:lnL>
                      <a:noFill/>
                    </a:lnL>
                    <a:lnR>
                      <a:noFill/>
                    </a:lnR>
                    <a:lnT>
                      <a:noFill/>
                    </a:lnT>
                    <a:lnB>
                      <a:noFill/>
                    </a:lnB>
                    <a:lnTlToBr>
                      <a:noFill/>
                    </a:lnTlToBr>
                    <a:lnBlToTr>
                      <a:noFill/>
                    </a:lnBlToTr>
                    <a:solidFill>
                      <a:schemeClr val="tx1"/>
                    </a:solidFill>
                  </a:tcPr>
                </a:tc>
                <a:extLst>
                  <a:ext uri="{0D108BD9-81ED-4DB2-BD59-A6C34878D82A}">
                    <a16:rowId xmlns:a16="http://schemas.microsoft.com/office/drawing/2014/main" val="10001"/>
                  </a:ext>
                </a:extLst>
              </a:tr>
              <a:tr h="1047750">
                <a:tc>
                  <a:txBody>
                    <a:bodyPr/>
                    <a:lstStyle/>
                    <a:p>
                      <a:pPr marL="0" marR="0" lvl="0" indent="0" algn="l" defTabSz="457200" rtl="0" eaLnBrk="0" fontAlgn="base" latinLnBrk="0" hangingPunct="0">
                        <a:lnSpc>
                          <a:spcPct val="87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sz="2200" b="0" i="0" u="none" strike="noStrike" cap="none" normalizeH="0" baseline="0">
                          <a:ln>
                            <a:noFill/>
                          </a:ln>
                          <a:solidFill>
                            <a:srgbClr val="C00000"/>
                          </a:solidFill>
                          <a:effectLst/>
                          <a:latin typeface="Arial" pitchFamily="34" charset="0"/>
                          <a:ea typeface="ＭＳ Ｐゴシック" pitchFamily="34" charset="-128"/>
                        </a:rPr>
                        <a:t>1946</a:t>
                      </a:r>
                    </a:p>
                  </a:txBody>
                  <a:tcPr marL="90000" marR="90000" marT="102265" marB="46795" horzOverflow="overflow">
                    <a:lnL>
                      <a:noFill/>
                    </a:lnL>
                    <a:lnR>
                      <a:noFill/>
                    </a:lnR>
                    <a:lnT>
                      <a:noFill/>
                    </a:lnT>
                    <a:lnB>
                      <a:noFill/>
                    </a:lnB>
                    <a:lnTlToBr>
                      <a:noFill/>
                    </a:lnTlToBr>
                    <a:lnBlToTr>
                      <a:noFill/>
                    </a:lnBlToTr>
                    <a:solidFill>
                      <a:schemeClr val="tx1"/>
                    </a:solidFill>
                  </a:tcPr>
                </a:tc>
                <a:tc>
                  <a:txBody>
                    <a:bodyPr/>
                    <a:lstStyle/>
                    <a:p>
                      <a:pPr marL="0" marR="0" lvl="0" indent="0" algn="l" defTabSz="457200" rtl="0" eaLnBrk="0" fontAlgn="base" latinLnBrk="0" hangingPunct="0">
                        <a:lnSpc>
                          <a:spcPct val="87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sz="2200" b="0" i="0" u="none" strike="noStrike" cap="none" normalizeH="0" baseline="0">
                          <a:ln>
                            <a:noFill/>
                          </a:ln>
                          <a:solidFill>
                            <a:srgbClr val="C00000"/>
                          </a:solidFill>
                          <a:effectLst/>
                          <a:latin typeface="Arial" pitchFamily="34" charset="0"/>
                          <a:ea typeface="ＭＳ Ｐゴシック" pitchFamily="34" charset="-128"/>
                        </a:rPr>
                        <a:t>WHO (Διεθνής Οργανισμός Υγείας)</a:t>
                      </a:r>
                    </a:p>
                    <a:p>
                      <a:pPr marL="0" marR="0" lvl="0" indent="0" algn="l" defTabSz="457200" rtl="0" eaLnBrk="0" fontAlgn="base" latinLnBrk="0" hangingPunct="0">
                        <a:lnSpc>
                          <a:spcPct val="87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sz="2200" b="0" i="0" u="none" strike="noStrike" cap="none" normalizeH="0" baseline="0">
                          <a:ln>
                            <a:noFill/>
                          </a:ln>
                          <a:solidFill>
                            <a:srgbClr val="C00000"/>
                          </a:solidFill>
                          <a:effectLst/>
                          <a:latin typeface="Arial" pitchFamily="34" charset="0"/>
                          <a:ea typeface="ＭＳ Ｐゴシック" pitchFamily="34" charset="-128"/>
                        </a:rPr>
                        <a:t>Διεθνής στατιστική ταξινόμηση ασθενειών, τραυμάτων και αιτιών θανάτου</a:t>
                      </a:r>
                    </a:p>
                  </a:txBody>
                  <a:tcPr marL="90000" marR="90000" marT="102265" marB="46795" horzOverflow="overflow">
                    <a:lnL>
                      <a:noFill/>
                    </a:lnL>
                    <a:lnR>
                      <a:noFill/>
                    </a:lnR>
                    <a:lnT>
                      <a:noFill/>
                    </a:lnT>
                    <a:lnB>
                      <a:noFill/>
                    </a:lnB>
                    <a:lnTlToBr>
                      <a:noFill/>
                    </a:lnTlToBr>
                    <a:lnBlToTr>
                      <a:noFill/>
                    </a:lnBlToTr>
                    <a:solidFill>
                      <a:schemeClr val="tx1"/>
                    </a:solidFill>
                  </a:tcPr>
                </a:tc>
                <a:extLst>
                  <a:ext uri="{0D108BD9-81ED-4DB2-BD59-A6C34878D82A}">
                    <a16:rowId xmlns:a16="http://schemas.microsoft.com/office/drawing/2014/main" val="10002"/>
                  </a:ext>
                </a:extLst>
              </a:tr>
              <a:tr h="441325">
                <a:tc>
                  <a:txBody>
                    <a:bodyPr/>
                    <a:lstStyle/>
                    <a:p>
                      <a:pPr marL="0" marR="0" lvl="0" indent="0" algn="l" defTabSz="457200" rtl="0" eaLnBrk="0" fontAlgn="base" latinLnBrk="0" hangingPunct="0">
                        <a:lnSpc>
                          <a:spcPct val="87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sz="2200" b="0" i="0" u="none" strike="noStrike" cap="none" normalizeH="0" baseline="0">
                          <a:ln>
                            <a:noFill/>
                          </a:ln>
                          <a:solidFill>
                            <a:srgbClr val="C00000"/>
                          </a:solidFill>
                          <a:effectLst/>
                          <a:latin typeface="Arial" pitchFamily="34" charset="0"/>
                          <a:ea typeface="ＭＳ Ｐゴシック" pitchFamily="34" charset="-128"/>
                        </a:rPr>
                        <a:t>1975</a:t>
                      </a:r>
                    </a:p>
                  </a:txBody>
                  <a:tcPr marL="90000" marR="90000" marT="102265" marB="46795" horzOverflow="overflow">
                    <a:lnL>
                      <a:noFill/>
                    </a:lnL>
                    <a:lnR>
                      <a:noFill/>
                    </a:lnR>
                    <a:lnT>
                      <a:noFill/>
                    </a:lnT>
                    <a:lnB>
                      <a:noFill/>
                    </a:lnB>
                    <a:lnTlToBr>
                      <a:noFill/>
                    </a:lnTlToBr>
                    <a:lnBlToTr>
                      <a:noFill/>
                    </a:lnBlToTr>
                    <a:solidFill>
                      <a:schemeClr val="tx1"/>
                    </a:solidFill>
                  </a:tcPr>
                </a:tc>
                <a:tc>
                  <a:txBody>
                    <a:bodyPr/>
                    <a:lstStyle/>
                    <a:p>
                      <a:pPr marL="0" marR="0" lvl="0" indent="0" algn="l" defTabSz="457200" rtl="0" eaLnBrk="0" fontAlgn="base" latinLnBrk="0" hangingPunct="0">
                        <a:lnSpc>
                          <a:spcPct val="87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sz="2200" b="0" i="0" u="none" strike="noStrike" cap="none" normalizeH="0" baseline="0">
                          <a:ln>
                            <a:noFill/>
                          </a:ln>
                          <a:solidFill>
                            <a:srgbClr val="C00000"/>
                          </a:solidFill>
                          <a:effectLst/>
                          <a:latin typeface="Arial" pitchFamily="34" charset="0"/>
                          <a:ea typeface="ＭＳ Ｐゴシック" pitchFamily="34" charset="-128"/>
                        </a:rPr>
                        <a:t>Ένατη διορθωμένη έκδοση (ICD-9)</a:t>
                      </a:r>
                    </a:p>
                  </a:txBody>
                  <a:tcPr marL="90000" marR="90000" marT="102265" marB="46795" horzOverflow="overflow">
                    <a:lnL>
                      <a:noFill/>
                    </a:lnL>
                    <a:lnR>
                      <a:noFill/>
                    </a:lnR>
                    <a:lnT>
                      <a:noFill/>
                    </a:lnT>
                    <a:lnB>
                      <a:noFill/>
                    </a:lnB>
                    <a:lnTlToBr>
                      <a:noFill/>
                    </a:lnTlToBr>
                    <a:lnBlToTr>
                      <a:noFill/>
                    </a:lnBlToTr>
                    <a:solidFill>
                      <a:schemeClr val="tx1"/>
                    </a:solidFill>
                  </a:tcPr>
                </a:tc>
                <a:extLst>
                  <a:ext uri="{0D108BD9-81ED-4DB2-BD59-A6C34878D82A}">
                    <a16:rowId xmlns:a16="http://schemas.microsoft.com/office/drawing/2014/main" val="10003"/>
                  </a:ext>
                </a:extLst>
              </a:tr>
              <a:tr h="441325">
                <a:tc>
                  <a:txBody>
                    <a:bodyPr/>
                    <a:lstStyle/>
                    <a:p>
                      <a:pPr marL="0" marR="0" lvl="0" indent="0" algn="l" defTabSz="457200" rtl="0" eaLnBrk="1" fontAlgn="base" latinLnBrk="0" hangingPunct="0">
                        <a:lnSpc>
                          <a:spcPct val="87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sz="2200" b="0" i="0" u="none" strike="noStrike" cap="none" normalizeH="0" baseline="0">
                          <a:ln>
                            <a:noFill/>
                          </a:ln>
                          <a:solidFill>
                            <a:srgbClr val="C00000"/>
                          </a:solidFill>
                          <a:effectLst/>
                          <a:latin typeface="Arial" pitchFamily="34" charset="0"/>
                          <a:ea typeface="ＭＳ Ｐゴシック" pitchFamily="34" charset="-128"/>
                        </a:rPr>
                        <a:t>1979</a:t>
                      </a:r>
                    </a:p>
                  </a:txBody>
                  <a:tcPr marL="90000" marR="90000" marT="102265" marB="46795" horzOverflow="overflow">
                    <a:lnL>
                      <a:noFill/>
                    </a:lnL>
                    <a:lnR>
                      <a:noFill/>
                    </a:lnR>
                    <a:lnT>
                      <a:noFill/>
                    </a:lnT>
                    <a:lnB>
                      <a:noFill/>
                    </a:lnB>
                    <a:lnTlToBr>
                      <a:noFill/>
                    </a:lnTlToBr>
                    <a:lnBlToTr>
                      <a:noFill/>
                    </a:lnBlToTr>
                    <a:solidFill>
                      <a:schemeClr val="tx1"/>
                    </a:solidFill>
                  </a:tcPr>
                </a:tc>
                <a:tc>
                  <a:txBody>
                    <a:bodyPr/>
                    <a:lstStyle/>
                    <a:p>
                      <a:pPr marL="0" marR="0" lvl="0" indent="0" algn="l" defTabSz="457200" rtl="0" eaLnBrk="0" fontAlgn="base" latinLnBrk="0" hangingPunct="0">
                        <a:lnSpc>
                          <a:spcPct val="87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sz="2200" b="0" i="0" u="none" strike="noStrike" cap="none" normalizeH="0" baseline="0">
                          <a:ln>
                            <a:noFill/>
                          </a:ln>
                          <a:solidFill>
                            <a:srgbClr val="C00000"/>
                          </a:solidFill>
                          <a:effectLst/>
                          <a:latin typeface="Arial" pitchFamily="34" charset="0"/>
                          <a:ea typeface="ＭＳ Ｐゴシック" pitchFamily="34" charset="-128"/>
                        </a:rPr>
                        <a:t>Κλινική τροποποίηση (ICD-9-CM, HCIMO)</a:t>
                      </a:r>
                    </a:p>
                  </a:txBody>
                  <a:tcPr marL="90000" marR="90000" marT="102265" marB="46795" horzOverflow="overflow">
                    <a:lnL>
                      <a:noFill/>
                    </a:lnL>
                    <a:lnR>
                      <a:noFill/>
                    </a:lnR>
                    <a:lnT>
                      <a:noFill/>
                    </a:lnT>
                    <a:lnB>
                      <a:noFill/>
                    </a:lnB>
                    <a:lnTlToBr>
                      <a:noFill/>
                    </a:lnTlToBr>
                    <a:lnBlToTr>
                      <a:noFill/>
                    </a:lnBlToTr>
                    <a:solidFill>
                      <a:schemeClr val="tx1"/>
                    </a:solidFill>
                  </a:tcPr>
                </a:tc>
                <a:extLst>
                  <a:ext uri="{0D108BD9-81ED-4DB2-BD59-A6C34878D82A}">
                    <a16:rowId xmlns:a16="http://schemas.microsoft.com/office/drawing/2014/main" val="10004"/>
                  </a:ext>
                </a:extLst>
              </a:tr>
              <a:tr h="1047750">
                <a:tc>
                  <a:txBody>
                    <a:bodyPr/>
                    <a:lstStyle/>
                    <a:p>
                      <a:pPr marL="0" marR="0" lvl="0" indent="0" algn="l" defTabSz="457200" rtl="0" eaLnBrk="1" fontAlgn="base" latinLnBrk="0" hangingPunct="0">
                        <a:lnSpc>
                          <a:spcPct val="87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sz="2200" b="0" i="0" u="none" strike="noStrike" cap="none" normalizeH="0" baseline="0">
                          <a:ln>
                            <a:noFill/>
                          </a:ln>
                          <a:solidFill>
                            <a:srgbClr val="C00000"/>
                          </a:solidFill>
                          <a:effectLst/>
                          <a:latin typeface="Arial" pitchFamily="34" charset="0"/>
                          <a:ea typeface="ＭＳ Ｐゴシック" pitchFamily="34" charset="-128"/>
                        </a:rPr>
                        <a:t>1992</a:t>
                      </a:r>
                    </a:p>
                  </a:txBody>
                  <a:tcPr marL="90000" marR="90000" marT="102265" marB="46795" horzOverflow="overflow">
                    <a:lnL>
                      <a:noFill/>
                    </a:lnL>
                    <a:lnR>
                      <a:noFill/>
                    </a:lnR>
                    <a:lnT>
                      <a:noFill/>
                    </a:lnT>
                    <a:lnB>
                      <a:noFill/>
                    </a:lnB>
                    <a:lnTlToBr>
                      <a:noFill/>
                    </a:lnTlToBr>
                    <a:lnBlToTr>
                      <a:noFill/>
                    </a:lnBlToTr>
                    <a:solidFill>
                      <a:schemeClr val="tx1"/>
                    </a:solidFill>
                  </a:tcPr>
                </a:tc>
                <a:tc>
                  <a:txBody>
                    <a:bodyPr/>
                    <a:lstStyle/>
                    <a:p>
                      <a:pPr marL="0" marR="0" lvl="0" indent="0" algn="l" defTabSz="457200" rtl="0" eaLnBrk="0" fontAlgn="base" latinLnBrk="0" hangingPunct="0">
                        <a:lnSpc>
                          <a:spcPct val="87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sz="2200" b="0" i="0" u="none" strike="noStrike" cap="none" normalizeH="0" baseline="0" dirty="0">
                          <a:ln>
                            <a:noFill/>
                          </a:ln>
                          <a:solidFill>
                            <a:srgbClr val="C00000"/>
                          </a:solidFill>
                          <a:effectLst/>
                          <a:latin typeface="Arial" pitchFamily="34" charset="0"/>
                          <a:ea typeface="ＭＳ Ｐゴシック" pitchFamily="34" charset="-128"/>
                        </a:rPr>
                        <a:t>Διεθνής στατιστική ταξινόμηση των ασθενειών και συσχετιζόμενων προβλημάτων υγείας (ICD-10)</a:t>
                      </a:r>
                    </a:p>
                  </a:txBody>
                  <a:tcPr marL="90000" marR="90000" marT="102265" marB="46795" horzOverflow="overflow">
                    <a:lnL>
                      <a:noFill/>
                    </a:lnL>
                    <a:lnR>
                      <a:noFill/>
                    </a:lnR>
                    <a:lnT>
                      <a:noFill/>
                    </a:lnT>
                    <a:lnB>
                      <a:noFill/>
                    </a:lnB>
                    <a:lnTlToBr>
                      <a:noFill/>
                    </a:lnTlToBr>
                    <a:lnBlToTr>
                      <a:noFill/>
                    </a:lnBlToTr>
                    <a:solidFill>
                      <a:schemeClr val="tx1"/>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71182623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DRGs</a:t>
            </a:r>
          </a:p>
        </p:txBody>
      </p:sp>
      <p:sp>
        <p:nvSpPr>
          <p:cNvPr id="3" name="Content Placeholder 2"/>
          <p:cNvSpPr>
            <a:spLocks noGrp="1"/>
          </p:cNvSpPr>
          <p:nvPr>
            <p:ph idx="1"/>
          </p:nvPr>
        </p:nvSpPr>
        <p:spPr/>
        <p:txBody>
          <a:bodyPr>
            <a:normAutofit fontScale="85000" lnSpcReduction="10000"/>
          </a:bodyPr>
          <a:lstStyle/>
          <a:p>
            <a:pPr algn="just"/>
            <a:r>
              <a:rPr lang="el-GR" dirty="0"/>
              <a:t>Αρχικά χρησιμοποιήθηκαν </a:t>
            </a:r>
            <a:r>
              <a:rPr lang="el-GR" dirty="0">
                <a:solidFill>
                  <a:srgbClr val="FFFF00"/>
                </a:solidFill>
              </a:rPr>
              <a:t>πέντε μεταβλητές </a:t>
            </a:r>
            <a:r>
              <a:rPr lang="el-GR" dirty="0"/>
              <a:t>για τον καθορισμό των </a:t>
            </a:r>
            <a:r>
              <a:rPr lang="en-US" dirty="0"/>
              <a:t>DRGs</a:t>
            </a:r>
            <a:r>
              <a:rPr lang="el-GR" dirty="0"/>
              <a:t>:</a:t>
            </a:r>
            <a:endParaRPr lang="en-US" dirty="0"/>
          </a:p>
          <a:p>
            <a:pPr marL="662940" lvl="1" indent="-342900" algn="just">
              <a:buFont typeface="+mj-lt"/>
              <a:buAutoNum type="arabicPeriod"/>
            </a:pPr>
            <a:r>
              <a:rPr lang="el-GR" dirty="0"/>
              <a:t>κωδικός διάγνωσης (αρχική ή δευτερεύουσα, ενώ μπορούν να συμπεριληφθούν επιπλοκές ή συν-νοσηρότητες)</a:t>
            </a:r>
            <a:endParaRPr lang="en-US" dirty="0"/>
          </a:p>
          <a:p>
            <a:pPr marL="662940" lvl="1" indent="-342900" algn="just">
              <a:buFont typeface="+mj-lt"/>
              <a:buAutoNum type="arabicPeriod"/>
            </a:pPr>
            <a:r>
              <a:rPr lang="el-GR" dirty="0"/>
              <a:t>κωδικός διαδικασίας (χειρουργικό ή μη, ενώ μπορεί να συμπεριληφθεί η απαίτηση για εξειδικευμένο προσωπικό ή η χρήση εξειδικευμένων υπηρεσιών)</a:t>
            </a:r>
            <a:endParaRPr lang="en-US" dirty="0"/>
          </a:p>
          <a:p>
            <a:pPr marL="662940" lvl="1" indent="-342900" algn="just">
              <a:buFont typeface="+mj-lt"/>
              <a:buAutoNum type="arabicPeriod"/>
            </a:pPr>
            <a:r>
              <a:rPr lang="el-GR" dirty="0"/>
              <a:t>ηλικία (σε έτη ή μήνες για τα νεογέννητα)</a:t>
            </a:r>
            <a:endParaRPr lang="en-US" dirty="0"/>
          </a:p>
          <a:p>
            <a:pPr marL="662940" lvl="1" indent="-342900" algn="just">
              <a:buFont typeface="+mj-lt"/>
              <a:buAutoNum type="arabicPeriod"/>
            </a:pPr>
            <a:r>
              <a:rPr lang="el-GR" dirty="0"/>
              <a:t>φύλο</a:t>
            </a:r>
            <a:endParaRPr lang="en-US" dirty="0"/>
          </a:p>
          <a:p>
            <a:pPr marL="662940" lvl="1" indent="-342900" algn="just">
              <a:buFont typeface="+mj-lt"/>
              <a:buAutoNum type="arabicPeriod"/>
            </a:pPr>
            <a:r>
              <a:rPr lang="el-GR" dirty="0"/>
              <a:t>κατάσταση εξιτηρίου (π.χ. αν ο ασθενής διακομίστηκε σε άλλο νοσοκομείο ή σε κατ’ οίκον νοσηλεία ή με βραχεία νοσηλεία ή περίπτωση θανάτου, κλπ)</a:t>
            </a:r>
            <a:endParaRPr lang="en-US" dirty="0"/>
          </a:p>
          <a:p>
            <a:pPr algn="just"/>
            <a:r>
              <a:rPr lang="el-GR" dirty="0" err="1">
                <a:solidFill>
                  <a:srgbClr val="FFFF00"/>
                </a:solidFill>
              </a:rPr>
              <a:t>DRGs</a:t>
            </a:r>
            <a:r>
              <a:rPr lang="el-GR" dirty="0">
                <a:solidFill>
                  <a:srgbClr val="FFFF00"/>
                </a:solidFill>
              </a:rPr>
              <a:t> </a:t>
            </a:r>
            <a:r>
              <a:rPr lang="el-GR" dirty="0">
                <a:solidFill>
                  <a:srgbClr val="FFFF00"/>
                </a:solidFill>
                <a:sym typeface="Wingdings" pitchFamily="2" charset="2"/>
              </a:rPr>
              <a:t> </a:t>
            </a:r>
            <a:r>
              <a:rPr lang="el-GR" dirty="0"/>
              <a:t>τρόπος για να αυξηθούν τα κίνητρα για την αποτελεσματική και αποδοτική παροχή υπηρεσιών</a:t>
            </a:r>
          </a:p>
          <a:p>
            <a:pPr algn="just"/>
            <a:r>
              <a:rPr lang="el-GR" b="1" dirty="0">
                <a:solidFill>
                  <a:srgbClr val="FFFF00"/>
                </a:solidFill>
              </a:rPr>
              <a:t>Μη επιθυμητές συμπεριφορές </a:t>
            </a:r>
            <a:r>
              <a:rPr lang="el-GR" b="1" dirty="0">
                <a:solidFill>
                  <a:srgbClr val="FFFF00"/>
                </a:solidFill>
                <a:sym typeface="Wingdings" pitchFamily="2" charset="2"/>
              </a:rPr>
              <a:t> </a:t>
            </a:r>
            <a:r>
              <a:rPr lang="el-GR" dirty="0">
                <a:sym typeface="Wingdings" pitchFamily="2" charset="2"/>
              </a:rPr>
              <a:t>π.χ.</a:t>
            </a:r>
            <a:r>
              <a:rPr lang="el-GR" dirty="0"/>
              <a:t> πρόωρα εξιτήρια</a:t>
            </a:r>
          </a:p>
          <a:p>
            <a:pPr algn="just"/>
            <a:r>
              <a:rPr lang="el-GR" dirty="0"/>
              <a:t>Η επιτυχία οποιουδήποτε συστήματος DRG</a:t>
            </a:r>
            <a:r>
              <a:rPr lang="en-US" dirty="0"/>
              <a:t>s</a:t>
            </a:r>
            <a:r>
              <a:rPr lang="el-GR" dirty="0"/>
              <a:t> εξαρτάται τελικά από το βαθμό στον οποίο αυτό παρακινεί και κινητοποιεί τους </a:t>
            </a:r>
            <a:r>
              <a:rPr lang="el-GR" dirty="0" err="1"/>
              <a:t>πάροχους</a:t>
            </a:r>
            <a:r>
              <a:rPr lang="el-GR" dirty="0"/>
              <a:t> υπηρεσιών υγείας σε συνάρτηση με τους κοινωνικούς στόχους και ανάγκες</a:t>
            </a:r>
            <a:endParaRPr lang="en-US" dirty="0"/>
          </a:p>
          <a:p>
            <a:pPr algn="just"/>
            <a:r>
              <a:rPr lang="el-GR" b="1" dirty="0">
                <a:solidFill>
                  <a:srgbClr val="FFFF00"/>
                </a:solidFill>
              </a:rPr>
              <a:t>Απώτερος σκοπός </a:t>
            </a:r>
            <a:r>
              <a:rPr lang="en-US" b="1" dirty="0">
                <a:solidFill>
                  <a:srgbClr val="FFFF00"/>
                </a:solidFill>
              </a:rPr>
              <a:t>DRGs</a:t>
            </a:r>
            <a:r>
              <a:rPr lang="el-GR" b="1" dirty="0">
                <a:solidFill>
                  <a:srgbClr val="FFFF00"/>
                </a:solidFill>
              </a:rPr>
              <a:t> </a:t>
            </a:r>
            <a:r>
              <a:rPr lang="el-GR" b="1" dirty="0">
                <a:solidFill>
                  <a:srgbClr val="FFFF00"/>
                </a:solidFill>
                <a:sym typeface="Wingdings" pitchFamily="2" charset="2"/>
              </a:rPr>
              <a:t> </a:t>
            </a:r>
            <a:r>
              <a:rPr lang="el-GR" dirty="0"/>
              <a:t>η αποζημίωση ανά περίπτωση να αποτελέσει κίνητρο για τα νοσοκομεία ώστε να κάνουν αποτελεσματική και αποδοτική χρήση των πόρων τους</a:t>
            </a:r>
          </a:p>
          <a:p>
            <a:pPr algn="just"/>
            <a:r>
              <a:rPr lang="el-GR" b="1" dirty="0">
                <a:solidFill>
                  <a:srgbClr val="FFFF00"/>
                </a:solidFill>
              </a:rPr>
              <a:t>Απρόβλεπτες συμπεριφορές και κίνητρα από τη χρήση των DRG</a:t>
            </a:r>
            <a:r>
              <a:rPr lang="en-US" b="1" dirty="0">
                <a:solidFill>
                  <a:srgbClr val="FFFF00"/>
                </a:solidFill>
              </a:rPr>
              <a:t>s</a:t>
            </a:r>
            <a:r>
              <a:rPr lang="el-GR" dirty="0"/>
              <a:t> αφορούν στην ποιότητα της παρεχόμενης φροντίδας και στην τεκμηρίωση της παρεχόμενης υπηρεσίας</a:t>
            </a:r>
            <a:endParaRPr lang="en-US" dirty="0"/>
          </a:p>
        </p:txBody>
      </p:sp>
    </p:spTree>
    <p:extLst>
      <p:ext uri="{BB962C8B-B14F-4D97-AF65-F5344CB8AC3E}">
        <p14:creationId xmlns:p14="http://schemas.microsoft.com/office/powerpoint/2010/main" val="302414876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772400" cy="1154097"/>
          </a:xfrm>
        </p:spPr>
        <p:txBody>
          <a:bodyPr>
            <a:normAutofit fontScale="90000"/>
          </a:bodyPr>
          <a:lstStyle/>
          <a:p>
            <a:r>
              <a:rPr lang="el-GR" i="1" dirty="0"/>
              <a:t>Ανεπιθύμητες συνέπειες και κίνητρα από τη χρήση των DR</a:t>
            </a:r>
            <a:r>
              <a:rPr lang="en-US" i="1" dirty="0" err="1"/>
              <a:t>Gs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240854028"/>
              </p:ext>
            </p:extLst>
          </p:nvPr>
        </p:nvGraphicFramePr>
        <p:xfrm>
          <a:off x="0" y="1066800"/>
          <a:ext cx="9144000" cy="5861662"/>
        </p:xfrm>
        <a:graphic>
          <a:graphicData uri="http://schemas.openxmlformats.org/drawingml/2006/table">
            <a:tbl>
              <a:tblPr firstRow="1" firstCol="1" bandRow="1">
                <a:tableStyleId>{5C22544A-7EE6-4342-B048-85BDC9FD1C3A}</a:tableStyleId>
              </a:tblPr>
              <a:tblGrid>
                <a:gridCol w="9144000">
                  <a:extLst>
                    <a:ext uri="{9D8B030D-6E8A-4147-A177-3AD203B41FA5}">
                      <a16:colId xmlns:a16="http://schemas.microsoft.com/office/drawing/2014/main" val="20000"/>
                    </a:ext>
                  </a:extLst>
                </a:gridCol>
              </a:tblGrid>
              <a:tr h="377707">
                <a:tc>
                  <a:txBody>
                    <a:bodyPr/>
                    <a:lstStyle/>
                    <a:p>
                      <a:pPr marL="0" marR="0" algn="just">
                        <a:spcBef>
                          <a:spcPts val="0"/>
                        </a:spcBef>
                        <a:spcAft>
                          <a:spcPts val="0"/>
                        </a:spcAft>
                      </a:pPr>
                      <a:r>
                        <a:rPr lang="el-GR" sz="1600" dirty="0">
                          <a:solidFill>
                            <a:schemeClr val="bg1"/>
                          </a:solidFill>
                          <a:effectLst/>
                        </a:rPr>
                        <a:t>1. Τεκμηρίωση των παρεχόμενων υπηρεσιών</a:t>
                      </a:r>
                      <a:endParaRPr lang="en-US" sz="1600" dirty="0">
                        <a:solidFill>
                          <a:schemeClr val="bg1"/>
                        </a:solidFill>
                        <a:effectLst/>
                        <a:latin typeface="Cambria"/>
                        <a:ea typeface="MS Mincho"/>
                        <a:cs typeface="Times New Roman"/>
                      </a:endParaRPr>
                    </a:p>
                  </a:txBody>
                  <a:tcPr marL="68580" marR="68580" marT="0" marB="0">
                    <a:solidFill>
                      <a:schemeClr val="tx1"/>
                    </a:solidFill>
                  </a:tcPr>
                </a:tc>
                <a:extLst>
                  <a:ext uri="{0D108BD9-81ED-4DB2-BD59-A6C34878D82A}">
                    <a16:rowId xmlns:a16="http://schemas.microsoft.com/office/drawing/2014/main" val="10000"/>
                  </a:ext>
                </a:extLst>
              </a:tr>
              <a:tr h="686741">
                <a:tc>
                  <a:txBody>
                    <a:bodyPr/>
                    <a:lstStyle/>
                    <a:p>
                      <a:pPr marL="280988" marR="0" indent="-280988" algn="just">
                        <a:spcBef>
                          <a:spcPts val="0"/>
                        </a:spcBef>
                        <a:spcAft>
                          <a:spcPts val="0"/>
                        </a:spcAft>
                      </a:pPr>
                      <a:r>
                        <a:rPr lang="el-GR" sz="1600" dirty="0">
                          <a:solidFill>
                            <a:schemeClr val="bg1"/>
                          </a:solidFill>
                          <a:effectLst/>
                        </a:rPr>
                        <a:t>2. Ενθάρρυνση περισσότερης κωδικοποίησης των διαδικασιών ή των δευτεροβάθμιων διαγνώσεων εάν, κάτι τέτοιο οδηγεί σε αυξημένη αποζημίωση.</a:t>
                      </a:r>
                      <a:endParaRPr lang="en-US" sz="1600" dirty="0">
                        <a:solidFill>
                          <a:schemeClr val="bg1"/>
                        </a:solidFill>
                        <a:effectLst/>
                        <a:latin typeface="Cambria"/>
                        <a:ea typeface="MS Mincho"/>
                        <a:cs typeface="Times New Roman"/>
                      </a:endParaRPr>
                    </a:p>
                  </a:txBody>
                  <a:tcPr marL="68580" marR="68580" marT="0" marB="0">
                    <a:solidFill>
                      <a:schemeClr val="tx1"/>
                    </a:solidFill>
                  </a:tcPr>
                </a:tc>
                <a:extLst>
                  <a:ext uri="{0D108BD9-81ED-4DB2-BD59-A6C34878D82A}">
                    <a16:rowId xmlns:a16="http://schemas.microsoft.com/office/drawing/2014/main" val="10001"/>
                  </a:ext>
                </a:extLst>
              </a:tr>
              <a:tr h="343370">
                <a:tc>
                  <a:txBody>
                    <a:bodyPr/>
                    <a:lstStyle/>
                    <a:p>
                      <a:pPr marL="280988" marR="0" indent="-280988" algn="just">
                        <a:spcBef>
                          <a:spcPts val="0"/>
                        </a:spcBef>
                        <a:spcAft>
                          <a:spcPts val="0"/>
                        </a:spcAft>
                      </a:pPr>
                      <a:r>
                        <a:rPr lang="el-GR" sz="1600" dirty="0">
                          <a:solidFill>
                            <a:schemeClr val="bg1"/>
                          </a:solidFill>
                          <a:effectLst/>
                        </a:rPr>
                        <a:t>3. Η πολυπλοκότητα του συστήματος ταξινόμησης των ασθενών μπορεί να οδηγήσει σε λανθασμένη κωδικοποίηση.</a:t>
                      </a:r>
                      <a:endParaRPr lang="en-US" sz="1600" dirty="0">
                        <a:solidFill>
                          <a:schemeClr val="bg1"/>
                        </a:solidFill>
                        <a:effectLst/>
                        <a:latin typeface="Cambria"/>
                        <a:ea typeface="MS Mincho"/>
                        <a:cs typeface="Times New Roman"/>
                      </a:endParaRPr>
                    </a:p>
                  </a:txBody>
                  <a:tcPr marL="68580" marR="68580" marT="0" marB="0">
                    <a:solidFill>
                      <a:schemeClr val="tx1"/>
                    </a:solidFill>
                  </a:tcPr>
                </a:tc>
                <a:extLst>
                  <a:ext uri="{0D108BD9-81ED-4DB2-BD59-A6C34878D82A}">
                    <a16:rowId xmlns:a16="http://schemas.microsoft.com/office/drawing/2014/main" val="10002"/>
                  </a:ext>
                </a:extLst>
              </a:tr>
              <a:tr h="686741">
                <a:tc>
                  <a:txBody>
                    <a:bodyPr/>
                    <a:lstStyle/>
                    <a:p>
                      <a:pPr marL="280988" marR="0" indent="-280988" algn="just">
                        <a:spcBef>
                          <a:spcPts val="0"/>
                        </a:spcBef>
                        <a:spcAft>
                          <a:spcPts val="0"/>
                        </a:spcAft>
                      </a:pPr>
                      <a:endParaRPr lang="el-GR" sz="1600" dirty="0">
                        <a:solidFill>
                          <a:schemeClr val="bg1"/>
                        </a:solidFill>
                        <a:effectLst/>
                      </a:endParaRPr>
                    </a:p>
                    <a:p>
                      <a:pPr marL="280988" marR="0" indent="-280988" algn="just">
                        <a:spcBef>
                          <a:spcPts val="0"/>
                        </a:spcBef>
                        <a:spcAft>
                          <a:spcPts val="0"/>
                        </a:spcAft>
                      </a:pPr>
                      <a:r>
                        <a:rPr lang="el-GR" sz="1600" dirty="0">
                          <a:solidFill>
                            <a:schemeClr val="bg1"/>
                          </a:solidFill>
                          <a:effectLst/>
                        </a:rPr>
                        <a:t>4. Η γραφειοκρατία σε σχέση με την τεκμηρίωση αποσπά πόρους και προσοχή μακριά από την κύρια λειτουργία και την ιατρική περίθαλψη.</a:t>
                      </a:r>
                      <a:endParaRPr lang="en-US" sz="1600" dirty="0">
                        <a:solidFill>
                          <a:schemeClr val="bg1"/>
                        </a:solidFill>
                        <a:effectLst/>
                        <a:latin typeface="Cambria"/>
                        <a:ea typeface="MS Mincho"/>
                        <a:cs typeface="Times New Roman"/>
                      </a:endParaRPr>
                    </a:p>
                  </a:txBody>
                  <a:tcPr marL="68580" marR="68580" marT="0" marB="0">
                    <a:solidFill>
                      <a:schemeClr val="tx1"/>
                    </a:solidFill>
                  </a:tcPr>
                </a:tc>
                <a:extLst>
                  <a:ext uri="{0D108BD9-81ED-4DB2-BD59-A6C34878D82A}">
                    <a16:rowId xmlns:a16="http://schemas.microsoft.com/office/drawing/2014/main" val="10003"/>
                  </a:ext>
                </a:extLst>
              </a:tr>
              <a:tr h="377707">
                <a:tc>
                  <a:txBody>
                    <a:bodyPr/>
                    <a:lstStyle/>
                    <a:p>
                      <a:pPr marL="0" marR="0" algn="just">
                        <a:spcBef>
                          <a:spcPts val="0"/>
                        </a:spcBef>
                        <a:spcAft>
                          <a:spcPts val="0"/>
                        </a:spcAft>
                      </a:pPr>
                      <a:endParaRPr lang="el-GR" sz="1600" dirty="0">
                        <a:solidFill>
                          <a:schemeClr val="bg1"/>
                        </a:solidFill>
                        <a:effectLst/>
                      </a:endParaRPr>
                    </a:p>
                    <a:p>
                      <a:pPr marL="0" marR="0" algn="just">
                        <a:spcBef>
                          <a:spcPts val="0"/>
                        </a:spcBef>
                        <a:spcAft>
                          <a:spcPts val="0"/>
                        </a:spcAft>
                      </a:pPr>
                      <a:r>
                        <a:rPr lang="el-GR" sz="1600" dirty="0">
                          <a:solidFill>
                            <a:schemeClr val="bg1"/>
                          </a:solidFill>
                          <a:effectLst/>
                        </a:rPr>
                        <a:t>5. Ποιότητα παρεχόμενης φροντίδας</a:t>
                      </a:r>
                      <a:endParaRPr lang="en-US" sz="1600" dirty="0">
                        <a:solidFill>
                          <a:schemeClr val="bg1"/>
                        </a:solidFill>
                        <a:effectLst/>
                        <a:latin typeface="Cambria"/>
                        <a:ea typeface="MS Mincho"/>
                        <a:cs typeface="Times New Roman"/>
                      </a:endParaRPr>
                    </a:p>
                  </a:txBody>
                  <a:tcPr marL="68580" marR="68580" marT="0" marB="0">
                    <a:solidFill>
                      <a:schemeClr val="tx1"/>
                    </a:solidFill>
                  </a:tcPr>
                </a:tc>
                <a:extLst>
                  <a:ext uri="{0D108BD9-81ED-4DB2-BD59-A6C34878D82A}">
                    <a16:rowId xmlns:a16="http://schemas.microsoft.com/office/drawing/2014/main" val="10004"/>
                  </a:ext>
                </a:extLst>
              </a:tr>
              <a:tr h="686741">
                <a:tc>
                  <a:txBody>
                    <a:bodyPr/>
                    <a:lstStyle/>
                    <a:p>
                      <a:pPr marL="225425" marR="0" indent="-225425" algn="just">
                        <a:spcBef>
                          <a:spcPts val="0"/>
                        </a:spcBef>
                        <a:spcAft>
                          <a:spcPts val="0"/>
                        </a:spcAft>
                      </a:pPr>
                      <a:r>
                        <a:rPr lang="el-GR" sz="1600" dirty="0">
                          <a:solidFill>
                            <a:schemeClr val="bg1"/>
                          </a:solidFill>
                          <a:effectLst/>
                        </a:rPr>
                        <a:t>6. Παροχή περισσότερης φροντίδας σε ασθενείς των οποίων οι αναμενόμενες δαπάνες είναι χαμηλότερες από τη σχετική αποζημίωση.</a:t>
                      </a:r>
                      <a:endParaRPr lang="en-US" sz="1600" dirty="0">
                        <a:solidFill>
                          <a:schemeClr val="bg1"/>
                        </a:solidFill>
                        <a:effectLst/>
                        <a:latin typeface="Cambria"/>
                        <a:ea typeface="MS Mincho"/>
                        <a:cs typeface="Times New Roman"/>
                      </a:endParaRPr>
                    </a:p>
                  </a:txBody>
                  <a:tcPr marL="68580" marR="68580" marT="0" marB="0">
                    <a:solidFill>
                      <a:schemeClr val="tx1"/>
                    </a:solidFill>
                  </a:tcPr>
                </a:tc>
                <a:extLst>
                  <a:ext uri="{0D108BD9-81ED-4DB2-BD59-A6C34878D82A}">
                    <a16:rowId xmlns:a16="http://schemas.microsoft.com/office/drawing/2014/main" val="10005"/>
                  </a:ext>
                </a:extLst>
              </a:tr>
              <a:tr h="686741">
                <a:tc>
                  <a:txBody>
                    <a:bodyPr/>
                    <a:lstStyle/>
                    <a:p>
                      <a:pPr marL="280988" marR="0" indent="-280988" algn="just">
                        <a:spcBef>
                          <a:spcPts val="0"/>
                        </a:spcBef>
                        <a:spcAft>
                          <a:spcPts val="0"/>
                        </a:spcAft>
                      </a:pPr>
                      <a:r>
                        <a:rPr lang="el-GR" sz="1600" dirty="0">
                          <a:solidFill>
                            <a:schemeClr val="bg1"/>
                          </a:solidFill>
                          <a:effectLst/>
                        </a:rPr>
                        <a:t>7. Μειωμένη παροχή φροντίδας σε ασθενείς των οποίων οι αναμενόμενες δαπάνες είναι υψηλότερες από τη σχετική αποζημίωση.</a:t>
                      </a:r>
                      <a:endParaRPr lang="en-US" sz="1600" dirty="0">
                        <a:solidFill>
                          <a:schemeClr val="bg1"/>
                        </a:solidFill>
                        <a:effectLst/>
                        <a:latin typeface="Cambria"/>
                        <a:ea typeface="MS Mincho"/>
                        <a:cs typeface="Times New Roman"/>
                      </a:endParaRPr>
                    </a:p>
                  </a:txBody>
                  <a:tcPr marL="68580" marR="68580" marT="0" marB="0">
                    <a:solidFill>
                      <a:schemeClr val="tx1"/>
                    </a:solidFill>
                  </a:tcPr>
                </a:tc>
                <a:extLst>
                  <a:ext uri="{0D108BD9-81ED-4DB2-BD59-A6C34878D82A}">
                    <a16:rowId xmlns:a16="http://schemas.microsoft.com/office/drawing/2014/main" val="10006"/>
                  </a:ext>
                </a:extLst>
              </a:tr>
              <a:tr h="686741">
                <a:tc>
                  <a:txBody>
                    <a:bodyPr/>
                    <a:lstStyle/>
                    <a:p>
                      <a:pPr marL="225425" marR="0" indent="-225425" algn="just">
                        <a:spcBef>
                          <a:spcPts val="0"/>
                        </a:spcBef>
                        <a:spcAft>
                          <a:spcPts val="0"/>
                        </a:spcAft>
                      </a:pPr>
                      <a:r>
                        <a:rPr lang="el-GR" sz="1600" dirty="0">
                          <a:solidFill>
                            <a:schemeClr val="bg1"/>
                          </a:solidFill>
                          <a:effectLst/>
                        </a:rPr>
                        <a:t>8. Εντατικότερη φροντίδα των ασθενών, εάν αυτό οδηγεί σε αυξημένη αποζημίωση (μόνο στην περίπτωση όπου η αυξημένη αποζημίωση υπερβαίνει τις δαπάνες).</a:t>
                      </a:r>
                      <a:endParaRPr lang="en-US" sz="1600" dirty="0">
                        <a:solidFill>
                          <a:schemeClr val="bg1"/>
                        </a:solidFill>
                        <a:effectLst/>
                        <a:latin typeface="Cambria"/>
                        <a:ea typeface="MS Mincho"/>
                        <a:cs typeface="Times New Roman"/>
                      </a:endParaRPr>
                    </a:p>
                  </a:txBody>
                  <a:tcPr marL="68580" marR="68580" marT="0" marB="0">
                    <a:solidFill>
                      <a:schemeClr val="tx1"/>
                    </a:solidFill>
                  </a:tcPr>
                </a:tc>
                <a:extLst>
                  <a:ext uri="{0D108BD9-81ED-4DB2-BD59-A6C34878D82A}">
                    <a16:rowId xmlns:a16="http://schemas.microsoft.com/office/drawing/2014/main" val="10007"/>
                  </a:ext>
                </a:extLst>
              </a:tr>
              <a:tr h="686741">
                <a:tc>
                  <a:txBody>
                    <a:bodyPr/>
                    <a:lstStyle/>
                    <a:p>
                      <a:pPr marL="280988" marR="0" indent="-280988" algn="just">
                        <a:spcBef>
                          <a:spcPts val="0"/>
                        </a:spcBef>
                        <a:spcAft>
                          <a:spcPts val="0"/>
                        </a:spcAft>
                      </a:pPr>
                      <a:r>
                        <a:rPr lang="el-GR" sz="1600" dirty="0">
                          <a:solidFill>
                            <a:schemeClr val="bg1"/>
                          </a:solidFill>
                          <a:effectLst/>
                        </a:rPr>
                        <a:t>9. Ενθάρρυνση για ελαχιστοποίηση των δαπανών κατά τη διάρκεια της φροντίδας χωρίς παράλληλη εκτίμηση της ποιότητας (σε συνθήκες πληρωμή ανά περίπτωση).</a:t>
                      </a:r>
                      <a:endParaRPr lang="en-US" sz="1600" dirty="0">
                        <a:solidFill>
                          <a:schemeClr val="bg1"/>
                        </a:solidFill>
                        <a:effectLst/>
                        <a:latin typeface="Cambria"/>
                        <a:ea typeface="MS Mincho"/>
                        <a:cs typeface="Times New Roman"/>
                      </a:endParaRPr>
                    </a:p>
                  </a:txBody>
                  <a:tcPr marL="68580" marR="68580" marT="0" marB="0">
                    <a:solidFill>
                      <a:schemeClr val="tx1"/>
                    </a:solidFill>
                  </a:tcPr>
                </a:tc>
                <a:extLst>
                  <a:ext uri="{0D108BD9-81ED-4DB2-BD59-A6C34878D82A}">
                    <a16:rowId xmlns:a16="http://schemas.microsoft.com/office/drawing/2014/main" val="10008"/>
                  </a:ext>
                </a:extLst>
              </a:tr>
              <a:tr h="343370">
                <a:tc>
                  <a:txBody>
                    <a:bodyPr/>
                    <a:lstStyle/>
                    <a:p>
                      <a:pPr marL="0" marR="0" algn="just">
                        <a:spcBef>
                          <a:spcPts val="0"/>
                        </a:spcBef>
                        <a:spcAft>
                          <a:spcPts val="0"/>
                        </a:spcAft>
                      </a:pPr>
                      <a:r>
                        <a:rPr lang="el-GR" sz="1600" dirty="0">
                          <a:solidFill>
                            <a:schemeClr val="bg1"/>
                          </a:solidFill>
                          <a:effectLst/>
                        </a:rPr>
                        <a:t>10. Ενθάρρυνση για μεταφορά των εξόδων σε τρίτους.</a:t>
                      </a:r>
                      <a:endParaRPr lang="en-US" sz="1600" dirty="0">
                        <a:solidFill>
                          <a:schemeClr val="bg1"/>
                        </a:solidFill>
                        <a:effectLst/>
                        <a:latin typeface="Cambria"/>
                        <a:ea typeface="MS Mincho"/>
                        <a:cs typeface="Times New Roman"/>
                      </a:endParaRPr>
                    </a:p>
                  </a:txBody>
                  <a:tcPr marL="68580" marR="68580" marT="0" marB="0">
                    <a:solidFill>
                      <a:schemeClr val="tx1"/>
                    </a:solid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41331906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772400" cy="1154097"/>
          </a:xfrm>
        </p:spPr>
        <p:txBody>
          <a:bodyPr/>
          <a:lstStyle/>
          <a:p>
            <a:r>
              <a:rPr lang="en-US" dirty="0"/>
              <a:t>DRGs</a:t>
            </a:r>
            <a:r>
              <a:rPr lang="el-GR" dirty="0"/>
              <a:t> (ανοικτά θέματα)</a:t>
            </a:r>
            <a:endParaRPr lang="en-US" dirty="0"/>
          </a:p>
        </p:txBody>
      </p:sp>
      <p:sp>
        <p:nvSpPr>
          <p:cNvPr id="3" name="Content Placeholder 2"/>
          <p:cNvSpPr>
            <a:spLocks noGrp="1"/>
          </p:cNvSpPr>
          <p:nvPr>
            <p:ph idx="1"/>
          </p:nvPr>
        </p:nvSpPr>
        <p:spPr>
          <a:xfrm>
            <a:off x="0" y="914400"/>
            <a:ext cx="9067800" cy="5943600"/>
          </a:xfrm>
        </p:spPr>
        <p:txBody>
          <a:bodyPr>
            <a:normAutofit/>
          </a:bodyPr>
          <a:lstStyle/>
          <a:p>
            <a:pPr algn="just"/>
            <a:r>
              <a:rPr lang="el-GR" dirty="0"/>
              <a:t>Τα </a:t>
            </a:r>
            <a:r>
              <a:rPr lang="el-GR" dirty="0" err="1"/>
              <a:t>DRGs</a:t>
            </a:r>
            <a:r>
              <a:rPr lang="el-GR" dirty="0"/>
              <a:t> είναι </a:t>
            </a:r>
            <a:r>
              <a:rPr lang="el-GR" dirty="0">
                <a:solidFill>
                  <a:srgbClr val="FFFF00"/>
                </a:solidFill>
              </a:rPr>
              <a:t>ελκυστικά για τους φορείς χάραξης πολιτικής</a:t>
            </a:r>
            <a:r>
              <a:rPr lang="el-GR" dirty="0"/>
              <a:t>:</a:t>
            </a:r>
          </a:p>
          <a:p>
            <a:pPr lvl="1" algn="just"/>
            <a:r>
              <a:rPr lang="el-GR" dirty="0"/>
              <a:t>Εισάγουν τα μέσα για μέτρηση και αποτίμηση της απόδοσης των νοσοκομείων και της χρήσης των πόρων</a:t>
            </a:r>
          </a:p>
          <a:p>
            <a:pPr lvl="1" algn="just"/>
            <a:r>
              <a:rPr lang="el-GR" dirty="0"/>
              <a:t>Μπορούν και προκαλούν τον ανταγωνισμό που λείπει από τη συγκεκριμένη αγορά, τουλάχιστον στο δημόσιο τομέα</a:t>
            </a:r>
            <a:endParaRPr lang="en-US" dirty="0"/>
          </a:p>
          <a:p>
            <a:pPr algn="just"/>
            <a:r>
              <a:rPr lang="el-GR" dirty="0"/>
              <a:t>Τα </a:t>
            </a:r>
            <a:r>
              <a:rPr lang="el-GR" dirty="0">
                <a:solidFill>
                  <a:srgbClr val="FFFF00"/>
                </a:solidFill>
              </a:rPr>
              <a:t>εμπειρικά στοιχεία</a:t>
            </a:r>
            <a:r>
              <a:rPr lang="el-GR" dirty="0"/>
              <a:t> στα αποτελέσματα από τη χρήση των </a:t>
            </a:r>
            <a:r>
              <a:rPr lang="el-GR" dirty="0" err="1"/>
              <a:t>DRGs</a:t>
            </a:r>
            <a:r>
              <a:rPr lang="el-GR" dirty="0"/>
              <a:t> παραμένουν περιορισμένα από τις περισσότερες χώρες</a:t>
            </a:r>
          </a:p>
          <a:p>
            <a:pPr algn="just"/>
            <a:r>
              <a:rPr lang="el-GR" dirty="0"/>
              <a:t>Οι φορείς χάραξης πολιτικής θα πρέπει </a:t>
            </a:r>
            <a:r>
              <a:rPr lang="el-GR" dirty="0">
                <a:solidFill>
                  <a:srgbClr val="FFFF00"/>
                </a:solidFill>
              </a:rPr>
              <a:t>να δώσουν ιδιαίτερη έμφαση </a:t>
            </a:r>
            <a:r>
              <a:rPr lang="el-GR" dirty="0"/>
              <a:t>στους παράγοντες που επηρεάζουν τις αποζημιώσεις (π.χ. ρυθμιστικούς, οργανωτικούς, λειτουργικούς, κλπ), καθώς και στο πώς θα συνυπολογίζεται η διαφορά στην παρεχόμενη ποιότητα, κάτι το οποίο δεν συμπεριλαμβάνεται στην κατά </a:t>
            </a:r>
            <a:r>
              <a:rPr lang="en-US" dirty="0"/>
              <a:t>DRG</a:t>
            </a:r>
            <a:r>
              <a:rPr lang="el-GR" dirty="0"/>
              <a:t> κωδικοποίηση</a:t>
            </a:r>
          </a:p>
          <a:p>
            <a:pPr algn="just"/>
            <a:r>
              <a:rPr lang="el-GR" dirty="0"/>
              <a:t>Θα πρέπει </a:t>
            </a:r>
            <a:r>
              <a:rPr lang="el-GR" dirty="0">
                <a:solidFill>
                  <a:srgbClr val="FFFF00"/>
                </a:solidFill>
              </a:rPr>
              <a:t>να κρατηθεί χαμηλό το κόστος διαχείριση</a:t>
            </a:r>
            <a:r>
              <a:rPr lang="el-GR" dirty="0"/>
              <a:t>ς ώστε να μην αποσπάται η προσοχή του νοσοκομείου από την κύρια λειτουργία του, που είναι η παροχή φροντίδας υγείας</a:t>
            </a:r>
          </a:p>
          <a:p>
            <a:pPr algn="just"/>
            <a:r>
              <a:rPr lang="el-GR" dirty="0"/>
              <a:t>Θα πρέπει να μελετηθεί και η </a:t>
            </a:r>
            <a:r>
              <a:rPr lang="el-GR" dirty="0">
                <a:solidFill>
                  <a:srgbClr val="FFFF00"/>
                </a:solidFill>
              </a:rPr>
              <a:t>αντιμετώπιση των νέων και πανάκριβων τεχνολογιών</a:t>
            </a:r>
            <a:r>
              <a:rPr lang="el-GR" dirty="0"/>
              <a:t> οι οποίες αφορούν πολύ περιορισμένο αριθμό και περιπτώσεις ασθενών</a:t>
            </a:r>
            <a:endParaRPr lang="en-US" dirty="0"/>
          </a:p>
        </p:txBody>
      </p:sp>
    </p:spTree>
    <p:extLst>
      <p:ext uri="{BB962C8B-B14F-4D97-AF65-F5344CB8AC3E}">
        <p14:creationId xmlns:p14="http://schemas.microsoft.com/office/powerpoint/2010/main" val="24874997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7924800" cy="1154097"/>
          </a:xfrm>
        </p:spPr>
        <p:txBody>
          <a:bodyPr>
            <a:normAutofit fontScale="90000"/>
          </a:bodyPr>
          <a:lstStyle/>
          <a:p>
            <a:r>
              <a:rPr lang="el-GR" dirty="0"/>
              <a:t>ΚΕΝ – Κλειστά Ενοποιημένα Νοσήλια</a:t>
            </a:r>
            <a:endParaRPr lang="en-US" dirty="0"/>
          </a:p>
        </p:txBody>
      </p:sp>
      <p:sp>
        <p:nvSpPr>
          <p:cNvPr id="3" name="Content Placeholder 2"/>
          <p:cNvSpPr>
            <a:spLocks noGrp="1"/>
          </p:cNvSpPr>
          <p:nvPr>
            <p:ph idx="1"/>
          </p:nvPr>
        </p:nvSpPr>
        <p:spPr/>
        <p:txBody>
          <a:bodyPr>
            <a:normAutofit fontScale="92500" lnSpcReduction="10000"/>
          </a:bodyPr>
          <a:lstStyle/>
          <a:p>
            <a:pPr algn="just"/>
            <a:r>
              <a:rPr lang="el-GR" dirty="0"/>
              <a:t>Μια πρόσφατη προσπάθεια εισαγωγής των </a:t>
            </a:r>
            <a:r>
              <a:rPr lang="en-US" dirty="0"/>
              <a:t>DRGs</a:t>
            </a:r>
            <a:r>
              <a:rPr lang="el-GR" dirty="0"/>
              <a:t> στην Ελλάδα, είναι αυτή των ΚΕΝ (Κλειστά Ενοποιημένα Νοσήλια), τα οποία αποτελούν μια διαδικασία τιμολόγησης και διαχείρισης νοσοκομειακών νοσηλειών ασθενών</a:t>
            </a:r>
          </a:p>
          <a:p>
            <a:pPr algn="just"/>
            <a:r>
              <a:rPr lang="el-GR" b="1" dirty="0">
                <a:solidFill>
                  <a:srgbClr val="FFFF00"/>
                </a:solidFill>
              </a:rPr>
              <a:t>Σκοπός </a:t>
            </a:r>
            <a:r>
              <a:rPr lang="el-GR" b="1" dirty="0">
                <a:solidFill>
                  <a:srgbClr val="FFFF00"/>
                </a:solidFill>
                <a:sym typeface="Wingdings" pitchFamily="2" charset="2"/>
              </a:rPr>
              <a:t></a:t>
            </a:r>
            <a:r>
              <a:rPr lang="el-GR" dirty="0"/>
              <a:t> η ομαδοποίηση όλων των </a:t>
            </a:r>
            <a:r>
              <a:rPr lang="el-GR" dirty="0" err="1"/>
              <a:t>νοσηλιών</a:t>
            </a:r>
            <a:r>
              <a:rPr lang="el-GR" dirty="0"/>
              <a:t> ασθενών σε κατηγορίες (περίπου 700), έτσι ώστε να απλοποιηθεί η διαδικασία τιμολόγησης, ελέγχου, εκκαθάρισης τιμολογίων και αποζημίωσης των νοσηλευτικών ιδρυμάτων από τους ασφαλιστικούς οργανισμούς</a:t>
            </a:r>
            <a:endParaRPr lang="en-US" dirty="0"/>
          </a:p>
          <a:p>
            <a:pPr algn="just"/>
            <a:r>
              <a:rPr lang="el-GR" dirty="0"/>
              <a:t>Οι </a:t>
            </a:r>
            <a:r>
              <a:rPr lang="el-GR" dirty="0">
                <a:solidFill>
                  <a:srgbClr val="FFC000"/>
                </a:solidFill>
              </a:rPr>
              <a:t>αρχικές προσδοκίες</a:t>
            </a:r>
            <a:r>
              <a:rPr lang="el-GR" dirty="0"/>
              <a:t> από την εισαγωγή των ΚΕΝ ήταν να προκύψουν μεγάλα οφέλη σε διαχειριστικό χρόνο και κόστος τόσο των νοσηλευτικών ιδρυμάτων όσο και των ασφαλιστικών οργανισμών και να επιταχυνθούν σημαντικά όλες οι σχετικές διαδικασίες. Επί της ουσίας, τα ΚΕΝ δεν είναι τίποτε άλλο από ένας γενικευμένος τιμοκατάλογος νοσηλειών, ο οποίος καθορίζει το κόστος και τη Μέση Διάρκεια Νοσηλείας (ΜΔΝ) για κάθε κατηγορία νοσηλείας</a:t>
            </a:r>
            <a:endParaRPr lang="en-US" dirty="0"/>
          </a:p>
          <a:p>
            <a:pPr algn="just"/>
            <a:r>
              <a:rPr lang="el-GR" dirty="0">
                <a:solidFill>
                  <a:srgbClr val="FFFF00"/>
                </a:solidFill>
              </a:rPr>
              <a:t>Θα πρέπει να μελετούνται και οι ιδιομορφίες της χώρας και του ευρύτερου περιβάλλοντος εργασίας ώστε να προσαρμόζονται επιτυχώς παρόμοιες πρακτικές</a:t>
            </a:r>
            <a:endParaRPr lang="en-US" dirty="0">
              <a:solidFill>
                <a:srgbClr val="FFFF00"/>
              </a:solidFill>
            </a:endParaRPr>
          </a:p>
          <a:p>
            <a:endParaRPr lang="en-US" dirty="0"/>
          </a:p>
        </p:txBody>
      </p:sp>
    </p:spTree>
    <p:extLst>
      <p:ext uri="{BB962C8B-B14F-4D97-AF65-F5344CB8AC3E}">
        <p14:creationId xmlns:p14="http://schemas.microsoft.com/office/powerpoint/2010/main" val="60147509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Άλλες τυποποιήσεις/κωδικοποιήσεις</a:t>
            </a:r>
            <a:endParaRPr lang="en-US" dirty="0"/>
          </a:p>
        </p:txBody>
      </p:sp>
      <p:sp>
        <p:nvSpPr>
          <p:cNvPr id="3" name="Content Placeholder 2"/>
          <p:cNvSpPr>
            <a:spLocks noGrp="1"/>
          </p:cNvSpPr>
          <p:nvPr>
            <p:ph idx="1"/>
          </p:nvPr>
        </p:nvSpPr>
        <p:spPr/>
        <p:txBody>
          <a:bodyPr>
            <a:normAutofit fontScale="92500" lnSpcReduction="20000"/>
          </a:bodyPr>
          <a:lstStyle/>
          <a:p>
            <a:pPr lvl="0" algn="just"/>
            <a:r>
              <a:rPr lang="en-US" i="1" dirty="0">
                <a:solidFill>
                  <a:srgbClr val="FFFF00"/>
                </a:solidFill>
              </a:rPr>
              <a:t>LOINC (Logical Observation Identifiers Names and Codes)</a:t>
            </a:r>
            <a:endParaRPr lang="en-US" dirty="0">
              <a:solidFill>
                <a:srgbClr val="FFFF00"/>
              </a:solidFill>
            </a:endParaRPr>
          </a:p>
          <a:p>
            <a:pPr lvl="1" algn="just"/>
            <a:r>
              <a:rPr lang="en-US" dirty="0" err="1">
                <a:solidFill>
                  <a:srgbClr val="FFC000"/>
                </a:solidFill>
              </a:rPr>
              <a:t>Το</a:t>
            </a:r>
            <a:r>
              <a:rPr lang="en-US" dirty="0">
                <a:solidFill>
                  <a:srgbClr val="FFC000"/>
                </a:solidFill>
              </a:rPr>
              <a:t> LOINC </a:t>
            </a:r>
            <a:r>
              <a:rPr lang="en-US" dirty="0" err="1">
                <a:solidFill>
                  <a:srgbClr val="FFC000"/>
                </a:solidFill>
              </a:rPr>
              <a:t>κωδικο</a:t>
            </a:r>
            <a:r>
              <a:rPr lang="en-US" dirty="0">
                <a:solidFill>
                  <a:srgbClr val="FFC000"/>
                </a:solidFill>
              </a:rPr>
              <a:t>ποιεί </a:t>
            </a:r>
            <a:r>
              <a:rPr lang="el-GR" dirty="0">
                <a:solidFill>
                  <a:srgbClr val="FFC000"/>
                </a:solidFill>
              </a:rPr>
              <a:t>τόσο εργαστηριακά, όσο και κλινικά αποτελέσματα. </a:t>
            </a:r>
            <a:r>
              <a:rPr lang="el-GR" dirty="0"/>
              <a:t>Διατηρείται από το </a:t>
            </a:r>
            <a:r>
              <a:rPr lang="en-US" dirty="0" err="1"/>
              <a:t>Regenstrief</a:t>
            </a:r>
            <a:r>
              <a:rPr lang="en-US" dirty="0"/>
              <a:t> Institute</a:t>
            </a:r>
            <a:r>
              <a:rPr lang="el-GR" dirty="0"/>
              <a:t> του </a:t>
            </a:r>
            <a:r>
              <a:rPr lang="en-US" dirty="0"/>
              <a:t>Indiana University</a:t>
            </a:r>
            <a:r>
              <a:rPr lang="el-GR" dirty="0"/>
              <a:t> των ΗΠΑ. Ξεκίνησε το 1994 από το συγκεκριμένο ινστιτούτο, ως ανάγκη για την ψηφιακή μετακίνηση των κλινικών δεδομένων από τα εργαστήρια που παράγουν τα δεδομένα για τα νοσοκομεία, τους ιατρούς και τους λοιπούς χρήστες των κλινικών πληροφοριών. </a:t>
            </a:r>
            <a:r>
              <a:rPr lang="el-GR" dirty="0">
                <a:solidFill>
                  <a:srgbClr val="FFC000"/>
                </a:solidFill>
              </a:rPr>
              <a:t>Σκοπός του είναι η διευκόλυνση στην ανταλλαγή πληροφοριών και στην εξαγωγή συμπερασμάτων για κλινική, διοικητική χρήση και έρευνα</a:t>
            </a:r>
            <a:r>
              <a:rPr lang="el-GR" dirty="0"/>
              <a:t>.</a:t>
            </a:r>
            <a:endParaRPr lang="en-US" dirty="0"/>
          </a:p>
          <a:p>
            <a:pPr lvl="0" algn="just"/>
            <a:r>
              <a:rPr lang="en-US" i="1" dirty="0">
                <a:solidFill>
                  <a:srgbClr val="FFFF00"/>
                </a:solidFill>
              </a:rPr>
              <a:t>ATC/DDD (Anatomical Therapeutic Chemical Classification System with Defined Daily Doses)</a:t>
            </a:r>
            <a:endParaRPr lang="en-US" dirty="0">
              <a:solidFill>
                <a:srgbClr val="FFFF00"/>
              </a:solidFill>
            </a:endParaRPr>
          </a:p>
          <a:p>
            <a:pPr lvl="1" algn="just"/>
            <a:r>
              <a:rPr lang="el-GR" dirty="0"/>
              <a:t>Χρησιμοποιείται για την </a:t>
            </a:r>
            <a:r>
              <a:rPr lang="el-GR" dirty="0">
                <a:solidFill>
                  <a:srgbClr val="FFC000"/>
                </a:solidFill>
              </a:rPr>
              <a:t>ταξινόμηση φαρμάκων</a:t>
            </a:r>
            <a:r>
              <a:rPr lang="el-GR" dirty="0"/>
              <a:t>. Δημιουργήθηκε αρχικά το 1969 από τον ΠΟΥ και ανανεώνεται συνεχώς. Αποτελεί την επικρατέστερη κωδικοποίηση για φάρμακα και δραστικές ουσίες σε διεθνές επίπεδο, ενώ έχει υιοθετηθεί και από τον Ελληνικό Οργανισμό Φαρμάκων (ΕΟΦ). </a:t>
            </a:r>
            <a:r>
              <a:rPr lang="el-GR" dirty="0">
                <a:solidFill>
                  <a:srgbClr val="FFC000"/>
                </a:solidFill>
              </a:rPr>
              <a:t>Στόχος του είναι να αποτελέσει εργαλείο για έρευνες σχετικά με τη χρήση των φαρμάκων και κατά συνέπεια να βελτιώσει την ποιότητα από την κατανάλωσή τους</a:t>
            </a:r>
            <a:r>
              <a:rPr lang="el-GR" dirty="0"/>
              <a:t>. Στη συγκεκριμένη ταξινόμηση, τα φάρμακα διαχωρίζονται σε διάφορες κατηγορίες ανάλογα με το όργανο ή το σύστημα στο οποίο επιδρούν και με τις χημικές, φαρμακολογικές και θεραπευτικές ιδιότητές τους. Ταξινομούνται σε πέντε διαφορετικά επίπεδα, από τα οποία μπορούν στη συνέχεια να εξαχθούν πολύτιμα συμπεράσματα και να γίνουν στατιστικές μελέτες. Είναι πολύ πρακτικό για τον ιατρό καθώς επιτρέπει την επιλογή συγγενών φαρμάκων.</a:t>
            </a:r>
            <a:endParaRPr lang="en-US" dirty="0"/>
          </a:p>
        </p:txBody>
      </p:sp>
    </p:spTree>
    <p:extLst>
      <p:ext uri="{BB962C8B-B14F-4D97-AF65-F5344CB8AC3E}">
        <p14:creationId xmlns:p14="http://schemas.microsoft.com/office/powerpoint/2010/main" val="3114843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Άλλες τυποποιήσεις/κωδικοποιήσεις</a:t>
            </a:r>
            <a:endParaRPr lang="en-US" dirty="0"/>
          </a:p>
        </p:txBody>
      </p:sp>
      <p:sp>
        <p:nvSpPr>
          <p:cNvPr id="3" name="Content Placeholder 2"/>
          <p:cNvSpPr>
            <a:spLocks noGrp="1"/>
          </p:cNvSpPr>
          <p:nvPr>
            <p:ph idx="1"/>
          </p:nvPr>
        </p:nvSpPr>
        <p:spPr/>
        <p:txBody>
          <a:bodyPr/>
          <a:lstStyle/>
          <a:p>
            <a:pPr lvl="0" algn="just"/>
            <a:r>
              <a:rPr lang="en-US" i="1" dirty="0">
                <a:solidFill>
                  <a:srgbClr val="FFFF00"/>
                </a:solidFill>
              </a:rPr>
              <a:t>ICF (International Classification of Functioning, Health and Disabilities)</a:t>
            </a:r>
            <a:endParaRPr lang="en-US" dirty="0">
              <a:solidFill>
                <a:srgbClr val="FFFF00"/>
              </a:solidFill>
            </a:endParaRPr>
          </a:p>
          <a:p>
            <a:pPr lvl="1" algn="just"/>
            <a:r>
              <a:rPr lang="el-GR" dirty="0"/>
              <a:t>Το </a:t>
            </a:r>
            <a:r>
              <a:rPr lang="en-US" dirty="0"/>
              <a:t>ICF</a:t>
            </a:r>
            <a:r>
              <a:rPr lang="el-GR" dirty="0"/>
              <a:t> αναπτύχθηκε από τον ΠΟΥ περίπου το 1980 και αποτελεί μια ταξινόμηση για τη μέτρηση της υγείας και της ανικανότητας τόσο σε ατομικό, όσο και σε επίπεδο πληθυσμού.  Μέσω του </a:t>
            </a:r>
            <a:r>
              <a:rPr lang="en-US" dirty="0"/>
              <a:t>ICF</a:t>
            </a:r>
            <a:r>
              <a:rPr lang="el-GR" dirty="0"/>
              <a:t> είναι δυνατή η </a:t>
            </a:r>
            <a:r>
              <a:rPr lang="el-GR" dirty="0">
                <a:solidFill>
                  <a:srgbClr val="FFC000"/>
                </a:solidFill>
              </a:rPr>
              <a:t>περιγραφή των αλλαγών στη λειτουργικότητα του σώματος (το επίπεδο της ικανότητας και της αποδοτικότητας)</a:t>
            </a:r>
            <a:r>
              <a:rPr lang="el-GR" dirty="0"/>
              <a:t>. Ο όρος λειτουργικότητα αναφέρεται σε όλες τις λειτουργίες του ανθρώπινου σώματος, ενώ η ανικανότητα είναι όρος ομπρέλα για τις πιθανές εμφανίσεις ανικανότητας (π.χ. την περιορισμένη κινητικότητα, κλπ) και την περιορισμένη συμμετοχή σε δραστηριότητες. Συμπεριλαμβάνει επίσης και παράγοντες του ευρύτερου περιβάλλοντος οι οποίοι αλληλεπιδρούν με τα προαναφερθέντα. Ουσιαστικά </a:t>
            </a:r>
            <a:r>
              <a:rPr lang="el-GR" dirty="0">
                <a:solidFill>
                  <a:srgbClr val="FFC000"/>
                </a:solidFill>
              </a:rPr>
              <a:t>αφορά την πιθανή «μείωση» του επιπέδου υγείας η οποία οδηγεί σε περιορισμό των ικανοτήτων</a:t>
            </a:r>
            <a:r>
              <a:rPr lang="el-GR" dirty="0"/>
              <a:t>.</a:t>
            </a:r>
            <a:endParaRPr lang="en-US" dirty="0"/>
          </a:p>
        </p:txBody>
      </p:sp>
    </p:spTree>
    <p:extLst>
      <p:ext uri="{BB962C8B-B14F-4D97-AF65-F5344CB8AC3E}">
        <p14:creationId xmlns:p14="http://schemas.microsoft.com/office/powerpoint/2010/main" val="413571382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Άλλες τυποποιήσεις/κωδικοποιήσεις</a:t>
            </a:r>
            <a:endParaRPr lang="en-US" dirty="0"/>
          </a:p>
        </p:txBody>
      </p:sp>
      <p:sp>
        <p:nvSpPr>
          <p:cNvPr id="3" name="Content Placeholder 2"/>
          <p:cNvSpPr>
            <a:spLocks noGrp="1"/>
          </p:cNvSpPr>
          <p:nvPr>
            <p:ph idx="1"/>
          </p:nvPr>
        </p:nvSpPr>
        <p:spPr/>
        <p:txBody>
          <a:bodyPr>
            <a:normAutofit fontScale="92500" lnSpcReduction="20000"/>
          </a:bodyPr>
          <a:lstStyle/>
          <a:p>
            <a:pPr lvl="0"/>
            <a:r>
              <a:rPr lang="en-US" i="1" dirty="0">
                <a:solidFill>
                  <a:srgbClr val="FFFF00"/>
                </a:solidFill>
              </a:rPr>
              <a:t>ICHI (International Classification of Health Interventions)</a:t>
            </a:r>
            <a:endParaRPr lang="en-US" dirty="0">
              <a:solidFill>
                <a:srgbClr val="FFFF00"/>
              </a:solidFill>
            </a:endParaRPr>
          </a:p>
          <a:p>
            <a:pPr lvl="1" algn="just"/>
            <a:r>
              <a:rPr lang="el-GR" dirty="0"/>
              <a:t>Η συγκεκριμένη ταξινόμηση έχει στόχο την παροχή ενός κοινού «εργαλείου» στο χώρο της υγείας για την </a:t>
            </a:r>
            <a:r>
              <a:rPr lang="el-GR" dirty="0">
                <a:solidFill>
                  <a:srgbClr val="FFC000"/>
                </a:solidFill>
              </a:rPr>
              <a:t>τεκμηρίωση και ανάλυση της διασποράς και διείσδυσης των ιατρικών επεμβάσεων για στατιστικούς σκοπούς</a:t>
            </a:r>
            <a:r>
              <a:rPr lang="el-GR" dirty="0"/>
              <a:t>. Χρησιμοποιεί μια κοινή ορολογία ώστε να επιτρέπεται η συλλογή και σύγκριση των δεδομένων σε εθνικό και διεθνές επίπεδο. Η ανάγκη εντοπίστηκε αρχικά το 1971 και περιορίστηκε στις χειρουργικές επεμβάσεις. Οι συνεχώς αυξανόμενες ανάγκες στο χώρο της υγείας οδήγησαν στην επέκταση της συγκεκριμένης ταξινόμησης. Απώτερος στόχος του </a:t>
            </a:r>
            <a:r>
              <a:rPr lang="en-US" dirty="0"/>
              <a:t>ICHI</a:t>
            </a:r>
            <a:r>
              <a:rPr lang="el-GR" dirty="0"/>
              <a:t> είναι </a:t>
            </a:r>
            <a:r>
              <a:rPr lang="el-GR" dirty="0">
                <a:solidFill>
                  <a:srgbClr val="FFC000"/>
                </a:solidFill>
              </a:rPr>
              <a:t>η κάλυψη ενός ευρύ φάσματος των μέτρων που λαμβάνονται για θεραπευτικούς και προληπτικούς σκοπούς από τις ιατρικές, χειρουργικές και άλλες σχετικές με την υγεία υπηρεσίες</a:t>
            </a:r>
            <a:r>
              <a:rPr lang="el-GR" dirty="0"/>
              <a:t>. Πρόσφατα ο ΠΟΥ, ο οποίος διατηρεί και το </a:t>
            </a:r>
            <a:r>
              <a:rPr lang="en-US" dirty="0"/>
              <a:t>ICHI</a:t>
            </a:r>
            <a:r>
              <a:rPr lang="el-GR" dirty="0"/>
              <a:t>, πρότεινε την ανάπτυξη μιας σύντομης λίστας από επεμβάσεις για διεθνή χρήση, βασισμένη στις τροποποιήσεις που έγιναν από την επιστημονική ομάδα της Αυστραλίας (</a:t>
            </a:r>
            <a:r>
              <a:rPr lang="el-GR" dirty="0" err="1"/>
              <a:t>Australian</a:t>
            </a:r>
            <a:r>
              <a:rPr lang="el-GR" dirty="0"/>
              <a:t> </a:t>
            </a:r>
            <a:r>
              <a:rPr lang="el-GR" dirty="0" err="1"/>
              <a:t>Modifications</a:t>
            </a:r>
            <a:r>
              <a:rPr lang="el-GR" dirty="0"/>
              <a:t>) επάνω στην ταξινόμηση </a:t>
            </a:r>
            <a:r>
              <a:rPr lang="en-US" dirty="0"/>
              <a:t>ICD</a:t>
            </a:r>
            <a:r>
              <a:rPr lang="el-GR" dirty="0"/>
              <a:t>-10 (</a:t>
            </a:r>
            <a:r>
              <a:rPr lang="en-US" dirty="0"/>
              <a:t>ICD</a:t>
            </a:r>
            <a:r>
              <a:rPr lang="el-GR" dirty="0"/>
              <a:t>-10-</a:t>
            </a:r>
            <a:r>
              <a:rPr lang="en-US" dirty="0"/>
              <a:t>AM</a:t>
            </a:r>
            <a:r>
              <a:rPr lang="el-GR" dirty="0"/>
              <a:t>). Αυτή η προσπάθεια στοχεύει να εξυπηρετήσει τις χώρες που δεν έχουν ακόμη υιοθετήσει το δικό τους σύστημα ταξινόμησης για τις επεμβατικές πράξεις.</a:t>
            </a:r>
            <a:endParaRPr lang="en-US" dirty="0"/>
          </a:p>
          <a:p>
            <a:pPr lvl="1" algn="just"/>
            <a:endParaRPr lang="el-GR" dirty="0"/>
          </a:p>
          <a:p>
            <a:pPr lvl="1" algn="just"/>
            <a:r>
              <a:rPr lang="el-GR" dirty="0"/>
              <a:t>Η αρχική έκδοση του </a:t>
            </a:r>
            <a:r>
              <a:rPr lang="en-US" dirty="0"/>
              <a:t>ICHI</a:t>
            </a:r>
            <a:r>
              <a:rPr lang="el-GR" dirty="0"/>
              <a:t> έχει προσαρμοστεί ώστε να συμβαδίζει με τα κριτήρια που θέτουν αναγνωρισμένα πρότυπα. Πιο συγκεκριμένα, οι πολλαπλοί τομείς εφαρμογής μιας τέτοιας ταξινόμησης απαιτούν μια </a:t>
            </a:r>
            <a:r>
              <a:rPr lang="el-GR" dirty="0" err="1"/>
              <a:t>πολυαξονική</a:t>
            </a:r>
            <a:r>
              <a:rPr lang="el-GR" dirty="0"/>
              <a:t> σύλληψη της γνώσης. Επιπλέον, ο ταχύς ρυθμός των αλλαγών στην επιστήμη και την τεχνολογία επιβάλει συχνές αναθεωρήσεις. Η αρμόδια επιτροπή του ΠΟΥ αναπτύσσει σχέδια και υποστηρίζει αυτή την προσπάθεια.</a:t>
            </a:r>
            <a:endParaRPr lang="en-US" dirty="0"/>
          </a:p>
        </p:txBody>
      </p:sp>
    </p:spTree>
    <p:extLst>
      <p:ext uri="{BB962C8B-B14F-4D97-AF65-F5344CB8AC3E}">
        <p14:creationId xmlns:p14="http://schemas.microsoft.com/office/powerpoint/2010/main" val="330324764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Άλλες τυποποιήσεις/κωδικοποιήσεις</a:t>
            </a:r>
            <a:endParaRPr lang="en-US" dirty="0"/>
          </a:p>
        </p:txBody>
      </p:sp>
      <p:sp>
        <p:nvSpPr>
          <p:cNvPr id="3" name="Content Placeholder 2"/>
          <p:cNvSpPr>
            <a:spLocks noGrp="1"/>
          </p:cNvSpPr>
          <p:nvPr>
            <p:ph idx="1"/>
          </p:nvPr>
        </p:nvSpPr>
        <p:spPr>
          <a:xfrm>
            <a:off x="0" y="1295400"/>
            <a:ext cx="8991600" cy="5791200"/>
          </a:xfrm>
        </p:spPr>
        <p:txBody>
          <a:bodyPr>
            <a:normAutofit fontScale="85000" lnSpcReduction="10000"/>
          </a:bodyPr>
          <a:lstStyle/>
          <a:p>
            <a:pPr lvl="0"/>
            <a:r>
              <a:rPr lang="en-US" i="1" dirty="0">
                <a:solidFill>
                  <a:srgbClr val="FFFF00"/>
                </a:solidFill>
              </a:rPr>
              <a:t>NCPDP (National Council for Prescription Drug Programs)</a:t>
            </a:r>
            <a:endParaRPr lang="en-US" dirty="0">
              <a:solidFill>
                <a:srgbClr val="FFFF00"/>
              </a:solidFill>
            </a:endParaRPr>
          </a:p>
          <a:p>
            <a:pPr lvl="1" algn="just"/>
            <a:r>
              <a:rPr lang="el-GR" dirty="0"/>
              <a:t>Το Εθνικό Συμβούλιο για τη </a:t>
            </a:r>
            <a:r>
              <a:rPr lang="el-GR" dirty="0" err="1"/>
              <a:t>Συνταγογράφηση</a:t>
            </a:r>
            <a:r>
              <a:rPr lang="el-GR" dirty="0"/>
              <a:t> Φαρμάκων (</a:t>
            </a:r>
            <a:r>
              <a:rPr lang="en-US" dirty="0"/>
              <a:t>NCPDP</a:t>
            </a:r>
            <a:r>
              <a:rPr lang="el-GR" dirty="0"/>
              <a:t>) είναι ένας μη κερδοσκοπικός οργανισμός ανάπτυξης προτύπων, εγκεκριμένος από το </a:t>
            </a:r>
            <a:r>
              <a:rPr lang="en-US" dirty="0"/>
              <a:t>ANSI</a:t>
            </a:r>
            <a:r>
              <a:rPr lang="el-GR" dirty="0"/>
              <a:t> (</a:t>
            </a:r>
            <a:r>
              <a:rPr lang="en-US" dirty="0"/>
              <a:t>American National Standards Institute</a:t>
            </a:r>
            <a:r>
              <a:rPr lang="el-GR" dirty="0"/>
              <a:t>) των ΗΠΑ, ο οποίος έχει αναπτύξει </a:t>
            </a:r>
            <a:r>
              <a:rPr lang="el-GR" dirty="0">
                <a:solidFill>
                  <a:srgbClr val="FFC000"/>
                </a:solidFill>
              </a:rPr>
              <a:t>πρότυπα για την ανταλλαγή πληροφοριών που σχετίζονται με χρεώσεις, προμήθειες και υπηρεσίες φαρμάκων καθώς και την καταλληλότητα αυτών, ανάμεσα σε φαρμακεία και ασφαλιστικές εταιρείες</a:t>
            </a:r>
            <a:r>
              <a:rPr lang="el-GR" dirty="0"/>
              <a:t>. Αυτά χρησιμοποιούνται από το 1985 και σήμερα εξυπηρετούν περισσότερο από το 90% των φαρμακείων στις ΗΠΑ. Οι ίδιες επιστημονικές ομάδες εργάζονται επάνω σε πρότυπα που έχουν να κάνουν με τις αντενδείξεις των φαρμάκων καθώς και με την εξέταση της χρήσης και κατανάλωσης που γίνεται στα φάρμακα.</a:t>
            </a:r>
            <a:endParaRPr lang="en-US" dirty="0"/>
          </a:p>
          <a:p>
            <a:pPr lvl="0"/>
            <a:endParaRPr lang="el-GR" i="1" dirty="0">
              <a:solidFill>
                <a:srgbClr val="FFFF00"/>
              </a:solidFill>
            </a:endParaRPr>
          </a:p>
          <a:p>
            <a:pPr lvl="0"/>
            <a:r>
              <a:rPr lang="en-US" i="1" dirty="0">
                <a:solidFill>
                  <a:srgbClr val="FFFF00"/>
                </a:solidFill>
              </a:rPr>
              <a:t>IEEE MEDIX</a:t>
            </a:r>
            <a:endParaRPr lang="en-US" dirty="0">
              <a:solidFill>
                <a:srgbClr val="FFFF00"/>
              </a:solidFill>
            </a:endParaRPr>
          </a:p>
          <a:p>
            <a:pPr lvl="1" algn="just"/>
            <a:r>
              <a:rPr lang="el-GR" dirty="0"/>
              <a:t>Το Ινστιτούτο Ηλεκτρολόγων και Ηλεκτρονικών Μηχανικών</a:t>
            </a:r>
            <a:r>
              <a:rPr lang="en-US" dirty="0"/>
              <a:t> (IEEE – Institute of Electrical and Electronics Engineers) </a:t>
            </a:r>
            <a:r>
              <a:rPr lang="el-GR" dirty="0"/>
              <a:t>και η επιστημονική κοινότητα Μηχανικών στην Ιατρική και τη Βιολογία </a:t>
            </a:r>
            <a:r>
              <a:rPr lang="en-US" dirty="0"/>
              <a:t>(Engineering in Medicine and Biology Society - EMB) </a:t>
            </a:r>
            <a:r>
              <a:rPr lang="el-GR" dirty="0"/>
              <a:t>ανέπτυξαν το πρότυπο </a:t>
            </a:r>
            <a:r>
              <a:rPr lang="en-US" dirty="0"/>
              <a:t>MEDIX (Medical Data Interchange Standard) </a:t>
            </a:r>
            <a:r>
              <a:rPr lang="el-GR" dirty="0">
                <a:solidFill>
                  <a:srgbClr val="FFC000"/>
                </a:solidFill>
              </a:rPr>
              <a:t>για την ανταλλαγή ιατρικών δεδομένων μεταξύ πληροφοριακών συστημάτων νοσοκομείων</a:t>
            </a:r>
            <a:r>
              <a:rPr lang="en-US" dirty="0"/>
              <a:t>. </a:t>
            </a:r>
            <a:r>
              <a:rPr lang="el-GR" dirty="0"/>
              <a:t>Το πρότυπο </a:t>
            </a:r>
            <a:r>
              <a:rPr lang="en-US" dirty="0"/>
              <a:t>MEDIX</a:t>
            </a:r>
            <a:r>
              <a:rPr lang="el-GR" dirty="0"/>
              <a:t> προχωρά πιο πέρα από το </a:t>
            </a:r>
            <a:r>
              <a:rPr lang="en-US" dirty="0"/>
              <a:t>HL</a:t>
            </a:r>
            <a:r>
              <a:rPr lang="el-GR" dirty="0"/>
              <a:t>7 και περιλαμβάνει όλα τα θέματα που έχουν να κάνουν με τη σύνδεση υπολογιστικών συστημάτων όπως είναι το ηλεκτρονικό ταχυδρομείο, η παγκόσμια </a:t>
            </a:r>
            <a:r>
              <a:rPr lang="el-GR" dirty="0" err="1"/>
              <a:t>διευθυνσιοδότηση</a:t>
            </a:r>
            <a:r>
              <a:rPr lang="el-GR" dirty="0"/>
              <a:t>, η ανταλλαγή αρχείων και η πρόσβαση σε αυτά, καθώς και άλλα πιο τεχνικά θέματα. Το </a:t>
            </a:r>
            <a:r>
              <a:rPr lang="en-US" dirty="0"/>
              <a:t>HL</a:t>
            </a:r>
            <a:r>
              <a:rPr lang="el-GR" dirty="0"/>
              <a:t>7 και το </a:t>
            </a:r>
            <a:r>
              <a:rPr lang="en-US" dirty="0"/>
              <a:t>MEDIX</a:t>
            </a:r>
            <a:r>
              <a:rPr lang="el-GR" dirty="0"/>
              <a:t> αποτελούν το ευρύτερο φαινόμενο της Ηλεκτρονικής Ανταλλαγής Δεδομένων (</a:t>
            </a:r>
            <a:r>
              <a:rPr lang="en-US" dirty="0"/>
              <a:t>EDI</a:t>
            </a:r>
            <a:r>
              <a:rPr lang="el-GR" dirty="0"/>
              <a:t> - </a:t>
            </a:r>
            <a:r>
              <a:rPr lang="en-US" dirty="0"/>
              <a:t>Electronic Data Interchange</a:t>
            </a:r>
            <a:r>
              <a:rPr lang="el-GR" dirty="0"/>
              <a:t>). Είτε χρησιμοποιείται για να συνδέσει διάφορα συστήματα μιας εταιρίας είτε συστήματα διαφορετικών εταιριών, το </a:t>
            </a:r>
            <a:r>
              <a:rPr lang="en-US" dirty="0"/>
              <a:t>EDI</a:t>
            </a:r>
            <a:r>
              <a:rPr lang="el-GR" dirty="0"/>
              <a:t> εξασφαλίζει ότι η αρχιτεκτονική των υπολογιστών ακολουθεί πιστά την αρχιτεκτονική της επιχείρησης. Το </a:t>
            </a:r>
            <a:r>
              <a:rPr lang="en-US" dirty="0"/>
              <a:t>EDI</a:t>
            </a:r>
            <a:r>
              <a:rPr lang="el-GR" dirty="0"/>
              <a:t> έχει μεγάλες προοπτικές και για τον τομέα της υγείας, ενώ χρησιμοποιείται ήδη ευρύτατα στον τραπεζικό τομέα.</a:t>
            </a:r>
            <a:endParaRPr lang="en-US" dirty="0"/>
          </a:p>
        </p:txBody>
      </p:sp>
    </p:spTree>
    <p:extLst>
      <p:ext uri="{BB962C8B-B14F-4D97-AF65-F5344CB8AC3E}">
        <p14:creationId xmlns:p14="http://schemas.microsoft.com/office/powerpoint/2010/main" val="182681580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Άλλες τυποποιήσεις/κωδικοποιήσεις</a:t>
            </a:r>
            <a:endParaRPr lang="en-US" dirty="0"/>
          </a:p>
        </p:txBody>
      </p:sp>
      <p:sp>
        <p:nvSpPr>
          <p:cNvPr id="3" name="Content Placeholder 2"/>
          <p:cNvSpPr>
            <a:spLocks noGrp="1"/>
          </p:cNvSpPr>
          <p:nvPr>
            <p:ph idx="1"/>
          </p:nvPr>
        </p:nvSpPr>
        <p:spPr/>
        <p:txBody>
          <a:bodyPr>
            <a:normAutofit lnSpcReduction="10000"/>
          </a:bodyPr>
          <a:lstStyle/>
          <a:p>
            <a:pPr lvl="0"/>
            <a:r>
              <a:rPr lang="en-US" i="1" dirty="0" err="1">
                <a:solidFill>
                  <a:srgbClr val="FFFF00"/>
                </a:solidFill>
              </a:rPr>
              <a:t>MeSH</a:t>
            </a:r>
            <a:r>
              <a:rPr lang="en-US" i="1" dirty="0">
                <a:solidFill>
                  <a:srgbClr val="FFFF00"/>
                </a:solidFill>
              </a:rPr>
              <a:t> (Medical Subjects Heading)</a:t>
            </a:r>
            <a:endParaRPr lang="en-US" dirty="0">
              <a:solidFill>
                <a:srgbClr val="FFFF00"/>
              </a:solidFill>
            </a:endParaRPr>
          </a:p>
          <a:p>
            <a:pPr lvl="1" algn="just"/>
            <a:r>
              <a:rPr lang="el-GR" dirty="0"/>
              <a:t>Ο </a:t>
            </a:r>
            <a:r>
              <a:rPr lang="el-GR" dirty="0">
                <a:solidFill>
                  <a:srgbClr val="FFC000"/>
                </a:solidFill>
              </a:rPr>
              <a:t>ιατρικός γνωστικός θησαυρός </a:t>
            </a:r>
            <a:r>
              <a:rPr lang="en-US" dirty="0" err="1"/>
              <a:t>MeSH</a:t>
            </a:r>
            <a:r>
              <a:rPr lang="el-GR" dirty="0"/>
              <a:t> αποτελεί ένα </a:t>
            </a:r>
            <a:r>
              <a:rPr lang="el-GR" dirty="0">
                <a:solidFill>
                  <a:srgbClr val="FFC000"/>
                </a:solidFill>
              </a:rPr>
              <a:t>θησαυρό λεξικό </a:t>
            </a:r>
            <a:r>
              <a:rPr lang="el-GR" dirty="0"/>
              <a:t>το οποίο ελέγχεται από τη </a:t>
            </a:r>
            <a:r>
              <a:rPr lang="en-US" dirty="0"/>
              <a:t>National Library of Medicine</a:t>
            </a:r>
            <a:r>
              <a:rPr lang="el-GR" dirty="0"/>
              <a:t> (</a:t>
            </a:r>
            <a:r>
              <a:rPr lang="en-US" dirty="0"/>
              <a:t>NLM</a:t>
            </a:r>
            <a:r>
              <a:rPr lang="el-GR" dirty="0"/>
              <a:t>). Διατηρεί μια ιεραρχική δομή με 26.142 περιγραφές στην έκδοση του 2011, ενώ καλύπτει 177.000 όρους/επικεφαλίδες. Υπάρχουν επίσης ακόμη 199.00 όροι οι οποίοι καλούνται </a:t>
            </a:r>
            <a:r>
              <a:rPr lang="en-US" dirty="0"/>
              <a:t>Supplementary Concept Records</a:t>
            </a:r>
            <a:r>
              <a:rPr lang="el-GR" dirty="0"/>
              <a:t> μέσα σε ένα ξεχωριστό θησαυρό</a:t>
            </a:r>
          </a:p>
          <a:p>
            <a:pPr lvl="1" algn="just"/>
            <a:r>
              <a:rPr lang="el-GR" dirty="0">
                <a:solidFill>
                  <a:srgbClr val="FFC000"/>
                </a:solidFill>
              </a:rPr>
              <a:t>Χρησιμοποιείται για την ευρετηρίαση των άρθρων </a:t>
            </a:r>
            <a:r>
              <a:rPr lang="el-GR" dirty="0"/>
              <a:t>από τα κορυφαία 5.400 </a:t>
            </a:r>
            <a:r>
              <a:rPr lang="el-GR" dirty="0" err="1"/>
              <a:t>βιοϊατρικά</a:t>
            </a:r>
            <a:r>
              <a:rPr lang="el-GR" dirty="0"/>
              <a:t> επιστημονικά περιοδικά για τη βάση δεδομένων MEDLINE®/</a:t>
            </a:r>
            <a:r>
              <a:rPr lang="el-GR" dirty="0" err="1"/>
              <a:t>PubMED</a:t>
            </a:r>
            <a:r>
              <a:rPr lang="el-GR" dirty="0"/>
              <a:t>®</a:t>
            </a:r>
          </a:p>
          <a:p>
            <a:pPr lvl="1" algn="just"/>
            <a:r>
              <a:rPr lang="el-GR" dirty="0"/>
              <a:t>Χρησιμοποιείται για τη βάση δεδομένων της NLM η οποία περιλαμβάνει την καταχώρηση των βιβλίων, των εγγράφων, και των οπτικοακουστικών μέσων που αποκτούνται από τη βιβλιοθήκη. Κάθε βιβλιογραφική αναφορά συνδέεται με ένα σύνολο όρων πλέγματος που περιγράφουν το περιεχόμενο του στοιχείου. Ομοίως, οι ερωτήσεις αναζήτησης χρησιμοποιούν το συγκεκριμένο λεξιλόγιο πλέγματος για να βρουν τα στοιχεία σε ένα επιθυμητό θέμα. Περιέχει περίπου 18.000 κύριες θεματικές ενότητες που ανανεώνονται κατά τακτά χρονικά διαστήματα και καλύπτει τους περισσότερους τομείς στο χώρο της υγείας.</a:t>
            </a:r>
            <a:endParaRPr lang="en-US" dirty="0"/>
          </a:p>
        </p:txBody>
      </p:sp>
    </p:spTree>
    <p:extLst>
      <p:ext uri="{BB962C8B-B14F-4D97-AF65-F5344CB8AC3E}">
        <p14:creationId xmlns:p14="http://schemas.microsoft.com/office/powerpoint/2010/main" val="147013537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Άλλες τυποποιήσεις/κωδικοποιήσεις</a:t>
            </a:r>
            <a:endParaRPr lang="en-US" dirty="0"/>
          </a:p>
        </p:txBody>
      </p:sp>
      <p:sp>
        <p:nvSpPr>
          <p:cNvPr id="3" name="Content Placeholder 2"/>
          <p:cNvSpPr>
            <a:spLocks noGrp="1"/>
          </p:cNvSpPr>
          <p:nvPr>
            <p:ph idx="1"/>
          </p:nvPr>
        </p:nvSpPr>
        <p:spPr/>
        <p:txBody>
          <a:bodyPr>
            <a:normAutofit fontScale="92500" lnSpcReduction="20000"/>
          </a:bodyPr>
          <a:lstStyle/>
          <a:p>
            <a:pPr lvl="0"/>
            <a:r>
              <a:rPr lang="en-US" i="1" dirty="0">
                <a:solidFill>
                  <a:srgbClr val="FFFF00"/>
                </a:solidFill>
              </a:rPr>
              <a:t>UMLS (Unified Medical Language System)</a:t>
            </a:r>
            <a:endParaRPr lang="en-US" dirty="0">
              <a:solidFill>
                <a:srgbClr val="FFFF00"/>
              </a:solidFill>
            </a:endParaRPr>
          </a:p>
          <a:p>
            <a:pPr lvl="1" algn="just"/>
            <a:r>
              <a:rPr lang="en-US" dirty="0"/>
              <a:t>To </a:t>
            </a:r>
            <a:r>
              <a:rPr lang="el-GR" dirty="0"/>
              <a:t>Σύστημα Ενοποιημένου Ιατρικού Λεξικού (</a:t>
            </a:r>
            <a:r>
              <a:rPr lang="en-US" dirty="0"/>
              <a:t>UMLS</a:t>
            </a:r>
            <a:r>
              <a:rPr lang="el-GR" dirty="0"/>
              <a:t>) είναι </a:t>
            </a:r>
            <a:r>
              <a:rPr lang="el-GR" dirty="0">
                <a:solidFill>
                  <a:srgbClr val="FFC000"/>
                </a:solidFill>
              </a:rPr>
              <a:t>ένα σύνολο από αρχεία και λογισμικό τα οποία σχετίζουν πολλά λεξιλόγια και πρότυπα υγείας και </a:t>
            </a:r>
            <a:r>
              <a:rPr lang="el-GR" dirty="0" err="1">
                <a:solidFill>
                  <a:srgbClr val="FFC000"/>
                </a:solidFill>
              </a:rPr>
              <a:t>βιοϊατρικής</a:t>
            </a:r>
            <a:r>
              <a:rPr lang="el-GR" dirty="0">
                <a:solidFill>
                  <a:srgbClr val="FFC000"/>
                </a:solidFill>
              </a:rPr>
              <a:t> με στόχο τη </a:t>
            </a:r>
            <a:r>
              <a:rPr lang="el-GR" dirty="0" err="1">
                <a:solidFill>
                  <a:srgbClr val="FFC000"/>
                </a:solidFill>
              </a:rPr>
              <a:t>διαλειτουργικότητα</a:t>
            </a:r>
            <a:r>
              <a:rPr lang="el-GR" dirty="0">
                <a:solidFill>
                  <a:srgbClr val="FFC000"/>
                </a:solidFill>
              </a:rPr>
              <a:t> μεταξύ των υπολογιστικών συστημάτων</a:t>
            </a:r>
            <a:endParaRPr lang="el-GR" dirty="0"/>
          </a:p>
          <a:p>
            <a:pPr lvl="1" algn="just"/>
            <a:r>
              <a:rPr lang="el-GR" dirty="0"/>
              <a:t>Χρησιμοποιείται για τη βελτίωση ή ανάπτυξη εφαρμογών, όπως ΗΦΥ, εργαλείων ταξινόμησης, λεξιλογίων και μεταφραστών</a:t>
            </a:r>
          </a:p>
          <a:p>
            <a:pPr lvl="1" algn="just"/>
            <a:r>
              <a:rPr lang="el-GR" dirty="0"/>
              <a:t>Το </a:t>
            </a:r>
            <a:r>
              <a:rPr lang="en-US" dirty="0"/>
              <a:t>UMLS</a:t>
            </a:r>
            <a:r>
              <a:rPr lang="el-GR" dirty="0"/>
              <a:t> </a:t>
            </a:r>
            <a:r>
              <a:rPr lang="el-GR" dirty="0">
                <a:solidFill>
                  <a:srgbClr val="FFC000"/>
                </a:solidFill>
              </a:rPr>
              <a:t>έχει ως στόχο την εδραίωση μιας εννοιολογικής σύνδεσης μεταξύ των απαιτήσεων του χρήστη για μια συγκεκριμένη πληροφορία και των διαφόρων πηγών άντλησης της πληροφορίας</a:t>
            </a:r>
            <a:r>
              <a:rPr lang="el-GR" dirty="0"/>
              <a:t>, όπως για παράδειγμα οι βάσεις δεδομένων ιατρικής βιβλιογραφίας, τα συστήματα διαχείρισης ιατρικών αρχείων ή οι βάσεις ιατρικής γνώσης</a:t>
            </a:r>
          </a:p>
          <a:p>
            <a:pPr lvl="1" algn="just"/>
            <a:r>
              <a:rPr lang="el-GR" dirty="0"/>
              <a:t>Δεδομένου ότι μια έννοια μπορεί να εκφραστεί με διάφορους τρόπους μέσω αυτών των πηγών, είναι πολύ σημαντικό να προσδιοριστεί ποιος από αυτούς είναι ο πλέον ενδεδειγμένος για τη συγκεκριμένη διερεύνηση του χρήστη. Ο γνωστικός </a:t>
            </a:r>
            <a:r>
              <a:rPr lang="el-GR" dirty="0" err="1"/>
              <a:t>μεταθησαυρός</a:t>
            </a:r>
            <a:r>
              <a:rPr lang="el-GR" dirty="0"/>
              <a:t> </a:t>
            </a:r>
            <a:r>
              <a:rPr lang="en-US" dirty="0"/>
              <a:t>UMLS</a:t>
            </a:r>
            <a:r>
              <a:rPr lang="el-GR" dirty="0"/>
              <a:t> περιέχει περίπου 250.000 έννοιες και πάνω από 540.000 διαφορετικούς όρους. Συνενώνει όρους από τα συστήματα κωδικοποίησης </a:t>
            </a:r>
            <a:r>
              <a:rPr lang="en-US" dirty="0" err="1"/>
              <a:t>MeSH</a:t>
            </a:r>
            <a:r>
              <a:rPr lang="el-GR" dirty="0"/>
              <a:t>, </a:t>
            </a:r>
            <a:r>
              <a:rPr lang="en-US" dirty="0"/>
              <a:t>SNOMED</a:t>
            </a:r>
            <a:r>
              <a:rPr lang="el-GR" dirty="0"/>
              <a:t>, </a:t>
            </a:r>
            <a:r>
              <a:rPr lang="en-US" dirty="0"/>
              <a:t>ICD</a:t>
            </a:r>
            <a:r>
              <a:rPr lang="el-GR" dirty="0"/>
              <a:t>-9-</a:t>
            </a:r>
            <a:r>
              <a:rPr lang="en-US" dirty="0"/>
              <a:t>CM</a:t>
            </a:r>
            <a:r>
              <a:rPr lang="el-GR" dirty="0"/>
              <a:t>, καθώς και άλλα μικρότερα τέτοια συστήματα που χρησιμοποιούνται σε εξειδικευμένες περιπτώσεις (π.χ. το </a:t>
            </a:r>
            <a:r>
              <a:rPr lang="en-US" dirty="0"/>
              <a:t>DSM</a:t>
            </a:r>
            <a:r>
              <a:rPr lang="el-GR" dirty="0"/>
              <a:t>-</a:t>
            </a:r>
            <a:r>
              <a:rPr lang="en-US" dirty="0"/>
              <a:t>IV</a:t>
            </a:r>
            <a:r>
              <a:rPr lang="el-GR" dirty="0"/>
              <a:t> για ψυχικές διαταραχές, το </a:t>
            </a:r>
            <a:r>
              <a:rPr lang="en-US" dirty="0"/>
              <a:t>ISSLC</a:t>
            </a:r>
            <a:r>
              <a:rPr lang="el-GR" dirty="0"/>
              <a:t> για τον καρκίνο, κα), όπως επίσης και έννοιες που χρησιμοποιούνται σε βάσεις ιατρικής γνώσης και επιλεγμένα συστήματα διαχείρισης ιατρικών αρχείων. Το Ειδικό Λεξικό του </a:t>
            </a:r>
            <a:r>
              <a:rPr lang="en-US" dirty="0"/>
              <a:t>UMLS</a:t>
            </a:r>
            <a:r>
              <a:rPr lang="el-GR" dirty="0"/>
              <a:t> περιέχει γλωσσολογικές πληροφορίες και επίσης την ειδική αγγλική ορολογία που χρησιμοποιείται στις </a:t>
            </a:r>
            <a:r>
              <a:rPr lang="el-GR" dirty="0" err="1"/>
              <a:t>βιοϊατρικές</a:t>
            </a:r>
            <a:r>
              <a:rPr lang="el-GR" dirty="0"/>
              <a:t> εφαρμογές.</a:t>
            </a:r>
            <a:endParaRPr lang="en-US" dirty="0"/>
          </a:p>
        </p:txBody>
      </p:sp>
    </p:spTree>
    <p:extLst>
      <p:ext uri="{BB962C8B-B14F-4D97-AF65-F5344CB8AC3E}">
        <p14:creationId xmlns:p14="http://schemas.microsoft.com/office/powerpoint/2010/main" val="36036263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ICD-10</a:t>
            </a:r>
            <a:r>
              <a:rPr lang="el-GR" dirty="0"/>
              <a:t> (πλεονεκτήματα χρήσης)</a:t>
            </a:r>
            <a:endParaRPr lang="en-US" dirty="0"/>
          </a:p>
        </p:txBody>
      </p:sp>
      <p:sp>
        <p:nvSpPr>
          <p:cNvPr id="3" name="Content Placeholder 2"/>
          <p:cNvSpPr>
            <a:spLocks noGrp="1"/>
          </p:cNvSpPr>
          <p:nvPr>
            <p:ph idx="1"/>
          </p:nvPr>
        </p:nvSpPr>
        <p:spPr/>
        <p:txBody>
          <a:bodyPr>
            <a:normAutofit fontScale="85000" lnSpcReduction="10000"/>
          </a:bodyPr>
          <a:lstStyle/>
          <a:p>
            <a:r>
              <a:rPr lang="el-GR" dirty="0"/>
              <a:t>Το </a:t>
            </a:r>
            <a:r>
              <a:rPr lang="en-US" dirty="0"/>
              <a:t>ICD</a:t>
            </a:r>
            <a:r>
              <a:rPr lang="el-GR" dirty="0"/>
              <a:t> είναι ένα </a:t>
            </a:r>
            <a:r>
              <a:rPr lang="el-GR" b="1" dirty="0">
                <a:solidFill>
                  <a:srgbClr val="FFFF00"/>
                </a:solidFill>
              </a:rPr>
              <a:t>διεθνές πρότυπο ταξινόμησης διαγνώσεων</a:t>
            </a:r>
            <a:r>
              <a:rPr lang="el-GR" dirty="0">
                <a:solidFill>
                  <a:srgbClr val="FFFF00"/>
                </a:solidFill>
              </a:rPr>
              <a:t> </a:t>
            </a:r>
            <a:r>
              <a:rPr lang="el-GR" dirty="0"/>
              <a:t>για όλους τους γενικούς επιδημιολογικούς σκοπούς καθώς και για σκοπούς που αφορούν στη διαχείριση της υγείας (π.χ. για την ανάλυση της γενικής κατάστασης της υγείας των πληθυσμιακών ομάδων και την παρακολούθηση της επίπτωσης και του </a:t>
            </a:r>
            <a:r>
              <a:rPr lang="el-GR" dirty="0" err="1"/>
              <a:t>επιπολασμού</a:t>
            </a:r>
            <a:r>
              <a:rPr lang="el-GR" dirty="0"/>
              <a:t> των νόσων και άλλων προβλημάτων υγείας σε σχέση με άλλες παραμέτρους, κλπ)</a:t>
            </a:r>
            <a:endParaRPr lang="en-US" dirty="0"/>
          </a:p>
          <a:p>
            <a:r>
              <a:rPr lang="el-GR" dirty="0"/>
              <a:t>Επιτρέπει τη συστηματική ανάλυση των καταγραφών, την ερμηνεία και σύγκριση των δεδομένων θνησιμότητας και νοσηρότητας που έχουν συγκεντρωθεί από διάφορες χώρες ή περιοχές και σε διαφορετικές χρονικές περιόδους</a:t>
            </a:r>
          </a:p>
          <a:p>
            <a:r>
              <a:rPr lang="el-GR" dirty="0"/>
              <a:t>Επιτρέπει την εύκολη αποθήκευση, ανάκτηση και ανάλυση των δεδομένων</a:t>
            </a:r>
            <a:endParaRPr lang="en-US" dirty="0"/>
          </a:p>
          <a:p>
            <a:r>
              <a:rPr lang="el-GR" dirty="0"/>
              <a:t>Αρχικά χρησιμοποιήθηκε για την ταξινόμηση των αιτίων θνησιμότητας όπως αυτά καταγράφονται στο πιστοποιητικό θανάτου. Αργότερα, διευρύνθηκε και συμπεριέλαβε και τις διαγνώσεις νοσηρότητας</a:t>
            </a:r>
          </a:p>
          <a:p>
            <a:r>
              <a:rPr lang="el-GR" dirty="0"/>
              <a:t>Το </a:t>
            </a:r>
            <a:r>
              <a:rPr lang="en-US" dirty="0"/>
              <a:t>ICD</a:t>
            </a:r>
            <a:r>
              <a:rPr lang="el-GR" dirty="0"/>
              <a:t>-10 καλύπτει μεγάλη ποικιλία σημείων, συμπτωμάτων, παθολογικών ευρημάτων, παραπόνων και κοινωνικών συνθηκών που μπορεί να χρησιμοποιούνται αντί για τη διάγνωση σε ιατρικά ιστορικά ή ιατρικούς φακέλους</a:t>
            </a:r>
          </a:p>
          <a:p>
            <a:r>
              <a:rPr lang="el-GR" dirty="0"/>
              <a:t>Χρησιμοποιείται επίσης για την ταξινόμηση δεδομένων που έχουν καταχωρηθεί κάτω από τίτλους όπως «διάγνωση», «αιτία εισαγωγής», «καταστάσεις που αντιμετωπίστηκαν» και «αιτία επίσκεψης»</a:t>
            </a:r>
            <a:endParaRPr lang="en-US" dirty="0"/>
          </a:p>
          <a:p>
            <a:r>
              <a:rPr lang="el-GR" b="1" dirty="0">
                <a:solidFill>
                  <a:srgbClr val="FFFF00"/>
                </a:solidFill>
              </a:rPr>
              <a:t>Στόχος </a:t>
            </a:r>
            <a:r>
              <a:rPr lang="el-GR" b="1" dirty="0">
                <a:solidFill>
                  <a:srgbClr val="FFFF00"/>
                </a:solidFill>
                <a:sym typeface="Wingdings" pitchFamily="2" charset="2"/>
              </a:rPr>
              <a:t></a:t>
            </a:r>
            <a:r>
              <a:rPr lang="el-GR" dirty="0"/>
              <a:t> να βελτιώσει την ακρίβεια και την αποδοτικότητα στην κωδικοποίηση και να επεκτείνει την ικανότητα του συστήματος να περιλάβει νέους κώδικες</a:t>
            </a:r>
            <a:endParaRPr lang="en-US" dirty="0"/>
          </a:p>
        </p:txBody>
      </p:sp>
    </p:spTree>
    <p:extLst>
      <p:ext uri="{BB962C8B-B14F-4D97-AF65-F5344CB8AC3E}">
        <p14:creationId xmlns:p14="http://schemas.microsoft.com/office/powerpoint/2010/main" val="336199306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5" name="Rectangle 1"/>
          <p:cNvSpPr>
            <a:spLocks noGrp="1" noChangeArrowheads="1"/>
          </p:cNvSpPr>
          <p:nvPr>
            <p:ph type="title" idx="4294967295"/>
          </p:nvPr>
        </p:nvSpPr>
        <p:spPr>
          <a:xfrm>
            <a:off x="312737" y="79375"/>
            <a:ext cx="9136063" cy="1216025"/>
          </a:xfrm>
        </p:spPr>
        <p:txBody>
          <a:bodyPr anchor="b">
            <a:normAutofit/>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sz="3600" dirty="0"/>
              <a:t>Χαρακτηριστικά </a:t>
            </a:r>
            <a:r>
              <a:rPr lang="en-US" sz="3600" dirty="0" err="1"/>
              <a:t>Συστήμ</a:t>
            </a:r>
            <a:r>
              <a:rPr lang="en-US" sz="3600" dirty="0"/>
              <a:t>ατ</a:t>
            </a:r>
            <a:r>
              <a:rPr lang="el-GR" sz="3600" dirty="0" err="1"/>
              <a:t>ος</a:t>
            </a:r>
            <a:r>
              <a:rPr lang="en-US" sz="3600" dirty="0"/>
              <a:t> </a:t>
            </a:r>
            <a:r>
              <a:rPr lang="el-GR" sz="3600" dirty="0"/>
              <a:t>Κ</a:t>
            </a:r>
            <a:r>
              <a:rPr lang="en-US" sz="3600" dirty="0" err="1"/>
              <a:t>ωδικο</a:t>
            </a:r>
            <a:r>
              <a:rPr lang="en-US" sz="3600" dirty="0"/>
              <a:t>ποίησης-Ταξινόμησης</a:t>
            </a:r>
          </a:p>
        </p:txBody>
      </p:sp>
      <p:sp>
        <p:nvSpPr>
          <p:cNvPr id="154626" name="Rectangle 2"/>
          <p:cNvSpPr>
            <a:spLocks noGrp="1" noChangeArrowheads="1"/>
          </p:cNvSpPr>
          <p:nvPr>
            <p:ph type="body" idx="4294967295"/>
          </p:nvPr>
        </p:nvSpPr>
        <p:spPr>
          <a:xfrm>
            <a:off x="457200" y="1524000"/>
            <a:ext cx="8229600" cy="4951413"/>
          </a:xfrm>
        </p:spPr>
        <p:txBody>
          <a:bodyPr/>
          <a:lstStyle/>
          <a:p>
            <a:pPr marL="342900" indent="-342900">
              <a:lnSpc>
                <a:spcPct val="80000"/>
              </a:lnSpc>
              <a:spcBef>
                <a:spcPts val="525"/>
              </a:spcBef>
              <a:buSzPct val="65000"/>
              <a:tabLst>
                <a:tab pos="34131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sz="2100" dirty="0" err="1">
                <a:solidFill>
                  <a:srgbClr val="FFFF00"/>
                </a:solidFill>
              </a:rPr>
              <a:t>Συνωνυμίες</a:t>
            </a:r>
            <a:endParaRPr lang="en-US" sz="2100" dirty="0">
              <a:solidFill>
                <a:srgbClr val="FFFF00"/>
              </a:solidFill>
            </a:endParaRPr>
          </a:p>
          <a:p>
            <a:pPr marL="800100" lvl="1" indent="-342900">
              <a:lnSpc>
                <a:spcPct val="80000"/>
              </a:lnSpc>
              <a:spcBef>
                <a:spcPts val="500"/>
              </a:spcBef>
              <a:buSzPct val="65000"/>
              <a:tabLst>
                <a:tab pos="34131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sz="2000" dirty="0" err="1"/>
              <a:t>Το</a:t>
            </a:r>
            <a:r>
              <a:rPr lang="en-US" sz="2000" dirty="0"/>
              <a:t> </a:t>
            </a:r>
            <a:r>
              <a:rPr lang="en-US" sz="2000" dirty="0" err="1"/>
              <a:t>σύστημ</a:t>
            </a:r>
            <a:r>
              <a:rPr lang="en-US" sz="2000" dirty="0"/>
              <a:t>α ταξινόμησης πρέπει να έχει τη δυνατότητα διαχείρισης των συνωνυμιών</a:t>
            </a:r>
          </a:p>
          <a:p>
            <a:pPr marL="800100" lvl="1" indent="-342900">
              <a:lnSpc>
                <a:spcPct val="80000"/>
              </a:lnSpc>
              <a:spcBef>
                <a:spcPts val="500"/>
              </a:spcBef>
              <a:buSzPct val="65000"/>
              <a:tabLst>
                <a:tab pos="34131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sz="2000" dirty="0">
                <a:latin typeface="Arial-ItalicMT" charset="0"/>
              </a:rPr>
              <a:t>Η ύπα</a:t>
            </a:r>
            <a:r>
              <a:rPr lang="en-US" sz="2000" dirty="0" err="1">
                <a:latin typeface="Arial-ItalicMT" charset="0"/>
              </a:rPr>
              <a:t>ρξη</a:t>
            </a:r>
            <a:r>
              <a:rPr lang="en-US" sz="2000" dirty="0">
                <a:latin typeface="Arial-ItalicMT" charset="0"/>
              </a:rPr>
              <a:t> </a:t>
            </a:r>
            <a:r>
              <a:rPr lang="en-US" sz="2000" dirty="0" err="1">
                <a:latin typeface="Arial-ItalicMT" charset="0"/>
              </a:rPr>
              <a:t>συνωνυμιών</a:t>
            </a:r>
            <a:r>
              <a:rPr lang="en-US" sz="2000" dirty="0">
                <a:latin typeface="Arial-ItalicMT" charset="0"/>
              </a:rPr>
              <a:t> π</a:t>
            </a:r>
            <a:r>
              <a:rPr lang="en-US" sz="2000" dirty="0" err="1">
                <a:latin typeface="Arial-ItalicMT" charset="0"/>
              </a:rPr>
              <a:t>ρέ</a:t>
            </a:r>
            <a:r>
              <a:rPr lang="en-US" sz="2000" dirty="0">
                <a:latin typeface="Arial-ItalicMT" charset="0"/>
              </a:rPr>
              <a:t>πει να διαχωρίζεται από τον πλεονασμό, ο οποίος πρέπει να αποφεύγεται</a:t>
            </a:r>
          </a:p>
          <a:p>
            <a:pPr marL="800100" lvl="1" indent="-342900">
              <a:lnSpc>
                <a:spcPct val="80000"/>
              </a:lnSpc>
              <a:spcBef>
                <a:spcPts val="500"/>
              </a:spcBef>
              <a:buSzPct val="65000"/>
              <a:tabLst>
                <a:tab pos="34131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sz="2000" dirty="0"/>
              <a:t>Επ</a:t>
            </a:r>
            <a:r>
              <a:rPr lang="en-US" sz="2000" dirty="0" err="1"/>
              <a:t>ιτρέ</a:t>
            </a:r>
            <a:r>
              <a:rPr lang="en-US" sz="2000" dirty="0"/>
              <a:t>πονται ως ενδιάμεσοι όροι που αναφέρονται σε ένα μοναδικό όρο (εσωτερική κωδικοποίηση), ο οποίος χρησιμοποιείται για την κωδικοποίηση και εύρεση της χρήσιμης πληροφορίας</a:t>
            </a:r>
          </a:p>
          <a:p>
            <a:pPr marL="342900" indent="-342900">
              <a:lnSpc>
                <a:spcPct val="80000"/>
              </a:lnSpc>
              <a:spcBef>
                <a:spcPts val="525"/>
              </a:spcBef>
              <a:buSzPct val="65000"/>
              <a:tabLst>
                <a:tab pos="34131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sz="2100" dirty="0">
                <a:solidFill>
                  <a:srgbClr val="FFFF00"/>
                </a:solidFill>
              </a:rPr>
              <a:t>Σα</a:t>
            </a:r>
            <a:r>
              <a:rPr lang="en-US" sz="2100" dirty="0" err="1">
                <a:solidFill>
                  <a:srgbClr val="FFFF00"/>
                </a:solidFill>
              </a:rPr>
              <a:t>φείς</a:t>
            </a:r>
            <a:r>
              <a:rPr lang="en-US" sz="2100" dirty="0">
                <a:solidFill>
                  <a:srgbClr val="FFFF00"/>
                </a:solidFill>
              </a:rPr>
              <a:t> </a:t>
            </a:r>
            <a:r>
              <a:rPr lang="en-US" sz="2100" dirty="0" err="1">
                <a:solidFill>
                  <a:srgbClr val="FFFF00"/>
                </a:solidFill>
              </a:rPr>
              <a:t>συσχετίσεις</a:t>
            </a:r>
            <a:endParaRPr lang="en-US" sz="2100" dirty="0">
              <a:solidFill>
                <a:srgbClr val="FFFF00"/>
              </a:solidFill>
            </a:endParaRPr>
          </a:p>
          <a:p>
            <a:pPr marL="800100" lvl="1" indent="-342900">
              <a:lnSpc>
                <a:spcPct val="80000"/>
              </a:lnSpc>
              <a:spcBef>
                <a:spcPts val="500"/>
              </a:spcBef>
              <a:buSzPct val="65000"/>
              <a:tabLst>
                <a:tab pos="34131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sz="2000" dirty="0" err="1"/>
              <a:t>Ασάφει</a:t>
            </a:r>
            <a:r>
              <a:rPr lang="en-US" sz="2000" dirty="0"/>
              <a:t>α στους τύπους συσχετίσεων </a:t>
            </a:r>
            <a:r>
              <a:rPr lang="en-US" sz="2000" dirty="0">
                <a:latin typeface="Wingdings" pitchFamily="2" charset="2"/>
              </a:rPr>
              <a:t></a:t>
            </a:r>
            <a:r>
              <a:rPr lang="en-US" sz="2000" dirty="0"/>
              <a:t> υποβάθμιση της ποιότητας διερευνήσεων</a:t>
            </a:r>
          </a:p>
          <a:p>
            <a:pPr marL="800100" lvl="1" indent="-342900">
              <a:lnSpc>
                <a:spcPct val="80000"/>
              </a:lnSpc>
              <a:spcBef>
                <a:spcPts val="500"/>
              </a:spcBef>
              <a:buSzPct val="65000"/>
              <a:tabLst>
                <a:tab pos="34131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sz="2000" dirty="0" err="1"/>
              <a:t>Πιο</a:t>
            </a:r>
            <a:r>
              <a:rPr lang="en-US" sz="2000" dirty="0"/>
              <a:t> </a:t>
            </a:r>
            <a:r>
              <a:rPr lang="en-US" sz="2000" dirty="0" err="1"/>
              <a:t>συχνές</a:t>
            </a:r>
            <a:r>
              <a:rPr lang="en-US" sz="2000" dirty="0"/>
              <a:t> </a:t>
            </a:r>
            <a:r>
              <a:rPr lang="en-US" sz="2000" dirty="0" err="1"/>
              <a:t>συσχετίσεις</a:t>
            </a:r>
            <a:r>
              <a:rPr lang="en-US" sz="2000" dirty="0"/>
              <a:t>: </a:t>
            </a:r>
            <a:r>
              <a:rPr lang="en-US" altLang="en-US" sz="2000" dirty="0"/>
              <a:t>‘</a:t>
            </a:r>
            <a:r>
              <a:rPr lang="en-US" sz="2000" dirty="0" err="1"/>
              <a:t>είν</a:t>
            </a:r>
            <a:r>
              <a:rPr lang="en-US" sz="2000" dirty="0"/>
              <a:t>αι ένα</a:t>
            </a:r>
            <a:r>
              <a:rPr lang="en-US" altLang="en-US" sz="2000" dirty="0"/>
              <a:t>’</a:t>
            </a:r>
            <a:r>
              <a:rPr lang="en-US" sz="2000" dirty="0"/>
              <a:t>, </a:t>
            </a:r>
            <a:r>
              <a:rPr lang="en-US" altLang="en-US" sz="2000" dirty="0"/>
              <a:t>‘</a:t>
            </a:r>
            <a:r>
              <a:rPr lang="en-US" sz="2000" dirty="0"/>
              <a:t>είναι μέρος του</a:t>
            </a:r>
            <a:r>
              <a:rPr lang="en-US" altLang="en-US" sz="2000" dirty="0"/>
              <a:t>’</a:t>
            </a:r>
            <a:r>
              <a:rPr lang="en-US" sz="2000" dirty="0"/>
              <a:t>, </a:t>
            </a:r>
            <a:r>
              <a:rPr lang="en-US" altLang="en-US" sz="2000" dirty="0"/>
              <a:t>‘</a:t>
            </a:r>
            <a:r>
              <a:rPr lang="en-US" sz="2000" dirty="0"/>
              <a:t>σχετίζεται με</a:t>
            </a:r>
            <a:r>
              <a:rPr lang="en-US" altLang="en-US" sz="2000" dirty="0"/>
              <a:t>’</a:t>
            </a:r>
            <a:r>
              <a:rPr lang="en-US" sz="2000" dirty="0"/>
              <a:t>, </a:t>
            </a:r>
            <a:r>
              <a:rPr lang="en-US" altLang="en-US" sz="2000" dirty="0"/>
              <a:t>‘</a:t>
            </a:r>
            <a:r>
              <a:rPr lang="en-US" sz="2000" dirty="0"/>
              <a:t>ισοδύναμο του</a:t>
            </a:r>
            <a:r>
              <a:rPr lang="en-US" altLang="en-US" sz="2000" dirty="0"/>
              <a:t>’</a:t>
            </a:r>
            <a:r>
              <a:rPr lang="en-US" sz="2000" dirty="0"/>
              <a:t>, </a:t>
            </a:r>
            <a:r>
              <a:rPr lang="en-US" altLang="en-US" sz="2000" dirty="0"/>
              <a:t>‘</a:t>
            </a:r>
            <a:r>
              <a:rPr lang="en-US" sz="2000" dirty="0"/>
              <a:t>είναι εντός</a:t>
            </a:r>
            <a:r>
              <a:rPr lang="en-US" altLang="en-US" sz="2000" dirty="0"/>
              <a:t>’</a:t>
            </a:r>
            <a:endParaRPr lang="en-US" sz="2000" dirty="0"/>
          </a:p>
          <a:p>
            <a:pPr marL="800100" lvl="1" indent="-342900">
              <a:lnSpc>
                <a:spcPct val="80000"/>
              </a:lnSpc>
              <a:spcBef>
                <a:spcPts val="500"/>
              </a:spcBef>
              <a:buSzPct val="65000"/>
              <a:tabLst>
                <a:tab pos="34131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sz="2000" dirty="0" err="1"/>
              <a:t>Εάν</a:t>
            </a:r>
            <a:r>
              <a:rPr lang="en-US" sz="2000" dirty="0"/>
              <a:t> </a:t>
            </a:r>
            <a:r>
              <a:rPr lang="en-US" sz="2000" dirty="0" err="1"/>
              <a:t>θέλουμε</a:t>
            </a:r>
            <a:r>
              <a:rPr lang="en-US" sz="2000" dirty="0"/>
              <a:t> να </a:t>
            </a:r>
            <a:r>
              <a:rPr lang="en-US" sz="2000" dirty="0" err="1"/>
              <a:t>διερευνήσουμε</a:t>
            </a:r>
            <a:r>
              <a:rPr lang="en-US" sz="2000" dirty="0"/>
              <a:t> </a:t>
            </a:r>
            <a:r>
              <a:rPr lang="en-US" sz="2000" dirty="0" err="1"/>
              <a:t>μι</a:t>
            </a:r>
            <a:r>
              <a:rPr lang="en-US" sz="2000" dirty="0"/>
              <a:t>α ΒΔ για να βρούμε τις πνευμονικές ασθένειες ενός ατόμου </a:t>
            </a:r>
            <a:r>
              <a:rPr lang="en-US" sz="2000" dirty="0">
                <a:latin typeface="Wingdings" pitchFamily="2" charset="2"/>
              </a:rPr>
              <a:t></a:t>
            </a:r>
            <a:r>
              <a:rPr lang="en-US" sz="2000" dirty="0"/>
              <a:t> σύνδεση όλων των σχετικών όρων με την έννοια «πνευμονική ασθένεια» χρησιμοποιώντας τη σχέση </a:t>
            </a:r>
            <a:r>
              <a:rPr lang="en-US" altLang="en-US" sz="2000" dirty="0"/>
              <a:t>‘</a:t>
            </a:r>
            <a:r>
              <a:rPr lang="en-US" sz="2000" dirty="0"/>
              <a:t>είναι ένα</a:t>
            </a:r>
            <a:r>
              <a:rPr lang="en-US" altLang="en-US" sz="2000" dirty="0"/>
              <a:t>’</a:t>
            </a:r>
            <a:endParaRPr lang="en-US" sz="2000" dirty="0"/>
          </a:p>
        </p:txBody>
      </p:sp>
    </p:spTree>
    <p:extLst>
      <p:ext uri="{BB962C8B-B14F-4D97-AF65-F5344CB8AC3E}">
        <p14:creationId xmlns:p14="http://schemas.microsoft.com/office/powerpoint/2010/main" val="335743092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3" name="Rectangle 1"/>
          <p:cNvSpPr>
            <a:spLocks noGrp="1" noChangeArrowheads="1"/>
          </p:cNvSpPr>
          <p:nvPr>
            <p:ph type="body" idx="4294967295"/>
          </p:nvPr>
        </p:nvSpPr>
        <p:spPr>
          <a:xfrm>
            <a:off x="566738" y="1752600"/>
            <a:ext cx="8001000" cy="4267200"/>
          </a:xfrm>
        </p:spPr>
        <p:txBody>
          <a:bodyPr/>
          <a:lstStyle/>
          <a:p>
            <a:pPr marL="342900" indent="-342900">
              <a:lnSpc>
                <a:spcPct val="90000"/>
              </a:lnSpc>
              <a:spcBef>
                <a:spcPts val="525"/>
              </a:spcBef>
              <a:buSzPct val="65000"/>
              <a:tabLst>
                <a:tab pos="34131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sz="2100" dirty="0" err="1">
                <a:solidFill>
                  <a:srgbClr val="FFFF00"/>
                </a:solidFill>
              </a:rPr>
              <a:t>Πληρότητ</a:t>
            </a:r>
            <a:r>
              <a:rPr lang="en-US" sz="2100" dirty="0">
                <a:solidFill>
                  <a:srgbClr val="FFFF00"/>
                </a:solidFill>
              </a:rPr>
              <a:t>α</a:t>
            </a:r>
          </a:p>
          <a:p>
            <a:pPr marL="800100" lvl="1" indent="-342900">
              <a:lnSpc>
                <a:spcPct val="90000"/>
              </a:lnSpc>
              <a:spcBef>
                <a:spcPts val="500"/>
              </a:spcBef>
              <a:buSzPct val="65000"/>
              <a:tabLst>
                <a:tab pos="34131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sz="2000" dirty="0" err="1"/>
              <a:t>Μι</a:t>
            </a:r>
            <a:r>
              <a:rPr lang="en-US" sz="2000" dirty="0"/>
              <a:t>α πλήρης περιγραφή των αντικειμένων του ιατρικού χώρου είναι πολύ δύσκολο να επιτευχθεί</a:t>
            </a:r>
          </a:p>
          <a:p>
            <a:pPr marL="342900" indent="-342900">
              <a:lnSpc>
                <a:spcPct val="90000"/>
              </a:lnSpc>
              <a:spcBef>
                <a:spcPts val="525"/>
              </a:spcBef>
              <a:buSzPct val="65000"/>
              <a:tabLst>
                <a:tab pos="34131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sz="2100" dirty="0">
                <a:solidFill>
                  <a:srgbClr val="FFFF00"/>
                </a:solidFill>
              </a:rPr>
              <a:t>Απ</a:t>
            </a:r>
            <a:r>
              <a:rPr lang="en-US" sz="2100" dirty="0" err="1">
                <a:solidFill>
                  <a:srgbClr val="FFFF00"/>
                </a:solidFill>
              </a:rPr>
              <a:t>ουσί</a:t>
            </a:r>
            <a:r>
              <a:rPr lang="en-US" sz="2100" dirty="0">
                <a:solidFill>
                  <a:srgbClr val="FFFF00"/>
                </a:solidFill>
              </a:rPr>
              <a:t>α αμφιλογίας</a:t>
            </a:r>
          </a:p>
          <a:p>
            <a:pPr marL="800100" lvl="1" indent="-342900">
              <a:lnSpc>
                <a:spcPct val="90000"/>
              </a:lnSpc>
              <a:spcBef>
                <a:spcPts val="500"/>
              </a:spcBef>
              <a:buSzPct val="65000"/>
              <a:tabLst>
                <a:tab pos="34131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sz="2000" dirty="0" err="1"/>
              <a:t>Οι</a:t>
            </a:r>
            <a:r>
              <a:rPr lang="en-US" sz="2000" dirty="0"/>
              <a:t> </a:t>
            </a:r>
            <a:r>
              <a:rPr lang="en-US" sz="2000" dirty="0" err="1"/>
              <a:t>όροι</a:t>
            </a:r>
            <a:r>
              <a:rPr lang="en-US" sz="2000" dirty="0"/>
              <a:t> </a:t>
            </a:r>
            <a:r>
              <a:rPr lang="en-US" sz="2000" dirty="0" err="1"/>
              <a:t>του</a:t>
            </a:r>
            <a:r>
              <a:rPr lang="en-US" sz="2000" dirty="0"/>
              <a:t> </a:t>
            </a:r>
            <a:r>
              <a:rPr lang="en-US" sz="2000" dirty="0" err="1"/>
              <a:t>συστήμ</a:t>
            </a:r>
            <a:r>
              <a:rPr lang="en-US" sz="2000" dirty="0"/>
              <a:t>ατος ταξινόμησης πρέπει να αναφέρονται μόνο σε μια έννοια. </a:t>
            </a:r>
            <a:r>
              <a:rPr lang="en-US" sz="2000" dirty="0" err="1"/>
              <a:t>Εάν</a:t>
            </a:r>
            <a:r>
              <a:rPr lang="en-US" sz="2000" dirty="0"/>
              <a:t> </a:t>
            </a:r>
            <a:r>
              <a:rPr lang="en-US" sz="2000" dirty="0" err="1"/>
              <a:t>έν</a:t>
            </a:r>
            <a:r>
              <a:rPr lang="en-US" sz="2000" dirty="0"/>
              <a:t>ας όρος είναι αμφιλεγόμενος, τότε τουλάχιστον δύο διαφορετικοί τύποι δεδομένων καταγράφονται κάτω από τον ίδιο όρο</a:t>
            </a:r>
          </a:p>
          <a:p>
            <a:pPr marL="342900" indent="-342900">
              <a:lnSpc>
                <a:spcPct val="90000"/>
              </a:lnSpc>
              <a:spcBef>
                <a:spcPts val="525"/>
              </a:spcBef>
              <a:buSzPct val="65000"/>
              <a:tabLst>
                <a:tab pos="34131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sz="2100" dirty="0">
                <a:solidFill>
                  <a:srgbClr val="FFFF00"/>
                </a:solidFill>
              </a:rPr>
              <a:t>Απ</a:t>
            </a:r>
            <a:r>
              <a:rPr lang="en-US" sz="2100" dirty="0" err="1">
                <a:solidFill>
                  <a:srgbClr val="FFFF00"/>
                </a:solidFill>
              </a:rPr>
              <a:t>ουσί</a:t>
            </a:r>
            <a:r>
              <a:rPr lang="en-US" sz="2100" dirty="0">
                <a:solidFill>
                  <a:srgbClr val="FFFF00"/>
                </a:solidFill>
              </a:rPr>
              <a:t>α πλεονασμών</a:t>
            </a:r>
          </a:p>
          <a:p>
            <a:pPr marL="800100" lvl="1" indent="-342900">
              <a:lnSpc>
                <a:spcPct val="90000"/>
              </a:lnSpc>
              <a:spcBef>
                <a:spcPts val="500"/>
              </a:spcBef>
              <a:buSzPct val="65000"/>
              <a:tabLst>
                <a:tab pos="34131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sz="2000" dirty="0" err="1"/>
              <a:t>Κάθε</a:t>
            </a:r>
            <a:r>
              <a:rPr lang="en-US" sz="2000" dirty="0"/>
              <a:t> </a:t>
            </a:r>
            <a:r>
              <a:rPr lang="en-US" sz="2000" dirty="0" err="1"/>
              <a:t>έννοι</a:t>
            </a:r>
            <a:r>
              <a:rPr lang="en-US" sz="2000" dirty="0"/>
              <a:t>α πρέπει να εκφράζεται μονοσήμαντα. </a:t>
            </a:r>
            <a:r>
              <a:rPr lang="en-US" sz="2000" dirty="0" err="1"/>
              <a:t>Εάν</a:t>
            </a:r>
            <a:r>
              <a:rPr lang="en-US" sz="2000" dirty="0"/>
              <a:t> </a:t>
            </a:r>
            <a:r>
              <a:rPr lang="en-US" sz="2000" dirty="0" err="1"/>
              <a:t>δύο</a:t>
            </a:r>
            <a:r>
              <a:rPr lang="en-US" sz="2000" dirty="0"/>
              <a:t> </a:t>
            </a:r>
            <a:r>
              <a:rPr lang="en-US" sz="2000" dirty="0" err="1"/>
              <a:t>όροι</a:t>
            </a:r>
            <a:r>
              <a:rPr lang="en-US" sz="2000" dirty="0"/>
              <a:t> ανα</a:t>
            </a:r>
            <a:r>
              <a:rPr lang="en-US" sz="2000" dirty="0" err="1"/>
              <a:t>φέροντ</a:t>
            </a:r>
            <a:r>
              <a:rPr lang="en-US" sz="2000" dirty="0"/>
              <a:t>αι στην ίδια έννοια, τότε μειώνεται η ευαισθησία των διερευνήσεων που επιτελούνται στα πλαίσια της βάσης δεδομένων</a:t>
            </a:r>
          </a:p>
        </p:txBody>
      </p:sp>
      <p:sp>
        <p:nvSpPr>
          <p:cNvPr id="156674" name="Text Box 2"/>
          <p:cNvSpPr txBox="1">
            <a:spLocks noChangeArrowheads="1"/>
          </p:cNvSpPr>
          <p:nvPr/>
        </p:nvSpPr>
        <p:spPr bwMode="auto">
          <a:xfrm>
            <a:off x="304800" y="233361"/>
            <a:ext cx="8153400"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itchFamily="34" charset="0"/>
                <a:ea typeface="ＭＳ Ｐゴシック"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itchFamily="34" charset="0"/>
                <a:ea typeface="ＭＳ Ｐゴシック"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itchFamily="34" charset="0"/>
                <a:ea typeface="ＭＳ Ｐゴシック"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itchFamily="34" charset="0"/>
                <a:ea typeface="ＭＳ Ｐゴシック"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itchFamily="34" charset="0"/>
                <a:ea typeface="ＭＳ Ｐゴシック" pitchFamily="34" charset="-128"/>
              </a:defRPr>
            </a:lvl5pPr>
            <a:lvl6pPr marL="2514600" indent="-228600" defTabSz="4572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itchFamily="34" charset="0"/>
                <a:ea typeface="ＭＳ Ｐゴシック" pitchFamily="34" charset="-128"/>
              </a:defRPr>
            </a:lvl6pPr>
            <a:lvl7pPr marL="2971800" indent="-228600" defTabSz="4572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itchFamily="34" charset="0"/>
                <a:ea typeface="ＭＳ Ｐゴシック" pitchFamily="34" charset="-128"/>
              </a:defRPr>
            </a:lvl7pPr>
            <a:lvl8pPr marL="3429000" indent="-228600" defTabSz="4572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itchFamily="34" charset="0"/>
                <a:ea typeface="ＭＳ Ｐゴシック" pitchFamily="34" charset="-128"/>
              </a:defRPr>
            </a:lvl8pPr>
            <a:lvl9pPr marL="3886200" indent="-228600" defTabSz="4572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itchFamily="34" charset="0"/>
                <a:ea typeface="ＭＳ Ｐゴシック" pitchFamily="34" charset="-128"/>
              </a:defRPr>
            </a:lvl9pPr>
          </a:lstStyle>
          <a:p>
            <a:pPr>
              <a:buSzPct val="100000"/>
            </a:pPr>
            <a:r>
              <a:rPr lang="el-GR" sz="3600" dirty="0">
                <a:solidFill>
                  <a:schemeClr val="tx2"/>
                </a:solidFill>
                <a:latin typeface="+mj-lt"/>
                <a:ea typeface="+mj-ea"/>
                <a:cs typeface="+mj-cs"/>
              </a:rPr>
              <a:t>Χαρακτηριστικά </a:t>
            </a:r>
            <a:r>
              <a:rPr lang="en-US" sz="3600" dirty="0" err="1">
                <a:solidFill>
                  <a:schemeClr val="tx2"/>
                </a:solidFill>
                <a:latin typeface="+mj-lt"/>
                <a:ea typeface="+mj-ea"/>
                <a:cs typeface="+mj-cs"/>
              </a:rPr>
              <a:t>Συστήμ</a:t>
            </a:r>
            <a:r>
              <a:rPr lang="en-US" sz="3600" dirty="0">
                <a:solidFill>
                  <a:schemeClr val="tx2"/>
                </a:solidFill>
                <a:latin typeface="+mj-lt"/>
                <a:ea typeface="+mj-ea"/>
                <a:cs typeface="+mj-cs"/>
              </a:rPr>
              <a:t>ατ</a:t>
            </a:r>
            <a:r>
              <a:rPr lang="el-GR" sz="3600" dirty="0" err="1">
                <a:solidFill>
                  <a:schemeClr val="tx2"/>
                </a:solidFill>
                <a:latin typeface="+mj-lt"/>
                <a:ea typeface="+mj-ea"/>
                <a:cs typeface="+mj-cs"/>
              </a:rPr>
              <a:t>ος</a:t>
            </a:r>
            <a:r>
              <a:rPr lang="el-GR" sz="3600" dirty="0">
                <a:solidFill>
                  <a:schemeClr val="tx2"/>
                </a:solidFill>
                <a:latin typeface="+mj-lt"/>
                <a:ea typeface="+mj-ea"/>
                <a:cs typeface="+mj-cs"/>
              </a:rPr>
              <a:t> Κ</a:t>
            </a:r>
            <a:r>
              <a:rPr lang="en-US" sz="3600" dirty="0" err="1">
                <a:solidFill>
                  <a:schemeClr val="tx2"/>
                </a:solidFill>
                <a:latin typeface="+mj-lt"/>
                <a:ea typeface="+mj-ea"/>
                <a:cs typeface="+mj-cs"/>
              </a:rPr>
              <a:t>ωδικο</a:t>
            </a:r>
            <a:r>
              <a:rPr lang="en-US" sz="3600" dirty="0">
                <a:solidFill>
                  <a:schemeClr val="tx2"/>
                </a:solidFill>
                <a:latin typeface="+mj-lt"/>
                <a:ea typeface="+mj-ea"/>
                <a:cs typeface="+mj-cs"/>
              </a:rPr>
              <a:t>ποίησης-Ταξινόμησης</a:t>
            </a:r>
          </a:p>
        </p:txBody>
      </p:sp>
    </p:spTree>
    <p:extLst>
      <p:ext uri="{BB962C8B-B14F-4D97-AF65-F5344CB8AC3E}">
        <p14:creationId xmlns:p14="http://schemas.microsoft.com/office/powerpoint/2010/main" val="5663774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1" name="Rectangle 1"/>
          <p:cNvSpPr>
            <a:spLocks noGrp="1" noChangeArrowheads="1"/>
          </p:cNvSpPr>
          <p:nvPr>
            <p:ph type="title" idx="4294967295"/>
          </p:nvPr>
        </p:nvSpPr>
        <p:spPr>
          <a:xfrm>
            <a:off x="382587" y="76200"/>
            <a:ext cx="8609013" cy="1068388"/>
          </a:xfrm>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dirty="0" err="1"/>
              <a:t>Άλλες</a:t>
            </a:r>
            <a:r>
              <a:rPr lang="en-US" dirty="0"/>
              <a:t> π</a:t>
            </a:r>
            <a:r>
              <a:rPr lang="en-US" dirty="0" err="1"/>
              <a:t>εριοχές</a:t>
            </a:r>
            <a:r>
              <a:rPr lang="en-US" dirty="0"/>
              <a:t> </a:t>
            </a:r>
            <a:r>
              <a:rPr lang="en-US" dirty="0" err="1"/>
              <a:t>τυ</a:t>
            </a:r>
            <a:r>
              <a:rPr lang="en-US" dirty="0"/>
              <a:t>ποποίησης</a:t>
            </a:r>
          </a:p>
        </p:txBody>
      </p:sp>
      <p:sp>
        <p:nvSpPr>
          <p:cNvPr id="158722" name="Rectangle 2"/>
          <p:cNvSpPr>
            <a:spLocks noGrp="1" noChangeArrowheads="1"/>
          </p:cNvSpPr>
          <p:nvPr>
            <p:ph type="body" idx="4294967295"/>
          </p:nvPr>
        </p:nvSpPr>
        <p:spPr>
          <a:xfrm>
            <a:off x="457200" y="1752600"/>
            <a:ext cx="8456613" cy="4270375"/>
          </a:xfrm>
        </p:spPr>
        <p:txBody>
          <a:bodyPr/>
          <a:lstStyle/>
          <a:p>
            <a:pPr indent="-341313">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b="1" dirty="0" err="1"/>
              <a:t>Πρότυ</a:t>
            </a:r>
            <a:r>
              <a:rPr lang="en-US" b="1" dirty="0"/>
              <a:t>πα Ταυτοποίησης</a:t>
            </a:r>
          </a:p>
          <a:p>
            <a:pPr lvl="1" indent="-284163">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dirty="0" err="1"/>
              <a:t>Κωδικός</a:t>
            </a:r>
            <a:r>
              <a:rPr lang="en-US" dirty="0"/>
              <a:t> </a:t>
            </a:r>
            <a:r>
              <a:rPr lang="en-US" dirty="0" err="1"/>
              <a:t>Ασθενούς</a:t>
            </a:r>
            <a:endParaRPr lang="en-US" dirty="0"/>
          </a:p>
          <a:p>
            <a:pPr lvl="1" indent="-284163">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dirty="0" err="1"/>
              <a:t>Κωδικοί</a:t>
            </a:r>
            <a:r>
              <a:rPr lang="en-US" dirty="0"/>
              <a:t> πα</a:t>
            </a:r>
            <a:r>
              <a:rPr lang="en-US" dirty="0" err="1"/>
              <a:t>ροχέων</a:t>
            </a:r>
            <a:r>
              <a:rPr lang="en-US" dirty="0"/>
              <a:t> </a:t>
            </a:r>
            <a:r>
              <a:rPr lang="en-US" dirty="0" err="1"/>
              <a:t>υγεί</a:t>
            </a:r>
            <a:r>
              <a:rPr lang="en-US" dirty="0"/>
              <a:t>ας, προϊόντων και προμηθευτών</a:t>
            </a:r>
          </a:p>
          <a:p>
            <a:pPr indent="-341313">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dirty="0"/>
          </a:p>
          <a:p>
            <a:pPr indent="-341313">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dirty="0"/>
          </a:p>
          <a:p>
            <a:pPr indent="-341313">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b="1" dirty="0" err="1"/>
              <a:t>Πρότυ</a:t>
            </a:r>
            <a:r>
              <a:rPr lang="en-US" b="1" dirty="0"/>
              <a:t>πα Αφάλειας και Εμπιστευτικότητας</a:t>
            </a:r>
          </a:p>
        </p:txBody>
      </p:sp>
    </p:spTree>
    <p:extLst>
      <p:ext uri="{BB962C8B-B14F-4D97-AF65-F5344CB8AC3E}">
        <p14:creationId xmlns:p14="http://schemas.microsoft.com/office/powerpoint/2010/main" val="35689723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69" name="Rectangle 1"/>
          <p:cNvSpPr>
            <a:spLocks noGrp="1" noChangeArrowheads="1"/>
          </p:cNvSpPr>
          <p:nvPr>
            <p:ph type="title" idx="4294967295"/>
          </p:nvPr>
        </p:nvSpPr>
        <p:spPr>
          <a:xfrm>
            <a:off x="534987" y="152400"/>
            <a:ext cx="8456613" cy="992188"/>
          </a:xfrm>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dirty="0" err="1"/>
              <a:t>Αν</a:t>
            </a:r>
            <a:r>
              <a:rPr lang="en-US" dirty="0"/>
              <a:t>αγνωριστικά ασθενών</a:t>
            </a:r>
          </a:p>
        </p:txBody>
      </p:sp>
      <p:sp>
        <p:nvSpPr>
          <p:cNvPr id="160770" name="Rectangle 2"/>
          <p:cNvSpPr>
            <a:spLocks noGrp="1" noChangeArrowheads="1"/>
          </p:cNvSpPr>
          <p:nvPr>
            <p:ph type="body" idx="4294967295"/>
          </p:nvPr>
        </p:nvSpPr>
        <p:spPr>
          <a:xfrm>
            <a:off x="609600" y="1752600"/>
            <a:ext cx="8304213" cy="4270375"/>
          </a:xfrm>
        </p:spPr>
        <p:txBody>
          <a:bodyPr/>
          <a:lstStyle/>
          <a:p>
            <a:pPr marL="571500" indent="-571500" algn="just">
              <a:buClrTx/>
              <a:buFont typeface="Arial Black" pitchFamily="34" charset="0"/>
              <a:buAutoNum type="romanUcPeriod"/>
              <a:tabLst>
                <a:tab pos="381000" algn="l"/>
                <a:tab pos="485775" algn="l"/>
                <a:tab pos="935038" algn="l"/>
                <a:tab pos="1384300" algn="l"/>
                <a:tab pos="1833563" algn="l"/>
                <a:tab pos="2282825" algn="l"/>
                <a:tab pos="2732088" algn="l"/>
                <a:tab pos="3181350" algn="l"/>
                <a:tab pos="3630613" algn="l"/>
                <a:tab pos="4079875" algn="l"/>
                <a:tab pos="4529138" algn="l"/>
                <a:tab pos="4978400" algn="l"/>
                <a:tab pos="5427663" algn="l"/>
                <a:tab pos="5876925" algn="l"/>
                <a:tab pos="6326188" algn="l"/>
                <a:tab pos="6775450" algn="l"/>
                <a:tab pos="7224713" algn="l"/>
                <a:tab pos="7673975" algn="l"/>
                <a:tab pos="8123238" algn="l"/>
                <a:tab pos="8572500" algn="l"/>
                <a:tab pos="9021763" algn="l"/>
              </a:tabLst>
            </a:pPr>
            <a:r>
              <a:rPr lang="en-US" u="sng" dirty="0"/>
              <a:t>ASTM UHID-1374</a:t>
            </a:r>
            <a:r>
              <a:rPr lang="en-US" dirty="0"/>
              <a:t> (Universal Healthcare Identifier)</a:t>
            </a:r>
            <a:r>
              <a:rPr lang="el-GR" dirty="0"/>
              <a:t> </a:t>
            </a:r>
          </a:p>
          <a:p>
            <a:pPr marL="571500" indent="-571500" algn="just">
              <a:buClrTx/>
              <a:buFont typeface="Times New Roman" pitchFamily="18" charset="0"/>
              <a:buNone/>
              <a:tabLst>
                <a:tab pos="381000" algn="l"/>
                <a:tab pos="485775" algn="l"/>
                <a:tab pos="935038" algn="l"/>
                <a:tab pos="1384300" algn="l"/>
                <a:tab pos="1833563" algn="l"/>
                <a:tab pos="2282825" algn="l"/>
                <a:tab pos="2732088" algn="l"/>
                <a:tab pos="3181350" algn="l"/>
                <a:tab pos="3630613" algn="l"/>
                <a:tab pos="4079875" algn="l"/>
                <a:tab pos="4529138" algn="l"/>
                <a:tab pos="4978400" algn="l"/>
                <a:tab pos="5427663" algn="l"/>
                <a:tab pos="5876925" algn="l"/>
                <a:tab pos="6326188" algn="l"/>
                <a:tab pos="6775450" algn="l"/>
                <a:tab pos="7224713" algn="l"/>
                <a:tab pos="7673975" algn="l"/>
                <a:tab pos="8123238" algn="l"/>
                <a:tab pos="8572500" algn="l"/>
                <a:tab pos="9021763" algn="l"/>
              </a:tabLst>
            </a:pPr>
            <a:endParaRPr lang="el-GR" dirty="0"/>
          </a:p>
          <a:p>
            <a:pPr marL="571500" indent="-571500" algn="just">
              <a:buClrTx/>
              <a:buFont typeface="Arial Black" pitchFamily="34" charset="0"/>
              <a:buAutoNum type="romanUcPeriod"/>
              <a:tabLst>
                <a:tab pos="381000" algn="l"/>
                <a:tab pos="485775" algn="l"/>
                <a:tab pos="935038" algn="l"/>
                <a:tab pos="1384300" algn="l"/>
                <a:tab pos="1833563" algn="l"/>
                <a:tab pos="2282825" algn="l"/>
                <a:tab pos="2732088" algn="l"/>
                <a:tab pos="3181350" algn="l"/>
                <a:tab pos="3630613" algn="l"/>
                <a:tab pos="4079875" algn="l"/>
                <a:tab pos="4529138" algn="l"/>
                <a:tab pos="4978400" algn="l"/>
                <a:tab pos="5427663" algn="l"/>
                <a:tab pos="5876925" algn="l"/>
                <a:tab pos="6326188" algn="l"/>
                <a:tab pos="6775450" algn="l"/>
                <a:tab pos="7224713" algn="l"/>
                <a:tab pos="7673975" algn="l"/>
                <a:tab pos="8123238" algn="l"/>
                <a:tab pos="8572500" algn="l"/>
                <a:tab pos="9021763" algn="l"/>
              </a:tabLst>
            </a:pPr>
            <a:r>
              <a:rPr lang="en-US" u="sng" dirty="0"/>
              <a:t>Social Security Number (SSN)</a:t>
            </a:r>
          </a:p>
          <a:p>
            <a:pPr marL="571500" indent="-571500" algn="just">
              <a:buClrTx/>
              <a:buFont typeface="Arial Black" pitchFamily="34" charset="0"/>
              <a:buAutoNum type="romanUcPeriod"/>
              <a:tabLst>
                <a:tab pos="381000" algn="l"/>
                <a:tab pos="485775" algn="l"/>
                <a:tab pos="935038" algn="l"/>
                <a:tab pos="1384300" algn="l"/>
                <a:tab pos="1833563" algn="l"/>
                <a:tab pos="2282825" algn="l"/>
                <a:tab pos="2732088" algn="l"/>
                <a:tab pos="3181350" algn="l"/>
                <a:tab pos="3630613" algn="l"/>
                <a:tab pos="4079875" algn="l"/>
                <a:tab pos="4529138" algn="l"/>
                <a:tab pos="4978400" algn="l"/>
                <a:tab pos="5427663" algn="l"/>
                <a:tab pos="5876925" algn="l"/>
                <a:tab pos="6326188" algn="l"/>
                <a:tab pos="6775450" algn="l"/>
                <a:tab pos="7224713" algn="l"/>
                <a:tab pos="7673975" algn="l"/>
                <a:tab pos="8123238" algn="l"/>
                <a:tab pos="8572500" algn="l"/>
                <a:tab pos="9021763" algn="l"/>
              </a:tabLst>
            </a:pPr>
            <a:endParaRPr lang="el-GR" u="sng" dirty="0"/>
          </a:p>
          <a:p>
            <a:pPr marL="571500" indent="-571500" algn="just">
              <a:buClrTx/>
              <a:buFont typeface="Arial Black" pitchFamily="34" charset="0"/>
              <a:buAutoNum type="romanUcPeriod"/>
              <a:tabLst>
                <a:tab pos="381000" algn="l"/>
                <a:tab pos="485775" algn="l"/>
                <a:tab pos="935038" algn="l"/>
                <a:tab pos="1384300" algn="l"/>
                <a:tab pos="1833563" algn="l"/>
                <a:tab pos="2282825" algn="l"/>
                <a:tab pos="2732088" algn="l"/>
                <a:tab pos="3181350" algn="l"/>
                <a:tab pos="3630613" algn="l"/>
                <a:tab pos="4079875" algn="l"/>
                <a:tab pos="4529138" algn="l"/>
                <a:tab pos="4978400" algn="l"/>
                <a:tab pos="5427663" algn="l"/>
                <a:tab pos="5876925" algn="l"/>
                <a:tab pos="6326188" algn="l"/>
                <a:tab pos="6775450" algn="l"/>
                <a:tab pos="7224713" algn="l"/>
                <a:tab pos="7673975" algn="l"/>
                <a:tab pos="8123238" algn="l"/>
                <a:tab pos="8572500" algn="l"/>
                <a:tab pos="9021763" algn="l"/>
              </a:tabLst>
            </a:pPr>
            <a:r>
              <a:rPr lang="el-GR" u="sng" dirty="0"/>
              <a:t>Βιομετρικά δεδομένα</a:t>
            </a:r>
            <a:endParaRPr lang="el-GR" dirty="0"/>
          </a:p>
          <a:p>
            <a:pPr marL="571500" indent="-571500" algn="just">
              <a:buClrTx/>
              <a:buFont typeface="Arial Black" pitchFamily="34" charset="0"/>
              <a:buAutoNum type="romanUcPeriod"/>
              <a:tabLst>
                <a:tab pos="381000" algn="l"/>
                <a:tab pos="485775" algn="l"/>
                <a:tab pos="935038" algn="l"/>
                <a:tab pos="1384300" algn="l"/>
                <a:tab pos="1833563" algn="l"/>
                <a:tab pos="2282825" algn="l"/>
                <a:tab pos="2732088" algn="l"/>
                <a:tab pos="3181350" algn="l"/>
                <a:tab pos="3630613" algn="l"/>
                <a:tab pos="4079875" algn="l"/>
                <a:tab pos="4529138" algn="l"/>
                <a:tab pos="4978400" algn="l"/>
                <a:tab pos="5427663" algn="l"/>
                <a:tab pos="5876925" algn="l"/>
                <a:tab pos="6326188" algn="l"/>
                <a:tab pos="6775450" algn="l"/>
                <a:tab pos="7224713" algn="l"/>
                <a:tab pos="7673975" algn="l"/>
                <a:tab pos="8123238" algn="l"/>
                <a:tab pos="8572500" algn="l"/>
                <a:tab pos="9021763" algn="l"/>
              </a:tabLst>
            </a:pPr>
            <a:endParaRPr lang="el-GR" dirty="0"/>
          </a:p>
          <a:p>
            <a:pPr marL="571500" indent="-571500" algn="just">
              <a:buClrTx/>
              <a:buFont typeface="Arial Black" pitchFamily="34" charset="0"/>
              <a:buAutoNum type="romanUcPeriod"/>
              <a:tabLst>
                <a:tab pos="381000" algn="l"/>
                <a:tab pos="485775" algn="l"/>
                <a:tab pos="935038" algn="l"/>
                <a:tab pos="1384300" algn="l"/>
                <a:tab pos="1833563" algn="l"/>
                <a:tab pos="2282825" algn="l"/>
                <a:tab pos="2732088" algn="l"/>
                <a:tab pos="3181350" algn="l"/>
                <a:tab pos="3630613" algn="l"/>
                <a:tab pos="4079875" algn="l"/>
                <a:tab pos="4529138" algn="l"/>
                <a:tab pos="4978400" algn="l"/>
                <a:tab pos="5427663" algn="l"/>
                <a:tab pos="5876925" algn="l"/>
                <a:tab pos="6326188" algn="l"/>
                <a:tab pos="6775450" algn="l"/>
                <a:tab pos="7224713" algn="l"/>
                <a:tab pos="7673975" algn="l"/>
                <a:tab pos="8123238" algn="l"/>
                <a:tab pos="8572500" algn="l"/>
                <a:tab pos="9021763" algn="l"/>
              </a:tabLst>
            </a:pPr>
            <a:r>
              <a:rPr lang="el-GR" u="sng" dirty="0"/>
              <a:t>Αμετάβλητα στοιχεία ασθενούς</a:t>
            </a:r>
            <a:endParaRPr lang="en-US" dirty="0"/>
          </a:p>
        </p:txBody>
      </p:sp>
    </p:spTree>
    <p:extLst>
      <p:ext uri="{BB962C8B-B14F-4D97-AF65-F5344CB8AC3E}">
        <p14:creationId xmlns:p14="http://schemas.microsoft.com/office/powerpoint/2010/main" val="22612485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7" name="Rectangle 1"/>
          <p:cNvSpPr>
            <a:spLocks noGrp="1" noChangeArrowheads="1"/>
          </p:cNvSpPr>
          <p:nvPr>
            <p:ph type="title" idx="4294967295"/>
          </p:nvPr>
        </p:nvSpPr>
        <p:spPr>
          <a:xfrm>
            <a:off x="533400" y="533401"/>
            <a:ext cx="8304213" cy="609600"/>
          </a:xfrm>
        </p:spPr>
        <p:txBody>
          <a:bodyPr>
            <a:normAutofit fontScale="90000"/>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dirty="0"/>
              <a:t>Ι. Α</a:t>
            </a:r>
            <a:r>
              <a:rPr lang="en-US" dirty="0"/>
              <a:t>STM</a:t>
            </a:r>
            <a:r>
              <a:rPr lang="el-GR" dirty="0"/>
              <a:t> </a:t>
            </a:r>
            <a:r>
              <a:rPr lang="en-US" dirty="0"/>
              <a:t>UHID-1374</a:t>
            </a:r>
          </a:p>
        </p:txBody>
      </p:sp>
      <p:sp>
        <p:nvSpPr>
          <p:cNvPr id="162818" name="Rectangle 2"/>
          <p:cNvSpPr>
            <a:spLocks noGrp="1" noChangeArrowheads="1"/>
          </p:cNvSpPr>
          <p:nvPr>
            <p:ph type="body" idx="4294967295"/>
          </p:nvPr>
        </p:nvSpPr>
        <p:spPr>
          <a:xfrm>
            <a:off x="228600" y="1524000"/>
            <a:ext cx="8686800" cy="5029200"/>
          </a:xfrm>
        </p:spPr>
        <p:txBody>
          <a:bodyPr/>
          <a:lstStyle/>
          <a:p>
            <a:pPr algn="just">
              <a:buClrTx/>
              <a:tabLst>
                <a:tab pos="381000" algn="l"/>
                <a:tab pos="485775" algn="l"/>
                <a:tab pos="935038" algn="l"/>
                <a:tab pos="1384300" algn="l"/>
                <a:tab pos="1833563" algn="l"/>
                <a:tab pos="2282825" algn="l"/>
                <a:tab pos="2732088" algn="l"/>
                <a:tab pos="3181350" algn="l"/>
                <a:tab pos="3630613" algn="l"/>
                <a:tab pos="4079875" algn="l"/>
                <a:tab pos="4529138" algn="l"/>
                <a:tab pos="4978400" algn="l"/>
                <a:tab pos="5427663" algn="l"/>
                <a:tab pos="5876925" algn="l"/>
                <a:tab pos="6326188" algn="l"/>
                <a:tab pos="6775450" algn="l"/>
                <a:tab pos="7224713" algn="l"/>
                <a:tab pos="7673975" algn="l"/>
                <a:tab pos="8123238" algn="l"/>
                <a:tab pos="8572500" algn="l"/>
                <a:tab pos="9021763" algn="l"/>
              </a:tabLst>
            </a:pPr>
            <a:r>
              <a:rPr lang="el-GR" sz="2500" dirty="0"/>
              <a:t>Μήκους 29 χαρακτήρων αναγνωριστικό</a:t>
            </a:r>
            <a:r>
              <a:rPr lang="en-US" sz="2500" dirty="0"/>
              <a:t>:</a:t>
            </a:r>
          </a:p>
          <a:p>
            <a:pPr lvl="1">
              <a:buClrTx/>
              <a:tabLst>
                <a:tab pos="381000" algn="l"/>
                <a:tab pos="485775" algn="l"/>
                <a:tab pos="935038" algn="l"/>
                <a:tab pos="1384300" algn="l"/>
                <a:tab pos="1833563" algn="l"/>
                <a:tab pos="2282825" algn="l"/>
                <a:tab pos="2732088" algn="l"/>
                <a:tab pos="3181350" algn="l"/>
                <a:tab pos="3630613" algn="l"/>
                <a:tab pos="4079875" algn="l"/>
                <a:tab pos="4529138" algn="l"/>
                <a:tab pos="4978400" algn="l"/>
                <a:tab pos="5427663" algn="l"/>
                <a:tab pos="5876925" algn="l"/>
                <a:tab pos="6326188" algn="l"/>
                <a:tab pos="6775450" algn="l"/>
                <a:tab pos="7224713" algn="l"/>
                <a:tab pos="7673975" algn="l"/>
                <a:tab pos="8123238" algn="l"/>
                <a:tab pos="8572500" algn="l"/>
                <a:tab pos="9021763" algn="l"/>
              </a:tabLst>
            </a:pPr>
            <a:r>
              <a:rPr lang="en-US" sz="2100" dirty="0"/>
              <a:t>K</a:t>
            </a:r>
            <a:r>
              <a:rPr lang="el-GR" sz="2100" dirty="0"/>
              <a:t>ωδικός 16 ψηφίων που προσδιορίζει μοναδικά τον ασθενή</a:t>
            </a:r>
          </a:p>
          <a:p>
            <a:pPr lvl="1">
              <a:buClrTx/>
              <a:tabLst>
                <a:tab pos="381000" algn="l"/>
                <a:tab pos="485775" algn="l"/>
                <a:tab pos="935038" algn="l"/>
                <a:tab pos="1384300" algn="l"/>
                <a:tab pos="1833563" algn="l"/>
                <a:tab pos="2282825" algn="l"/>
                <a:tab pos="2732088" algn="l"/>
                <a:tab pos="3181350" algn="l"/>
                <a:tab pos="3630613" algn="l"/>
                <a:tab pos="4079875" algn="l"/>
                <a:tab pos="4529138" algn="l"/>
                <a:tab pos="4978400" algn="l"/>
                <a:tab pos="5427663" algn="l"/>
                <a:tab pos="5876925" algn="l"/>
                <a:tab pos="6326188" algn="l"/>
                <a:tab pos="6775450" algn="l"/>
                <a:tab pos="7224713" algn="l"/>
                <a:tab pos="7673975" algn="l"/>
                <a:tab pos="8123238" algn="l"/>
                <a:tab pos="8572500" algn="l"/>
                <a:tab pos="9021763" algn="l"/>
              </a:tabLst>
            </a:pPr>
            <a:r>
              <a:rPr lang="el-GR" sz="2100" dirty="0"/>
              <a:t>Διαχωριστικό  ψηφίο</a:t>
            </a:r>
          </a:p>
          <a:p>
            <a:pPr lvl="1">
              <a:buClrTx/>
              <a:tabLst>
                <a:tab pos="381000" algn="l"/>
                <a:tab pos="485775" algn="l"/>
                <a:tab pos="935038" algn="l"/>
                <a:tab pos="1384300" algn="l"/>
                <a:tab pos="1833563" algn="l"/>
                <a:tab pos="2282825" algn="l"/>
                <a:tab pos="2732088" algn="l"/>
                <a:tab pos="3181350" algn="l"/>
                <a:tab pos="3630613" algn="l"/>
                <a:tab pos="4079875" algn="l"/>
                <a:tab pos="4529138" algn="l"/>
                <a:tab pos="4978400" algn="l"/>
                <a:tab pos="5427663" algn="l"/>
                <a:tab pos="5876925" algn="l"/>
                <a:tab pos="6326188" algn="l"/>
                <a:tab pos="6775450" algn="l"/>
                <a:tab pos="7224713" algn="l"/>
                <a:tab pos="7673975" algn="l"/>
                <a:tab pos="8123238" algn="l"/>
                <a:tab pos="8572500" algn="l"/>
                <a:tab pos="9021763" algn="l"/>
              </a:tabLst>
            </a:pPr>
            <a:r>
              <a:rPr lang="el-GR" sz="2100" dirty="0"/>
              <a:t>6 ψηφία ελέγχου (</a:t>
            </a:r>
            <a:r>
              <a:rPr lang="en-US" sz="2100" dirty="0"/>
              <a:t>check digits)</a:t>
            </a:r>
            <a:endParaRPr lang="el-GR" sz="2100" dirty="0"/>
          </a:p>
          <a:p>
            <a:pPr lvl="1">
              <a:buClrTx/>
              <a:tabLst>
                <a:tab pos="381000" algn="l"/>
                <a:tab pos="485775" algn="l"/>
                <a:tab pos="935038" algn="l"/>
                <a:tab pos="1384300" algn="l"/>
                <a:tab pos="1833563" algn="l"/>
                <a:tab pos="2282825" algn="l"/>
                <a:tab pos="2732088" algn="l"/>
                <a:tab pos="3181350" algn="l"/>
                <a:tab pos="3630613" algn="l"/>
                <a:tab pos="4079875" algn="l"/>
                <a:tab pos="4529138" algn="l"/>
                <a:tab pos="4978400" algn="l"/>
                <a:tab pos="5427663" algn="l"/>
                <a:tab pos="5876925" algn="l"/>
                <a:tab pos="6326188" algn="l"/>
                <a:tab pos="6775450" algn="l"/>
                <a:tab pos="7224713" algn="l"/>
                <a:tab pos="7673975" algn="l"/>
                <a:tab pos="8123238" algn="l"/>
                <a:tab pos="8572500" algn="l"/>
                <a:tab pos="9021763" algn="l"/>
              </a:tabLst>
            </a:pPr>
            <a:r>
              <a:rPr lang="el-GR" sz="2100" dirty="0"/>
              <a:t>6 ψηφία κρυπτογράφησης του  κωδικού ασθενή</a:t>
            </a:r>
            <a:endParaRPr lang="en-US" sz="2100" dirty="0"/>
          </a:p>
          <a:p>
            <a:pPr>
              <a:buClrTx/>
              <a:tabLst>
                <a:tab pos="381000" algn="l"/>
                <a:tab pos="485775" algn="l"/>
                <a:tab pos="935038" algn="l"/>
                <a:tab pos="1384300" algn="l"/>
                <a:tab pos="1833563" algn="l"/>
                <a:tab pos="2282825" algn="l"/>
                <a:tab pos="2732088" algn="l"/>
                <a:tab pos="3181350" algn="l"/>
                <a:tab pos="3630613" algn="l"/>
                <a:tab pos="4079875" algn="l"/>
                <a:tab pos="4529138" algn="l"/>
                <a:tab pos="4978400" algn="l"/>
                <a:tab pos="5427663" algn="l"/>
                <a:tab pos="5876925" algn="l"/>
                <a:tab pos="6326188" algn="l"/>
                <a:tab pos="6775450" algn="l"/>
                <a:tab pos="7224713" algn="l"/>
                <a:tab pos="7673975" algn="l"/>
                <a:tab pos="8123238" algn="l"/>
                <a:tab pos="8572500" algn="l"/>
                <a:tab pos="9021763" algn="l"/>
              </a:tabLst>
            </a:pPr>
            <a:endParaRPr lang="en-US" sz="2500" dirty="0"/>
          </a:p>
          <a:p>
            <a:pPr algn="just">
              <a:buClrTx/>
              <a:tabLst>
                <a:tab pos="381000" algn="l"/>
                <a:tab pos="485775" algn="l"/>
                <a:tab pos="935038" algn="l"/>
                <a:tab pos="1384300" algn="l"/>
                <a:tab pos="1833563" algn="l"/>
                <a:tab pos="2282825" algn="l"/>
                <a:tab pos="2732088" algn="l"/>
                <a:tab pos="3181350" algn="l"/>
                <a:tab pos="3630613" algn="l"/>
                <a:tab pos="4079875" algn="l"/>
                <a:tab pos="4529138" algn="l"/>
                <a:tab pos="4978400" algn="l"/>
                <a:tab pos="5427663" algn="l"/>
                <a:tab pos="5876925" algn="l"/>
                <a:tab pos="6326188" algn="l"/>
                <a:tab pos="6775450" algn="l"/>
                <a:tab pos="7224713" algn="l"/>
                <a:tab pos="7673975" algn="l"/>
                <a:tab pos="8123238" algn="l"/>
                <a:tab pos="8572500" algn="l"/>
                <a:tab pos="9021763" algn="l"/>
              </a:tabLst>
            </a:pPr>
            <a:r>
              <a:rPr lang="el-GR" sz="2500" b="1" u="sng" dirty="0"/>
              <a:t>Πλεονεκτήματα</a:t>
            </a:r>
            <a:r>
              <a:rPr lang="en-US" sz="2500" b="1" u="sng" dirty="0"/>
              <a:t>:</a:t>
            </a:r>
            <a:r>
              <a:rPr lang="en-US" sz="2500" dirty="0"/>
              <a:t> </a:t>
            </a:r>
            <a:r>
              <a:rPr lang="el-GR" sz="2500" dirty="0"/>
              <a:t>μηχανισμοί ελέγχου ορθότητας και κρυπτογράφησης</a:t>
            </a:r>
          </a:p>
          <a:p>
            <a:pPr algn="just">
              <a:buClrTx/>
              <a:tabLst>
                <a:tab pos="381000" algn="l"/>
                <a:tab pos="485775" algn="l"/>
                <a:tab pos="935038" algn="l"/>
                <a:tab pos="1384300" algn="l"/>
                <a:tab pos="1833563" algn="l"/>
                <a:tab pos="2282825" algn="l"/>
                <a:tab pos="2732088" algn="l"/>
                <a:tab pos="3181350" algn="l"/>
                <a:tab pos="3630613" algn="l"/>
                <a:tab pos="4079875" algn="l"/>
                <a:tab pos="4529138" algn="l"/>
                <a:tab pos="4978400" algn="l"/>
                <a:tab pos="5427663" algn="l"/>
                <a:tab pos="5876925" algn="l"/>
                <a:tab pos="6326188" algn="l"/>
                <a:tab pos="6775450" algn="l"/>
                <a:tab pos="7224713" algn="l"/>
                <a:tab pos="7673975" algn="l"/>
                <a:tab pos="8123238" algn="l"/>
                <a:tab pos="8572500" algn="l"/>
                <a:tab pos="9021763" algn="l"/>
              </a:tabLst>
            </a:pPr>
            <a:endParaRPr lang="el-GR" sz="2500" dirty="0"/>
          </a:p>
          <a:p>
            <a:pPr algn="just">
              <a:buClrTx/>
              <a:tabLst>
                <a:tab pos="381000" algn="l"/>
                <a:tab pos="485775" algn="l"/>
                <a:tab pos="935038" algn="l"/>
                <a:tab pos="1384300" algn="l"/>
                <a:tab pos="1833563" algn="l"/>
                <a:tab pos="2282825" algn="l"/>
                <a:tab pos="2732088" algn="l"/>
                <a:tab pos="3181350" algn="l"/>
                <a:tab pos="3630613" algn="l"/>
                <a:tab pos="4079875" algn="l"/>
                <a:tab pos="4529138" algn="l"/>
                <a:tab pos="4978400" algn="l"/>
                <a:tab pos="5427663" algn="l"/>
                <a:tab pos="5876925" algn="l"/>
                <a:tab pos="6326188" algn="l"/>
                <a:tab pos="6775450" algn="l"/>
                <a:tab pos="7224713" algn="l"/>
                <a:tab pos="7673975" algn="l"/>
                <a:tab pos="8123238" algn="l"/>
                <a:tab pos="8572500" algn="l"/>
                <a:tab pos="9021763" algn="l"/>
              </a:tabLst>
            </a:pPr>
            <a:r>
              <a:rPr lang="el-GR" sz="2500" b="1" u="sng" dirty="0"/>
              <a:t>Μειονεκτήματα</a:t>
            </a:r>
            <a:r>
              <a:rPr lang="en-US" sz="2500" b="1" u="sng" dirty="0"/>
              <a:t>:</a:t>
            </a:r>
            <a:r>
              <a:rPr lang="en-US" sz="2500" dirty="0"/>
              <a:t> </a:t>
            </a:r>
            <a:r>
              <a:rPr lang="el-GR" sz="2500" dirty="0"/>
              <a:t>κόστος προσαρμογής υφιστάμενων συστημάτων για την υποστήριξη του</a:t>
            </a:r>
            <a:endParaRPr lang="en-US" sz="2200" dirty="0"/>
          </a:p>
        </p:txBody>
      </p:sp>
    </p:spTree>
    <p:extLst>
      <p:ext uri="{BB962C8B-B14F-4D97-AF65-F5344CB8AC3E}">
        <p14:creationId xmlns:p14="http://schemas.microsoft.com/office/powerpoint/2010/main" val="378329040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5" name="Rectangle 1"/>
          <p:cNvSpPr>
            <a:spLocks noGrp="1" noChangeArrowheads="1"/>
          </p:cNvSpPr>
          <p:nvPr>
            <p:ph type="title" idx="4294967295"/>
          </p:nvPr>
        </p:nvSpPr>
        <p:spPr>
          <a:xfrm>
            <a:off x="457200" y="304800"/>
            <a:ext cx="8380413" cy="809625"/>
          </a:xfrm>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dirty="0"/>
              <a:t>ΙΙ. </a:t>
            </a:r>
            <a:r>
              <a:rPr lang="en-US" dirty="0"/>
              <a:t>Social Security Number-SSN</a:t>
            </a:r>
          </a:p>
        </p:txBody>
      </p:sp>
      <p:sp>
        <p:nvSpPr>
          <p:cNvPr id="164866" name="Rectangle 2"/>
          <p:cNvSpPr>
            <a:spLocks noGrp="1" noChangeArrowheads="1"/>
          </p:cNvSpPr>
          <p:nvPr>
            <p:ph type="body" idx="4294967295"/>
          </p:nvPr>
        </p:nvSpPr>
        <p:spPr>
          <a:xfrm>
            <a:off x="228600" y="1447800"/>
            <a:ext cx="8686800" cy="4746625"/>
          </a:xfrm>
        </p:spPr>
        <p:txBody>
          <a:bodyPr>
            <a:normAutofit lnSpcReduction="10000"/>
          </a:bodyPr>
          <a:lstStyle/>
          <a:p>
            <a:pPr algn="just">
              <a:buFont typeface="Arial" pitchFamily="34" charset="0"/>
              <a:buChar char="•"/>
              <a:tabLst>
                <a:tab pos="381000" algn="l"/>
                <a:tab pos="485775" algn="l"/>
                <a:tab pos="935038" algn="l"/>
                <a:tab pos="1384300" algn="l"/>
                <a:tab pos="1833563" algn="l"/>
                <a:tab pos="2282825" algn="l"/>
                <a:tab pos="2732088" algn="l"/>
                <a:tab pos="3181350" algn="l"/>
                <a:tab pos="3630613" algn="l"/>
                <a:tab pos="4079875" algn="l"/>
                <a:tab pos="4529138" algn="l"/>
                <a:tab pos="4978400" algn="l"/>
                <a:tab pos="5427663" algn="l"/>
                <a:tab pos="5876925" algn="l"/>
                <a:tab pos="6326188" algn="l"/>
                <a:tab pos="6775450" algn="l"/>
                <a:tab pos="7224713" algn="l"/>
                <a:tab pos="7673975" algn="l"/>
                <a:tab pos="8123238" algn="l"/>
                <a:tab pos="8572500" algn="l"/>
                <a:tab pos="9021763" algn="l"/>
              </a:tabLst>
            </a:pPr>
            <a:r>
              <a:rPr lang="el-GR" sz="2400" dirty="0"/>
              <a:t>Χρήση του υφιστάμενου αριθμού κοινωνικής ασφάλισης και ως αναγνωριστικού ασθενών</a:t>
            </a:r>
          </a:p>
          <a:p>
            <a:pPr algn="just">
              <a:buFont typeface="Arial" pitchFamily="34" charset="0"/>
              <a:buChar char="•"/>
              <a:tabLst>
                <a:tab pos="381000" algn="l"/>
                <a:tab pos="485775" algn="l"/>
                <a:tab pos="935038" algn="l"/>
                <a:tab pos="1384300" algn="l"/>
                <a:tab pos="1833563" algn="l"/>
                <a:tab pos="2282825" algn="l"/>
                <a:tab pos="2732088" algn="l"/>
                <a:tab pos="3181350" algn="l"/>
                <a:tab pos="3630613" algn="l"/>
                <a:tab pos="4079875" algn="l"/>
                <a:tab pos="4529138" algn="l"/>
                <a:tab pos="4978400" algn="l"/>
                <a:tab pos="5427663" algn="l"/>
                <a:tab pos="5876925" algn="l"/>
                <a:tab pos="6326188" algn="l"/>
                <a:tab pos="6775450" algn="l"/>
                <a:tab pos="7224713" algn="l"/>
                <a:tab pos="7673975" algn="l"/>
                <a:tab pos="8123238" algn="l"/>
                <a:tab pos="8572500" algn="l"/>
                <a:tab pos="9021763" algn="l"/>
              </a:tabLst>
            </a:pPr>
            <a:endParaRPr lang="en-US" sz="2400" dirty="0"/>
          </a:p>
          <a:p>
            <a:pPr algn="just">
              <a:buFont typeface="Arial" pitchFamily="34" charset="0"/>
              <a:buChar char="•"/>
              <a:tabLst>
                <a:tab pos="381000" algn="l"/>
                <a:tab pos="485775" algn="l"/>
                <a:tab pos="935038" algn="l"/>
                <a:tab pos="1384300" algn="l"/>
                <a:tab pos="1833563" algn="l"/>
                <a:tab pos="2282825" algn="l"/>
                <a:tab pos="2732088" algn="l"/>
                <a:tab pos="3181350" algn="l"/>
                <a:tab pos="3630613" algn="l"/>
                <a:tab pos="4079875" algn="l"/>
                <a:tab pos="4529138" algn="l"/>
                <a:tab pos="4978400" algn="l"/>
                <a:tab pos="5427663" algn="l"/>
                <a:tab pos="5876925" algn="l"/>
                <a:tab pos="6326188" algn="l"/>
                <a:tab pos="6775450" algn="l"/>
                <a:tab pos="7224713" algn="l"/>
                <a:tab pos="7673975" algn="l"/>
                <a:tab pos="8123238" algn="l"/>
                <a:tab pos="8572500" algn="l"/>
                <a:tab pos="9021763" algn="l"/>
              </a:tabLst>
            </a:pPr>
            <a:r>
              <a:rPr lang="el-GR" sz="2400" b="1" u="sng" dirty="0"/>
              <a:t>Πλεονεκτήματα</a:t>
            </a:r>
            <a:r>
              <a:rPr lang="en-US" sz="2400" b="1" u="sng" dirty="0"/>
              <a:t>:</a:t>
            </a:r>
            <a:r>
              <a:rPr lang="en-US" sz="2400" dirty="0"/>
              <a:t> </a:t>
            </a:r>
            <a:r>
              <a:rPr lang="el-GR" sz="2400" dirty="0"/>
              <a:t>Μικρό κόστος. Οι αριθμοί συντηρούνται από το κράτος και τα περισσότερα συστήματα τους υποστηρίζουν ήδη</a:t>
            </a:r>
          </a:p>
          <a:p>
            <a:pPr marL="45720" indent="0" algn="just">
              <a:buNone/>
              <a:tabLst>
                <a:tab pos="381000" algn="l"/>
                <a:tab pos="485775" algn="l"/>
                <a:tab pos="935038" algn="l"/>
                <a:tab pos="1384300" algn="l"/>
                <a:tab pos="1833563" algn="l"/>
                <a:tab pos="2282825" algn="l"/>
                <a:tab pos="2732088" algn="l"/>
                <a:tab pos="3181350" algn="l"/>
                <a:tab pos="3630613" algn="l"/>
                <a:tab pos="4079875" algn="l"/>
                <a:tab pos="4529138" algn="l"/>
                <a:tab pos="4978400" algn="l"/>
                <a:tab pos="5427663" algn="l"/>
                <a:tab pos="5876925" algn="l"/>
                <a:tab pos="6326188" algn="l"/>
                <a:tab pos="6775450" algn="l"/>
                <a:tab pos="7224713" algn="l"/>
                <a:tab pos="7673975" algn="l"/>
                <a:tab pos="8123238" algn="l"/>
                <a:tab pos="8572500" algn="l"/>
                <a:tab pos="9021763" algn="l"/>
              </a:tabLst>
            </a:pPr>
            <a:endParaRPr lang="el-GR" sz="2400" dirty="0"/>
          </a:p>
          <a:p>
            <a:pPr algn="just">
              <a:buFont typeface="Arial" pitchFamily="34" charset="0"/>
              <a:buChar char="•"/>
              <a:tabLst>
                <a:tab pos="381000" algn="l"/>
                <a:tab pos="485775" algn="l"/>
                <a:tab pos="935038" algn="l"/>
                <a:tab pos="1384300" algn="l"/>
                <a:tab pos="1833563" algn="l"/>
                <a:tab pos="2282825" algn="l"/>
                <a:tab pos="2732088" algn="l"/>
                <a:tab pos="3181350" algn="l"/>
                <a:tab pos="3630613" algn="l"/>
                <a:tab pos="4079875" algn="l"/>
                <a:tab pos="4529138" algn="l"/>
                <a:tab pos="4978400" algn="l"/>
                <a:tab pos="5427663" algn="l"/>
                <a:tab pos="5876925" algn="l"/>
                <a:tab pos="6326188" algn="l"/>
                <a:tab pos="6775450" algn="l"/>
                <a:tab pos="7224713" algn="l"/>
                <a:tab pos="7673975" algn="l"/>
                <a:tab pos="8123238" algn="l"/>
                <a:tab pos="8572500" algn="l"/>
                <a:tab pos="9021763" algn="l"/>
              </a:tabLst>
            </a:pPr>
            <a:r>
              <a:rPr lang="el-GR" sz="2400" b="1" u="sng" dirty="0"/>
              <a:t>Μειονεκτήματα</a:t>
            </a:r>
            <a:r>
              <a:rPr lang="en-US" sz="2400" b="1" u="sng" dirty="0"/>
              <a:t>:</a:t>
            </a:r>
          </a:p>
          <a:p>
            <a:pPr lvl="1" algn="just">
              <a:buFontTx/>
              <a:buChar char="-"/>
              <a:tabLst>
                <a:tab pos="381000" algn="l"/>
                <a:tab pos="485775" algn="l"/>
                <a:tab pos="935038" algn="l"/>
                <a:tab pos="1384300" algn="l"/>
                <a:tab pos="1833563" algn="l"/>
                <a:tab pos="2282825" algn="l"/>
                <a:tab pos="2732088" algn="l"/>
                <a:tab pos="3181350" algn="l"/>
                <a:tab pos="3630613" algn="l"/>
                <a:tab pos="4079875" algn="l"/>
                <a:tab pos="4529138" algn="l"/>
                <a:tab pos="4978400" algn="l"/>
                <a:tab pos="5427663" algn="l"/>
                <a:tab pos="5876925" algn="l"/>
                <a:tab pos="6326188" algn="l"/>
                <a:tab pos="6775450" algn="l"/>
                <a:tab pos="7224713" algn="l"/>
                <a:tab pos="7673975" algn="l"/>
                <a:tab pos="8123238" algn="l"/>
                <a:tab pos="8572500" algn="l"/>
                <a:tab pos="9021763" algn="l"/>
              </a:tabLst>
            </a:pPr>
            <a:r>
              <a:rPr lang="el-GR" sz="2000" dirty="0"/>
              <a:t>Ανυπαρξία μηχανισμού ορθότητας αριθμών</a:t>
            </a:r>
            <a:endParaRPr lang="en-US" sz="2000" dirty="0"/>
          </a:p>
          <a:p>
            <a:pPr lvl="1" algn="just">
              <a:buFontTx/>
              <a:buChar char="-"/>
              <a:tabLst>
                <a:tab pos="381000" algn="l"/>
                <a:tab pos="485775" algn="l"/>
                <a:tab pos="935038" algn="l"/>
                <a:tab pos="1384300" algn="l"/>
                <a:tab pos="1833563" algn="l"/>
                <a:tab pos="2282825" algn="l"/>
                <a:tab pos="2732088" algn="l"/>
                <a:tab pos="3181350" algn="l"/>
                <a:tab pos="3630613" algn="l"/>
                <a:tab pos="4079875" algn="l"/>
                <a:tab pos="4529138" algn="l"/>
                <a:tab pos="4978400" algn="l"/>
                <a:tab pos="5427663" algn="l"/>
                <a:tab pos="5876925" algn="l"/>
                <a:tab pos="6326188" algn="l"/>
                <a:tab pos="6775450" algn="l"/>
                <a:tab pos="7224713" algn="l"/>
                <a:tab pos="7673975" algn="l"/>
                <a:tab pos="8123238" algn="l"/>
                <a:tab pos="8572500" algn="l"/>
                <a:tab pos="9021763" algn="l"/>
              </a:tabLst>
            </a:pPr>
            <a:r>
              <a:rPr lang="el-GR" sz="2000" dirty="0"/>
              <a:t>Απουσία μηχανισμών ασφάλειας, προστασίας και διαβαθμισμένης πρόσβασης στα στοιχεία</a:t>
            </a:r>
            <a:endParaRPr lang="en-US" sz="2000" dirty="0"/>
          </a:p>
          <a:p>
            <a:pPr lvl="1" algn="just">
              <a:buFontTx/>
              <a:buChar char="-"/>
              <a:tabLst>
                <a:tab pos="381000" algn="l"/>
                <a:tab pos="485775" algn="l"/>
                <a:tab pos="935038" algn="l"/>
                <a:tab pos="1384300" algn="l"/>
                <a:tab pos="1833563" algn="l"/>
                <a:tab pos="2282825" algn="l"/>
                <a:tab pos="2732088" algn="l"/>
                <a:tab pos="3181350" algn="l"/>
                <a:tab pos="3630613" algn="l"/>
                <a:tab pos="4079875" algn="l"/>
                <a:tab pos="4529138" algn="l"/>
                <a:tab pos="4978400" algn="l"/>
                <a:tab pos="5427663" algn="l"/>
                <a:tab pos="5876925" algn="l"/>
                <a:tab pos="6326188" algn="l"/>
                <a:tab pos="6775450" algn="l"/>
                <a:tab pos="7224713" algn="l"/>
                <a:tab pos="7673975" algn="l"/>
                <a:tab pos="8123238" algn="l"/>
                <a:tab pos="8572500" algn="l"/>
                <a:tab pos="9021763" algn="l"/>
              </a:tabLst>
            </a:pPr>
            <a:r>
              <a:rPr lang="el-GR" sz="2000" dirty="0"/>
              <a:t>Αδυναμία εφαρμογής σε μη ασφαλισμένα άτομα</a:t>
            </a:r>
            <a:endParaRPr lang="en-US" sz="2000" dirty="0"/>
          </a:p>
          <a:p>
            <a:pPr lvl="1" algn="just">
              <a:buFontTx/>
              <a:buChar char="-"/>
              <a:tabLst>
                <a:tab pos="381000" algn="l"/>
                <a:tab pos="485775" algn="l"/>
                <a:tab pos="935038" algn="l"/>
                <a:tab pos="1384300" algn="l"/>
                <a:tab pos="1833563" algn="l"/>
                <a:tab pos="2282825" algn="l"/>
                <a:tab pos="2732088" algn="l"/>
                <a:tab pos="3181350" algn="l"/>
                <a:tab pos="3630613" algn="l"/>
                <a:tab pos="4079875" algn="l"/>
                <a:tab pos="4529138" algn="l"/>
                <a:tab pos="4978400" algn="l"/>
                <a:tab pos="5427663" algn="l"/>
                <a:tab pos="5876925" algn="l"/>
                <a:tab pos="6326188" algn="l"/>
                <a:tab pos="6775450" algn="l"/>
                <a:tab pos="7224713" algn="l"/>
                <a:tab pos="7673975" algn="l"/>
                <a:tab pos="8123238" algn="l"/>
                <a:tab pos="8572500" algn="l"/>
                <a:tab pos="9021763" algn="l"/>
              </a:tabLst>
            </a:pPr>
            <a:r>
              <a:rPr lang="el-GR" sz="2000" dirty="0"/>
              <a:t>Κίνδυνος μεταφοράς στοιχείων ασθενούς εκτός χώρου υγείας</a:t>
            </a:r>
          </a:p>
        </p:txBody>
      </p:sp>
    </p:spTree>
    <p:extLst>
      <p:ext uri="{BB962C8B-B14F-4D97-AF65-F5344CB8AC3E}">
        <p14:creationId xmlns:p14="http://schemas.microsoft.com/office/powerpoint/2010/main" val="286248665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3" name="Rectangle 1"/>
          <p:cNvSpPr>
            <a:spLocks noGrp="1" noChangeArrowheads="1"/>
          </p:cNvSpPr>
          <p:nvPr>
            <p:ph type="title" idx="4294967295"/>
          </p:nvPr>
        </p:nvSpPr>
        <p:spPr>
          <a:xfrm>
            <a:off x="627062" y="304800"/>
            <a:ext cx="8516938" cy="838200"/>
          </a:xfrm>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dirty="0"/>
              <a:t>ΙΙΙ. Βιομετρικά δεδομένα</a:t>
            </a:r>
          </a:p>
        </p:txBody>
      </p:sp>
      <p:sp>
        <p:nvSpPr>
          <p:cNvPr id="166914" name="Rectangle 2"/>
          <p:cNvSpPr>
            <a:spLocks noGrp="1" noChangeArrowheads="1"/>
          </p:cNvSpPr>
          <p:nvPr>
            <p:ph type="body" idx="4294967295"/>
          </p:nvPr>
        </p:nvSpPr>
        <p:spPr>
          <a:xfrm>
            <a:off x="609600" y="1752600"/>
            <a:ext cx="8304213" cy="4270375"/>
          </a:xfrm>
        </p:spPr>
        <p:txBody>
          <a:bodyPr/>
          <a:lstStyle/>
          <a:p>
            <a:pPr algn="just">
              <a:tabLst>
                <a:tab pos="381000" algn="l"/>
                <a:tab pos="485775" algn="l"/>
                <a:tab pos="935038" algn="l"/>
                <a:tab pos="1384300" algn="l"/>
                <a:tab pos="1833563" algn="l"/>
                <a:tab pos="2282825" algn="l"/>
                <a:tab pos="2732088" algn="l"/>
                <a:tab pos="3181350" algn="l"/>
                <a:tab pos="3630613" algn="l"/>
                <a:tab pos="4079875" algn="l"/>
                <a:tab pos="4529138" algn="l"/>
                <a:tab pos="4978400" algn="l"/>
                <a:tab pos="5427663" algn="l"/>
                <a:tab pos="5876925" algn="l"/>
                <a:tab pos="6326188" algn="l"/>
                <a:tab pos="6775450" algn="l"/>
                <a:tab pos="7224713" algn="l"/>
                <a:tab pos="7673975" algn="l"/>
                <a:tab pos="8123238" algn="l"/>
                <a:tab pos="8572500" algn="l"/>
                <a:tab pos="9021763" algn="l"/>
              </a:tabLst>
            </a:pPr>
            <a:r>
              <a:rPr lang="el-GR" sz="2500" dirty="0"/>
              <a:t>Δακτυλικό αποτύπωμα, ίριδα ματιού, φωνή, κα</a:t>
            </a:r>
            <a:endParaRPr lang="en-US" sz="2500" dirty="0"/>
          </a:p>
          <a:p>
            <a:pPr algn="just">
              <a:buClrTx/>
              <a:tabLst>
                <a:tab pos="381000" algn="l"/>
                <a:tab pos="485775" algn="l"/>
                <a:tab pos="935038" algn="l"/>
                <a:tab pos="1384300" algn="l"/>
                <a:tab pos="1833563" algn="l"/>
                <a:tab pos="2282825" algn="l"/>
                <a:tab pos="2732088" algn="l"/>
                <a:tab pos="3181350" algn="l"/>
                <a:tab pos="3630613" algn="l"/>
                <a:tab pos="4079875" algn="l"/>
                <a:tab pos="4529138" algn="l"/>
                <a:tab pos="4978400" algn="l"/>
                <a:tab pos="5427663" algn="l"/>
                <a:tab pos="5876925" algn="l"/>
                <a:tab pos="6326188" algn="l"/>
                <a:tab pos="6775450" algn="l"/>
                <a:tab pos="7224713" algn="l"/>
                <a:tab pos="7673975" algn="l"/>
                <a:tab pos="8123238" algn="l"/>
                <a:tab pos="8572500" algn="l"/>
                <a:tab pos="9021763" algn="l"/>
              </a:tabLst>
            </a:pPr>
            <a:endParaRPr lang="el-GR" sz="2500" dirty="0"/>
          </a:p>
          <a:p>
            <a:pPr algn="just">
              <a:tabLst>
                <a:tab pos="381000" algn="l"/>
                <a:tab pos="485775" algn="l"/>
                <a:tab pos="935038" algn="l"/>
                <a:tab pos="1384300" algn="l"/>
                <a:tab pos="1833563" algn="l"/>
                <a:tab pos="2282825" algn="l"/>
                <a:tab pos="2732088" algn="l"/>
                <a:tab pos="3181350" algn="l"/>
                <a:tab pos="3630613" algn="l"/>
                <a:tab pos="4079875" algn="l"/>
                <a:tab pos="4529138" algn="l"/>
                <a:tab pos="4978400" algn="l"/>
                <a:tab pos="5427663" algn="l"/>
                <a:tab pos="5876925" algn="l"/>
                <a:tab pos="6326188" algn="l"/>
                <a:tab pos="6775450" algn="l"/>
                <a:tab pos="7224713" algn="l"/>
                <a:tab pos="7673975" algn="l"/>
                <a:tab pos="8123238" algn="l"/>
                <a:tab pos="8572500" algn="l"/>
                <a:tab pos="9021763" algn="l"/>
              </a:tabLst>
            </a:pPr>
            <a:r>
              <a:rPr lang="el-GR" sz="2500" dirty="0"/>
              <a:t>Μειονεκτήματα</a:t>
            </a:r>
            <a:r>
              <a:rPr lang="en-US" sz="2500" dirty="0"/>
              <a:t>:</a:t>
            </a:r>
          </a:p>
          <a:p>
            <a:pPr lvl="1" algn="just">
              <a:tabLst>
                <a:tab pos="381000" algn="l"/>
                <a:tab pos="485775" algn="l"/>
                <a:tab pos="935038" algn="l"/>
                <a:tab pos="1384300" algn="l"/>
                <a:tab pos="1833563" algn="l"/>
                <a:tab pos="2282825" algn="l"/>
                <a:tab pos="2732088" algn="l"/>
                <a:tab pos="3181350" algn="l"/>
                <a:tab pos="3630613" algn="l"/>
                <a:tab pos="4079875" algn="l"/>
                <a:tab pos="4529138" algn="l"/>
                <a:tab pos="4978400" algn="l"/>
                <a:tab pos="5427663" algn="l"/>
                <a:tab pos="5876925" algn="l"/>
                <a:tab pos="6326188" algn="l"/>
                <a:tab pos="6775450" algn="l"/>
                <a:tab pos="7224713" algn="l"/>
                <a:tab pos="7673975" algn="l"/>
                <a:tab pos="8123238" algn="l"/>
                <a:tab pos="8572500" algn="l"/>
                <a:tab pos="9021763" algn="l"/>
              </a:tabLst>
            </a:pPr>
            <a:r>
              <a:rPr lang="el-GR" sz="2100" dirty="0"/>
              <a:t>Απαίτηση φυσικής παρουσίας για την ταυτοποίηση του ασθενούς</a:t>
            </a:r>
          </a:p>
          <a:p>
            <a:pPr lvl="1" algn="just">
              <a:tabLst>
                <a:tab pos="381000" algn="l"/>
                <a:tab pos="485775" algn="l"/>
                <a:tab pos="935038" algn="l"/>
                <a:tab pos="1384300" algn="l"/>
                <a:tab pos="1833563" algn="l"/>
                <a:tab pos="2282825" algn="l"/>
                <a:tab pos="2732088" algn="l"/>
                <a:tab pos="3181350" algn="l"/>
                <a:tab pos="3630613" algn="l"/>
                <a:tab pos="4079875" algn="l"/>
                <a:tab pos="4529138" algn="l"/>
                <a:tab pos="4978400" algn="l"/>
                <a:tab pos="5427663" algn="l"/>
                <a:tab pos="5876925" algn="l"/>
                <a:tab pos="6326188" algn="l"/>
                <a:tab pos="6775450" algn="l"/>
                <a:tab pos="7224713" algn="l"/>
                <a:tab pos="7673975" algn="l"/>
                <a:tab pos="8123238" algn="l"/>
                <a:tab pos="8572500" algn="l"/>
                <a:tab pos="9021763" algn="l"/>
              </a:tabLst>
            </a:pPr>
            <a:r>
              <a:rPr lang="el-GR" sz="2100" dirty="0"/>
              <a:t>Υψηλό κόστος ανάπτυξης συστημάτων</a:t>
            </a:r>
          </a:p>
          <a:p>
            <a:pPr lvl="1" algn="just">
              <a:tabLst>
                <a:tab pos="381000" algn="l"/>
                <a:tab pos="485775" algn="l"/>
                <a:tab pos="935038" algn="l"/>
                <a:tab pos="1384300" algn="l"/>
                <a:tab pos="1833563" algn="l"/>
                <a:tab pos="2282825" algn="l"/>
                <a:tab pos="2732088" algn="l"/>
                <a:tab pos="3181350" algn="l"/>
                <a:tab pos="3630613" algn="l"/>
                <a:tab pos="4079875" algn="l"/>
                <a:tab pos="4529138" algn="l"/>
                <a:tab pos="4978400" algn="l"/>
                <a:tab pos="5427663" algn="l"/>
                <a:tab pos="5876925" algn="l"/>
                <a:tab pos="6326188" algn="l"/>
                <a:tab pos="6775450" algn="l"/>
                <a:tab pos="7224713" algn="l"/>
                <a:tab pos="7673975" algn="l"/>
                <a:tab pos="8123238" algn="l"/>
                <a:tab pos="8572500" algn="l"/>
                <a:tab pos="9021763" algn="l"/>
              </a:tabLst>
            </a:pPr>
            <a:r>
              <a:rPr lang="el-GR" sz="2100" dirty="0"/>
              <a:t>Πιθανότητα αλλοίωσης των χαρακτηριστικών αυτών</a:t>
            </a:r>
            <a:endParaRPr lang="en-US" sz="2100" dirty="0"/>
          </a:p>
        </p:txBody>
      </p:sp>
    </p:spTree>
    <p:extLst>
      <p:ext uri="{BB962C8B-B14F-4D97-AF65-F5344CB8AC3E}">
        <p14:creationId xmlns:p14="http://schemas.microsoft.com/office/powerpoint/2010/main" val="191939020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1" name="Rectangle 1"/>
          <p:cNvSpPr>
            <a:spLocks noGrp="1" noChangeArrowheads="1"/>
          </p:cNvSpPr>
          <p:nvPr>
            <p:ph type="title" idx="4294967295"/>
          </p:nvPr>
        </p:nvSpPr>
        <p:spPr>
          <a:xfrm>
            <a:off x="533400" y="454025"/>
            <a:ext cx="8304213" cy="688975"/>
          </a:xfrm>
        </p:spPr>
        <p:txBody>
          <a:bodyPr>
            <a:normAutofit fontScale="90000"/>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dirty="0"/>
              <a:t>Ι</a:t>
            </a:r>
            <a:r>
              <a:rPr lang="en-US" dirty="0"/>
              <a:t>V. </a:t>
            </a:r>
            <a:r>
              <a:rPr lang="el-GR" dirty="0"/>
              <a:t>Αμετάβλητα</a:t>
            </a:r>
            <a:r>
              <a:rPr lang="en-US" dirty="0"/>
              <a:t> </a:t>
            </a:r>
            <a:r>
              <a:rPr lang="el-GR" dirty="0"/>
              <a:t>στοιχεία ασθενούς</a:t>
            </a:r>
          </a:p>
        </p:txBody>
      </p:sp>
      <p:sp>
        <p:nvSpPr>
          <p:cNvPr id="168962" name="Rectangle 2"/>
          <p:cNvSpPr>
            <a:spLocks noGrp="1" noChangeArrowheads="1"/>
          </p:cNvSpPr>
          <p:nvPr>
            <p:ph type="body" idx="4294967295"/>
          </p:nvPr>
        </p:nvSpPr>
        <p:spPr>
          <a:xfrm>
            <a:off x="609600" y="1752600"/>
            <a:ext cx="8304213" cy="4270375"/>
          </a:xfrm>
        </p:spPr>
        <p:txBody>
          <a:bodyPr/>
          <a:lstStyle/>
          <a:p>
            <a:pPr algn="just">
              <a:tabLst>
                <a:tab pos="381000" algn="l"/>
                <a:tab pos="485775" algn="l"/>
                <a:tab pos="935038" algn="l"/>
                <a:tab pos="1384300" algn="l"/>
                <a:tab pos="1833563" algn="l"/>
                <a:tab pos="2282825" algn="l"/>
                <a:tab pos="2732088" algn="l"/>
                <a:tab pos="3181350" algn="l"/>
                <a:tab pos="3630613" algn="l"/>
                <a:tab pos="4079875" algn="l"/>
                <a:tab pos="4529138" algn="l"/>
                <a:tab pos="4978400" algn="l"/>
                <a:tab pos="5427663" algn="l"/>
                <a:tab pos="5876925" algn="l"/>
                <a:tab pos="6326188" algn="l"/>
                <a:tab pos="6775450" algn="l"/>
                <a:tab pos="7224713" algn="l"/>
                <a:tab pos="7673975" algn="l"/>
                <a:tab pos="8123238" algn="l"/>
                <a:tab pos="8572500" algn="l"/>
                <a:tab pos="9021763" algn="l"/>
              </a:tabLst>
            </a:pPr>
            <a:r>
              <a:rPr lang="el-GR" sz="2600" dirty="0"/>
              <a:t>Δημιουργία των αναγνωριστικών με βάση τον συνδυασμό της τιμής </a:t>
            </a:r>
            <a:r>
              <a:rPr lang="el-GR" sz="2600" b="1" dirty="0">
                <a:solidFill>
                  <a:srgbClr val="FFFF00"/>
                </a:solidFill>
              </a:rPr>
              <a:t>χαρακτηριστικών τα οποία είναι μοναδικά και αμετάβλητα</a:t>
            </a:r>
            <a:r>
              <a:rPr lang="el-GR" sz="2600" dirty="0"/>
              <a:t> για κάθε ασθενή</a:t>
            </a:r>
          </a:p>
        </p:txBody>
      </p:sp>
    </p:spTree>
    <p:extLst>
      <p:ext uri="{BB962C8B-B14F-4D97-AF65-F5344CB8AC3E}">
        <p14:creationId xmlns:p14="http://schemas.microsoft.com/office/powerpoint/2010/main" val="143239682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09" name="Rectangle 1"/>
          <p:cNvSpPr>
            <a:spLocks noGrp="1" noChangeArrowheads="1"/>
          </p:cNvSpPr>
          <p:nvPr>
            <p:ph type="title" idx="4294967295"/>
          </p:nvPr>
        </p:nvSpPr>
        <p:spPr>
          <a:xfrm>
            <a:off x="533400" y="225425"/>
            <a:ext cx="8304213" cy="917575"/>
          </a:xfrm>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dirty="0"/>
              <a:t>Αναγνωριστικά </a:t>
            </a:r>
            <a:r>
              <a:rPr lang="el-GR" dirty="0" err="1"/>
              <a:t>παροχέων</a:t>
            </a:r>
            <a:endParaRPr lang="el-GR" dirty="0"/>
          </a:p>
        </p:txBody>
      </p:sp>
      <p:sp>
        <p:nvSpPr>
          <p:cNvPr id="171010" name="Rectangle 2"/>
          <p:cNvSpPr>
            <a:spLocks noGrp="1" noChangeArrowheads="1"/>
          </p:cNvSpPr>
          <p:nvPr>
            <p:ph type="body" idx="4294967295"/>
          </p:nvPr>
        </p:nvSpPr>
        <p:spPr>
          <a:xfrm>
            <a:off x="609600" y="1752600"/>
            <a:ext cx="8304213" cy="4592638"/>
          </a:xfrm>
        </p:spPr>
        <p:txBody>
          <a:bodyPr/>
          <a:lstStyle/>
          <a:p>
            <a:pPr algn="just">
              <a:buFont typeface="Arial" pitchFamily="34" charset="0"/>
              <a:buChar char="•"/>
              <a:tabLst>
                <a:tab pos="381000" algn="l"/>
                <a:tab pos="485775" algn="l"/>
                <a:tab pos="935038" algn="l"/>
                <a:tab pos="1384300" algn="l"/>
                <a:tab pos="1833563" algn="l"/>
                <a:tab pos="2282825" algn="l"/>
                <a:tab pos="2732088" algn="l"/>
                <a:tab pos="3181350" algn="l"/>
                <a:tab pos="3630613" algn="l"/>
                <a:tab pos="4079875" algn="l"/>
                <a:tab pos="4529138" algn="l"/>
                <a:tab pos="4978400" algn="l"/>
                <a:tab pos="5427663" algn="l"/>
                <a:tab pos="5876925" algn="l"/>
                <a:tab pos="6326188" algn="l"/>
                <a:tab pos="6775450" algn="l"/>
                <a:tab pos="7224713" algn="l"/>
                <a:tab pos="7673975" algn="l"/>
                <a:tab pos="8123238" algn="l"/>
                <a:tab pos="8572500" algn="l"/>
                <a:tab pos="9021763" algn="l"/>
              </a:tabLst>
            </a:pPr>
            <a:r>
              <a:rPr lang="en-US" sz="2200" dirty="0"/>
              <a:t>NPI (National Provider Identifier)</a:t>
            </a:r>
            <a:endParaRPr lang="el-GR" sz="2200" dirty="0"/>
          </a:p>
          <a:p>
            <a:pPr algn="just">
              <a:buFont typeface="Arial" pitchFamily="34" charset="0"/>
              <a:buChar char="•"/>
              <a:tabLst>
                <a:tab pos="381000" algn="l"/>
                <a:tab pos="485775" algn="l"/>
                <a:tab pos="935038" algn="l"/>
                <a:tab pos="1384300" algn="l"/>
                <a:tab pos="1833563" algn="l"/>
                <a:tab pos="2282825" algn="l"/>
                <a:tab pos="2732088" algn="l"/>
                <a:tab pos="3181350" algn="l"/>
                <a:tab pos="3630613" algn="l"/>
                <a:tab pos="4079875" algn="l"/>
                <a:tab pos="4529138" algn="l"/>
                <a:tab pos="4978400" algn="l"/>
                <a:tab pos="5427663" algn="l"/>
                <a:tab pos="5876925" algn="l"/>
                <a:tab pos="6326188" algn="l"/>
                <a:tab pos="6775450" algn="l"/>
                <a:tab pos="7224713" algn="l"/>
                <a:tab pos="7673975" algn="l"/>
                <a:tab pos="8123238" algn="l"/>
                <a:tab pos="8572500" algn="l"/>
                <a:tab pos="9021763" algn="l"/>
              </a:tabLst>
            </a:pPr>
            <a:endParaRPr lang="en-US" sz="2200" dirty="0"/>
          </a:p>
          <a:p>
            <a:pPr algn="just">
              <a:buFont typeface="Arial" pitchFamily="34" charset="0"/>
              <a:buChar char="•"/>
              <a:tabLst>
                <a:tab pos="381000" algn="l"/>
                <a:tab pos="485775" algn="l"/>
                <a:tab pos="935038" algn="l"/>
                <a:tab pos="1384300" algn="l"/>
                <a:tab pos="1833563" algn="l"/>
                <a:tab pos="2282825" algn="l"/>
                <a:tab pos="2732088" algn="l"/>
                <a:tab pos="3181350" algn="l"/>
                <a:tab pos="3630613" algn="l"/>
                <a:tab pos="4079875" algn="l"/>
                <a:tab pos="4529138" algn="l"/>
                <a:tab pos="4978400" algn="l"/>
                <a:tab pos="5427663" algn="l"/>
                <a:tab pos="5876925" algn="l"/>
                <a:tab pos="6326188" algn="l"/>
                <a:tab pos="6775450" algn="l"/>
                <a:tab pos="7224713" algn="l"/>
                <a:tab pos="7673975" algn="l"/>
                <a:tab pos="8123238" algn="l"/>
                <a:tab pos="8572500" algn="l"/>
                <a:tab pos="9021763" algn="l"/>
              </a:tabLst>
            </a:pPr>
            <a:r>
              <a:rPr lang="en-US" sz="2200" dirty="0"/>
              <a:t>K</a:t>
            </a:r>
            <a:r>
              <a:rPr lang="el-GR" sz="2200" dirty="0"/>
              <a:t>ωδικός 9 ψηφίων συν ένα ψηφίο ελέγχου</a:t>
            </a:r>
          </a:p>
          <a:p>
            <a:pPr algn="just">
              <a:buFont typeface="Arial" pitchFamily="34" charset="0"/>
              <a:buChar char="•"/>
              <a:tabLst>
                <a:tab pos="381000" algn="l"/>
                <a:tab pos="485775" algn="l"/>
                <a:tab pos="935038" algn="l"/>
                <a:tab pos="1384300" algn="l"/>
                <a:tab pos="1833563" algn="l"/>
                <a:tab pos="2282825" algn="l"/>
                <a:tab pos="2732088" algn="l"/>
                <a:tab pos="3181350" algn="l"/>
                <a:tab pos="3630613" algn="l"/>
                <a:tab pos="4079875" algn="l"/>
                <a:tab pos="4529138" algn="l"/>
                <a:tab pos="4978400" algn="l"/>
                <a:tab pos="5427663" algn="l"/>
                <a:tab pos="5876925" algn="l"/>
                <a:tab pos="6326188" algn="l"/>
                <a:tab pos="6775450" algn="l"/>
                <a:tab pos="7224713" algn="l"/>
                <a:tab pos="7673975" algn="l"/>
                <a:tab pos="8123238" algn="l"/>
                <a:tab pos="8572500" algn="l"/>
                <a:tab pos="9021763" algn="l"/>
              </a:tabLst>
            </a:pPr>
            <a:endParaRPr lang="el-GR" sz="2200" dirty="0"/>
          </a:p>
          <a:p>
            <a:pPr algn="just">
              <a:buFont typeface="Arial" pitchFamily="34" charset="0"/>
              <a:buChar char="•"/>
              <a:tabLst>
                <a:tab pos="381000" algn="l"/>
                <a:tab pos="485775" algn="l"/>
                <a:tab pos="935038" algn="l"/>
                <a:tab pos="1384300" algn="l"/>
                <a:tab pos="1833563" algn="l"/>
                <a:tab pos="2282825" algn="l"/>
                <a:tab pos="2732088" algn="l"/>
                <a:tab pos="3181350" algn="l"/>
                <a:tab pos="3630613" algn="l"/>
                <a:tab pos="4079875" algn="l"/>
                <a:tab pos="4529138" algn="l"/>
                <a:tab pos="4978400" algn="l"/>
                <a:tab pos="5427663" algn="l"/>
                <a:tab pos="5876925" algn="l"/>
                <a:tab pos="6326188" algn="l"/>
                <a:tab pos="6775450" algn="l"/>
                <a:tab pos="7224713" algn="l"/>
                <a:tab pos="7673975" algn="l"/>
                <a:tab pos="8123238" algn="l"/>
                <a:tab pos="8572500" algn="l"/>
                <a:tab pos="9021763" algn="l"/>
              </a:tabLst>
            </a:pPr>
            <a:r>
              <a:rPr lang="el-GR" sz="2200" dirty="0"/>
              <a:t>Το </a:t>
            </a:r>
            <a:r>
              <a:rPr lang="en-US" sz="2200" dirty="0"/>
              <a:t>NPI</a:t>
            </a:r>
            <a:r>
              <a:rPr lang="el-GR" sz="2200" dirty="0"/>
              <a:t> αποδίδεται τόσο σε φυσικά πρόσωπα όσο και σε οργανισμούς</a:t>
            </a:r>
          </a:p>
          <a:p>
            <a:pPr algn="just">
              <a:buFont typeface="Arial" pitchFamily="34" charset="0"/>
              <a:buChar char="•"/>
              <a:tabLst>
                <a:tab pos="381000" algn="l"/>
                <a:tab pos="485775" algn="l"/>
                <a:tab pos="935038" algn="l"/>
                <a:tab pos="1384300" algn="l"/>
                <a:tab pos="1833563" algn="l"/>
                <a:tab pos="2282825" algn="l"/>
                <a:tab pos="2732088" algn="l"/>
                <a:tab pos="3181350" algn="l"/>
                <a:tab pos="3630613" algn="l"/>
                <a:tab pos="4079875" algn="l"/>
                <a:tab pos="4529138" algn="l"/>
                <a:tab pos="4978400" algn="l"/>
                <a:tab pos="5427663" algn="l"/>
                <a:tab pos="5876925" algn="l"/>
                <a:tab pos="6326188" algn="l"/>
                <a:tab pos="6775450" algn="l"/>
                <a:tab pos="7224713" algn="l"/>
                <a:tab pos="7673975" algn="l"/>
                <a:tab pos="8123238" algn="l"/>
                <a:tab pos="8572500" algn="l"/>
                <a:tab pos="9021763" algn="l"/>
              </a:tabLst>
            </a:pPr>
            <a:endParaRPr lang="el-GR" sz="2200" dirty="0"/>
          </a:p>
          <a:p>
            <a:pPr algn="just">
              <a:buFont typeface="Arial" pitchFamily="34" charset="0"/>
              <a:buChar char="•"/>
              <a:tabLst>
                <a:tab pos="381000" algn="l"/>
                <a:tab pos="485775" algn="l"/>
                <a:tab pos="935038" algn="l"/>
                <a:tab pos="1384300" algn="l"/>
                <a:tab pos="1833563" algn="l"/>
                <a:tab pos="2282825" algn="l"/>
                <a:tab pos="2732088" algn="l"/>
                <a:tab pos="3181350" algn="l"/>
                <a:tab pos="3630613" algn="l"/>
                <a:tab pos="4079875" algn="l"/>
                <a:tab pos="4529138" algn="l"/>
                <a:tab pos="4978400" algn="l"/>
                <a:tab pos="5427663" algn="l"/>
                <a:tab pos="5876925" algn="l"/>
                <a:tab pos="6326188" algn="l"/>
                <a:tab pos="6775450" algn="l"/>
                <a:tab pos="7224713" algn="l"/>
                <a:tab pos="7673975" algn="l"/>
                <a:tab pos="8123238" algn="l"/>
                <a:tab pos="8572500" algn="l"/>
                <a:tab pos="9021763" algn="l"/>
              </a:tabLst>
            </a:pPr>
            <a:r>
              <a:rPr lang="el-GR" sz="2200" dirty="0"/>
              <a:t>Προσδιορισμός «τμημάτων μέσα σε τμήματα»</a:t>
            </a:r>
          </a:p>
          <a:p>
            <a:pPr algn="just">
              <a:buFont typeface="Arial" pitchFamily="34" charset="0"/>
              <a:buChar char="•"/>
              <a:tabLst>
                <a:tab pos="381000" algn="l"/>
                <a:tab pos="485775" algn="l"/>
                <a:tab pos="935038" algn="l"/>
                <a:tab pos="1384300" algn="l"/>
                <a:tab pos="1833563" algn="l"/>
                <a:tab pos="2282825" algn="l"/>
                <a:tab pos="2732088" algn="l"/>
                <a:tab pos="3181350" algn="l"/>
                <a:tab pos="3630613" algn="l"/>
                <a:tab pos="4079875" algn="l"/>
                <a:tab pos="4529138" algn="l"/>
                <a:tab pos="4978400" algn="l"/>
                <a:tab pos="5427663" algn="l"/>
                <a:tab pos="5876925" algn="l"/>
                <a:tab pos="6326188" algn="l"/>
                <a:tab pos="6775450" algn="l"/>
                <a:tab pos="7224713" algn="l"/>
                <a:tab pos="7673975" algn="l"/>
                <a:tab pos="8123238" algn="l"/>
                <a:tab pos="8572500" algn="l"/>
                <a:tab pos="9021763" algn="l"/>
              </a:tabLst>
            </a:pPr>
            <a:endParaRPr lang="el-GR" sz="2200" dirty="0"/>
          </a:p>
          <a:p>
            <a:pPr algn="just">
              <a:buFont typeface="Arial" pitchFamily="34" charset="0"/>
              <a:buChar char="•"/>
              <a:tabLst>
                <a:tab pos="381000" algn="l"/>
                <a:tab pos="485775" algn="l"/>
                <a:tab pos="935038" algn="l"/>
                <a:tab pos="1384300" algn="l"/>
                <a:tab pos="1833563" algn="l"/>
                <a:tab pos="2282825" algn="l"/>
                <a:tab pos="2732088" algn="l"/>
                <a:tab pos="3181350" algn="l"/>
                <a:tab pos="3630613" algn="l"/>
                <a:tab pos="4079875" algn="l"/>
                <a:tab pos="4529138" algn="l"/>
                <a:tab pos="4978400" algn="l"/>
                <a:tab pos="5427663" algn="l"/>
                <a:tab pos="5876925" algn="l"/>
                <a:tab pos="6326188" algn="l"/>
                <a:tab pos="6775450" algn="l"/>
                <a:tab pos="7224713" algn="l"/>
                <a:tab pos="7673975" algn="l"/>
                <a:tab pos="8123238" algn="l"/>
                <a:tab pos="8572500" algn="l"/>
                <a:tab pos="9021763" algn="l"/>
              </a:tabLst>
            </a:pPr>
            <a:r>
              <a:rPr lang="el-GR" sz="2200" dirty="0"/>
              <a:t>Οι κωδικοί φυλάσσονται στο εθνικό αρχείο </a:t>
            </a:r>
            <a:r>
              <a:rPr lang="el-GR" sz="2200" dirty="0" err="1"/>
              <a:t>παροχέων</a:t>
            </a:r>
            <a:r>
              <a:rPr lang="el-GR" sz="2200" dirty="0"/>
              <a:t> (</a:t>
            </a:r>
            <a:r>
              <a:rPr lang="en-US" sz="2200" dirty="0"/>
              <a:t>National Provider File-NPF)</a:t>
            </a:r>
            <a:endParaRPr lang="el-GR" sz="2200" dirty="0"/>
          </a:p>
        </p:txBody>
      </p:sp>
    </p:spTree>
    <p:extLst>
      <p:ext uri="{BB962C8B-B14F-4D97-AF65-F5344CB8AC3E}">
        <p14:creationId xmlns:p14="http://schemas.microsoft.com/office/powerpoint/2010/main" val="77249455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7" name="Rectangle 1"/>
          <p:cNvSpPr>
            <a:spLocks noGrp="1" noChangeArrowheads="1"/>
          </p:cNvSpPr>
          <p:nvPr>
            <p:ph type="title" idx="4294967295"/>
          </p:nvPr>
        </p:nvSpPr>
        <p:spPr>
          <a:xfrm>
            <a:off x="381000" y="152400"/>
            <a:ext cx="8456613" cy="993775"/>
          </a:xfrm>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dirty="0"/>
              <a:t>Αναγνωριστικά τόπου περίθαλψης</a:t>
            </a:r>
          </a:p>
        </p:txBody>
      </p:sp>
      <p:sp>
        <p:nvSpPr>
          <p:cNvPr id="173058" name="Rectangle 2"/>
          <p:cNvSpPr>
            <a:spLocks noGrp="1" noChangeArrowheads="1"/>
          </p:cNvSpPr>
          <p:nvPr>
            <p:ph type="body" idx="4294967295"/>
          </p:nvPr>
        </p:nvSpPr>
        <p:spPr>
          <a:xfrm>
            <a:off x="609600" y="1752600"/>
            <a:ext cx="8304213" cy="4287838"/>
          </a:xfrm>
        </p:spPr>
        <p:txBody>
          <a:bodyPr/>
          <a:lstStyle/>
          <a:p>
            <a:pPr algn="just">
              <a:tabLst>
                <a:tab pos="381000" algn="l"/>
                <a:tab pos="485775" algn="l"/>
                <a:tab pos="935038" algn="l"/>
                <a:tab pos="1384300" algn="l"/>
                <a:tab pos="1833563" algn="l"/>
                <a:tab pos="2282825" algn="l"/>
                <a:tab pos="2732088" algn="l"/>
                <a:tab pos="3181350" algn="l"/>
                <a:tab pos="3630613" algn="l"/>
                <a:tab pos="4079875" algn="l"/>
                <a:tab pos="4529138" algn="l"/>
                <a:tab pos="4978400" algn="l"/>
                <a:tab pos="5427663" algn="l"/>
                <a:tab pos="5876925" algn="l"/>
                <a:tab pos="6326188" algn="l"/>
                <a:tab pos="6775450" algn="l"/>
                <a:tab pos="7224713" algn="l"/>
                <a:tab pos="7673975" algn="l"/>
                <a:tab pos="8123238" algn="l"/>
                <a:tab pos="8572500" algn="l"/>
                <a:tab pos="9021763" algn="l"/>
              </a:tabLst>
            </a:pPr>
            <a:r>
              <a:rPr lang="el-GR" sz="2500" dirty="0"/>
              <a:t>Ο </a:t>
            </a:r>
            <a:r>
              <a:rPr lang="en-US" sz="2500" dirty="0"/>
              <a:t>NPI</a:t>
            </a:r>
            <a:r>
              <a:rPr lang="el-GR" sz="2500" dirty="0"/>
              <a:t> μπορεί να χρησιμοποιηθεί και σαν αναγνωριστικό τόπου περίθαλψης.</a:t>
            </a:r>
            <a:r>
              <a:rPr lang="en-US" sz="2500" dirty="0"/>
              <a:t>  </a:t>
            </a:r>
            <a:r>
              <a:rPr lang="el-GR" sz="2500" dirty="0"/>
              <a:t> </a:t>
            </a:r>
          </a:p>
          <a:p>
            <a:pPr algn="just">
              <a:tabLst>
                <a:tab pos="381000" algn="l"/>
                <a:tab pos="485775" algn="l"/>
                <a:tab pos="935038" algn="l"/>
                <a:tab pos="1384300" algn="l"/>
                <a:tab pos="1833563" algn="l"/>
                <a:tab pos="2282825" algn="l"/>
                <a:tab pos="2732088" algn="l"/>
                <a:tab pos="3181350" algn="l"/>
                <a:tab pos="3630613" algn="l"/>
                <a:tab pos="4079875" algn="l"/>
                <a:tab pos="4529138" algn="l"/>
                <a:tab pos="4978400" algn="l"/>
                <a:tab pos="5427663" algn="l"/>
                <a:tab pos="5876925" algn="l"/>
                <a:tab pos="6326188" algn="l"/>
                <a:tab pos="6775450" algn="l"/>
                <a:tab pos="7224713" algn="l"/>
                <a:tab pos="7673975" algn="l"/>
                <a:tab pos="8123238" algn="l"/>
                <a:tab pos="8572500" algn="l"/>
                <a:tab pos="9021763" algn="l"/>
              </a:tabLst>
            </a:pPr>
            <a:endParaRPr lang="en-US" sz="2500" dirty="0"/>
          </a:p>
          <a:p>
            <a:pPr algn="just">
              <a:tabLst>
                <a:tab pos="381000" algn="l"/>
                <a:tab pos="485775" algn="l"/>
                <a:tab pos="935038" algn="l"/>
                <a:tab pos="1384300" algn="l"/>
                <a:tab pos="1833563" algn="l"/>
                <a:tab pos="2282825" algn="l"/>
                <a:tab pos="2732088" algn="l"/>
                <a:tab pos="3181350" algn="l"/>
                <a:tab pos="3630613" algn="l"/>
                <a:tab pos="4079875" algn="l"/>
                <a:tab pos="4529138" algn="l"/>
                <a:tab pos="4978400" algn="l"/>
                <a:tab pos="5427663" algn="l"/>
                <a:tab pos="5876925" algn="l"/>
                <a:tab pos="6326188" algn="l"/>
                <a:tab pos="6775450" algn="l"/>
                <a:tab pos="7224713" algn="l"/>
                <a:tab pos="7673975" algn="l"/>
                <a:tab pos="8123238" algn="l"/>
                <a:tab pos="8572500" algn="l"/>
                <a:tab pos="9021763" algn="l"/>
              </a:tabLst>
            </a:pPr>
            <a:r>
              <a:rPr lang="en-US" sz="2500" dirty="0"/>
              <a:t>HIBCC (Health Industry Business Communications Council): </a:t>
            </a:r>
            <a:r>
              <a:rPr lang="el-GR" sz="2500" dirty="0"/>
              <a:t>ΗΙΝ</a:t>
            </a:r>
            <a:r>
              <a:rPr lang="en-US" sz="2500" dirty="0"/>
              <a:t> </a:t>
            </a:r>
            <a:r>
              <a:rPr lang="el-GR" sz="2500" dirty="0"/>
              <a:t>(</a:t>
            </a:r>
            <a:r>
              <a:rPr lang="en-US" sz="2500" dirty="0"/>
              <a:t>Health Industry Number):</a:t>
            </a:r>
          </a:p>
          <a:p>
            <a:pPr lvl="1" algn="just">
              <a:tabLst>
                <a:tab pos="381000" algn="l"/>
                <a:tab pos="485775" algn="l"/>
                <a:tab pos="935038" algn="l"/>
                <a:tab pos="1384300" algn="l"/>
                <a:tab pos="1833563" algn="l"/>
                <a:tab pos="2282825" algn="l"/>
                <a:tab pos="2732088" algn="l"/>
                <a:tab pos="3181350" algn="l"/>
                <a:tab pos="3630613" algn="l"/>
                <a:tab pos="4079875" algn="l"/>
                <a:tab pos="4529138" algn="l"/>
                <a:tab pos="4978400" algn="l"/>
                <a:tab pos="5427663" algn="l"/>
                <a:tab pos="5876925" algn="l"/>
                <a:tab pos="6326188" algn="l"/>
                <a:tab pos="6775450" algn="l"/>
                <a:tab pos="7224713" algn="l"/>
                <a:tab pos="7673975" algn="l"/>
                <a:tab pos="8123238" algn="l"/>
                <a:tab pos="8572500" algn="l"/>
                <a:tab pos="9021763" algn="l"/>
              </a:tabLst>
            </a:pPr>
            <a:r>
              <a:rPr lang="el-GR" sz="2100" dirty="0"/>
              <a:t>Κωδικοί</a:t>
            </a:r>
            <a:r>
              <a:rPr lang="en-US" sz="2100" dirty="0"/>
              <a:t> 9 </a:t>
            </a:r>
            <a:r>
              <a:rPr lang="el-GR" sz="2100" dirty="0"/>
              <a:t>χαρακτήρων. Οι 7 πρώτοι χαρακτήρες («</a:t>
            </a:r>
            <a:r>
              <a:rPr lang="en-US" sz="2100" dirty="0"/>
              <a:t>base HIN</a:t>
            </a:r>
            <a:r>
              <a:rPr lang="el-GR" sz="2100" dirty="0"/>
              <a:t>»</a:t>
            </a:r>
            <a:r>
              <a:rPr lang="en-US" sz="2100" dirty="0"/>
              <a:t>)</a:t>
            </a:r>
            <a:r>
              <a:rPr lang="el-GR" sz="2100" dirty="0"/>
              <a:t> προσδιορίζουν την οντότητα και 2 τελευταίοι την τοποθεσία της.</a:t>
            </a:r>
          </a:p>
          <a:p>
            <a:pPr lvl="1" algn="just">
              <a:tabLst>
                <a:tab pos="381000" algn="l"/>
                <a:tab pos="485775" algn="l"/>
                <a:tab pos="935038" algn="l"/>
                <a:tab pos="1384300" algn="l"/>
                <a:tab pos="1833563" algn="l"/>
                <a:tab pos="2282825" algn="l"/>
                <a:tab pos="2732088" algn="l"/>
                <a:tab pos="3181350" algn="l"/>
                <a:tab pos="3630613" algn="l"/>
                <a:tab pos="4079875" algn="l"/>
                <a:tab pos="4529138" algn="l"/>
                <a:tab pos="4978400" algn="l"/>
                <a:tab pos="5427663" algn="l"/>
                <a:tab pos="5876925" algn="l"/>
                <a:tab pos="6326188" algn="l"/>
                <a:tab pos="6775450" algn="l"/>
                <a:tab pos="7224713" algn="l"/>
                <a:tab pos="7673975" algn="l"/>
                <a:tab pos="8123238" algn="l"/>
                <a:tab pos="8572500" algn="l"/>
                <a:tab pos="9021763" algn="l"/>
              </a:tabLst>
            </a:pPr>
            <a:r>
              <a:rPr lang="el-GR" sz="2100" dirty="0"/>
              <a:t>Οντότητες με πολλαπλές τοποθεσίες</a:t>
            </a:r>
            <a:r>
              <a:rPr lang="en-US" sz="2100" dirty="0"/>
              <a:t>:</a:t>
            </a:r>
            <a:r>
              <a:rPr lang="el-GR" sz="2100" dirty="0"/>
              <a:t> ένας κωδικός για κάθε τοποθεσία. Για τα φυσικά πρόσωπα ο </a:t>
            </a:r>
            <a:r>
              <a:rPr lang="en-US" sz="2100" dirty="0"/>
              <a:t>base HIN</a:t>
            </a:r>
            <a:r>
              <a:rPr lang="el-GR" sz="2100" dirty="0"/>
              <a:t> είναι κοινός.</a:t>
            </a:r>
          </a:p>
          <a:p>
            <a:pPr lvl="1" algn="just">
              <a:tabLst>
                <a:tab pos="381000" algn="l"/>
                <a:tab pos="485775" algn="l"/>
                <a:tab pos="935038" algn="l"/>
                <a:tab pos="1384300" algn="l"/>
                <a:tab pos="1833563" algn="l"/>
                <a:tab pos="2282825" algn="l"/>
                <a:tab pos="2732088" algn="l"/>
                <a:tab pos="3181350" algn="l"/>
                <a:tab pos="3630613" algn="l"/>
                <a:tab pos="4079875" algn="l"/>
                <a:tab pos="4529138" algn="l"/>
                <a:tab pos="4978400" algn="l"/>
                <a:tab pos="5427663" algn="l"/>
                <a:tab pos="5876925" algn="l"/>
                <a:tab pos="6326188" algn="l"/>
                <a:tab pos="6775450" algn="l"/>
                <a:tab pos="7224713" algn="l"/>
                <a:tab pos="7673975" algn="l"/>
                <a:tab pos="8123238" algn="l"/>
                <a:tab pos="8572500" algn="l"/>
                <a:tab pos="9021763" algn="l"/>
              </a:tabLst>
            </a:pPr>
            <a:r>
              <a:rPr lang="el-GR" sz="2100" dirty="0"/>
              <a:t>Προσδιορισμός «τμημάτων μέσα σε τμήματα». </a:t>
            </a:r>
          </a:p>
        </p:txBody>
      </p:sp>
    </p:spTree>
    <p:extLst>
      <p:ext uri="{BB962C8B-B14F-4D97-AF65-F5344CB8AC3E}">
        <p14:creationId xmlns:p14="http://schemas.microsoft.com/office/powerpoint/2010/main" val="198885418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Χαρακτηριστικά του </a:t>
            </a:r>
            <a:r>
              <a:rPr lang="en-US" dirty="0"/>
              <a:t>ICD-10</a:t>
            </a:r>
          </a:p>
        </p:txBody>
      </p:sp>
      <p:sp>
        <p:nvSpPr>
          <p:cNvPr id="3" name="Content Placeholder 2"/>
          <p:cNvSpPr>
            <a:spLocks noGrp="1"/>
          </p:cNvSpPr>
          <p:nvPr>
            <p:ph idx="1"/>
          </p:nvPr>
        </p:nvSpPr>
        <p:spPr/>
        <p:txBody>
          <a:bodyPr>
            <a:normAutofit/>
          </a:bodyPr>
          <a:lstStyle/>
          <a:p>
            <a:pPr marL="45720" indent="0">
              <a:buNone/>
            </a:pPr>
            <a:r>
              <a:rPr lang="el-GR" dirty="0"/>
              <a:t>Τα </a:t>
            </a:r>
            <a:r>
              <a:rPr lang="el-GR" b="1" dirty="0">
                <a:solidFill>
                  <a:srgbClr val="FFFF00"/>
                </a:solidFill>
              </a:rPr>
              <a:t>κυριότερα χαρακτηριστικά</a:t>
            </a:r>
            <a:r>
              <a:rPr lang="el-GR" dirty="0">
                <a:solidFill>
                  <a:srgbClr val="FFFF00"/>
                </a:solidFill>
              </a:rPr>
              <a:t> </a:t>
            </a:r>
            <a:r>
              <a:rPr lang="el-GR" dirty="0"/>
              <a:t>του είναι</a:t>
            </a:r>
            <a:r>
              <a:rPr lang="en-US" dirty="0"/>
              <a:t>:</a:t>
            </a:r>
            <a:endParaRPr lang="en-US" sz="1600" dirty="0"/>
          </a:p>
          <a:p>
            <a:pPr lvl="0"/>
            <a:r>
              <a:rPr lang="el-GR" dirty="0">
                <a:solidFill>
                  <a:srgbClr val="FFC000"/>
                </a:solidFill>
              </a:rPr>
              <a:t>Πληρότητα</a:t>
            </a:r>
            <a:endParaRPr lang="en-US" sz="1600" dirty="0">
              <a:solidFill>
                <a:srgbClr val="FFC000"/>
              </a:solidFill>
            </a:endParaRPr>
          </a:p>
          <a:p>
            <a:pPr lvl="1"/>
            <a:r>
              <a:rPr lang="el-GR" dirty="0"/>
              <a:t>Η πληρότητα σημαίνει ότι όλες ουσιαστικά οι διαδικασίες έχουν έναν μοναδικό κώδικα</a:t>
            </a:r>
            <a:endParaRPr lang="en-US" sz="1400" dirty="0"/>
          </a:p>
          <a:p>
            <a:pPr lvl="0"/>
            <a:r>
              <a:rPr lang="el-GR" dirty="0">
                <a:solidFill>
                  <a:srgbClr val="FFC000"/>
                </a:solidFill>
              </a:rPr>
              <a:t>Επεκτασιμότητα</a:t>
            </a:r>
            <a:endParaRPr lang="en-US" sz="1600" dirty="0">
              <a:solidFill>
                <a:srgbClr val="FFC000"/>
              </a:solidFill>
            </a:endParaRPr>
          </a:p>
          <a:p>
            <a:pPr lvl="1"/>
            <a:r>
              <a:rPr lang="el-GR" dirty="0"/>
              <a:t>Το </a:t>
            </a:r>
            <a:r>
              <a:rPr lang="en-US" dirty="0"/>
              <a:t>ICD</a:t>
            </a:r>
            <a:r>
              <a:rPr lang="el-GR" dirty="0"/>
              <a:t>-10 επεκτείνεται εύκολα για να επιτρέψει ετήσιες προσθήκες κώδικα, όπως νέες ιατρικές διαδικασίες</a:t>
            </a:r>
            <a:endParaRPr lang="en-US" sz="1400" dirty="0"/>
          </a:p>
          <a:p>
            <a:pPr lvl="0"/>
            <a:r>
              <a:rPr lang="el-GR" dirty="0" err="1">
                <a:solidFill>
                  <a:srgbClr val="FFC000"/>
                </a:solidFill>
              </a:rPr>
              <a:t>Πολυαξονικότητα</a:t>
            </a:r>
            <a:endParaRPr lang="en-US" sz="1600" dirty="0">
              <a:solidFill>
                <a:srgbClr val="FFC000"/>
              </a:solidFill>
            </a:endParaRPr>
          </a:p>
          <a:p>
            <a:pPr lvl="1"/>
            <a:r>
              <a:rPr lang="el-GR" dirty="0"/>
              <a:t>Το </a:t>
            </a:r>
            <a:r>
              <a:rPr lang="en-US" dirty="0"/>
              <a:t>ICD</a:t>
            </a:r>
            <a:r>
              <a:rPr lang="el-GR" dirty="0"/>
              <a:t>-10 είναι </a:t>
            </a:r>
            <a:r>
              <a:rPr lang="el-GR" dirty="0" err="1"/>
              <a:t>πολυαξονικό</a:t>
            </a:r>
            <a:r>
              <a:rPr lang="el-GR" dirty="0"/>
              <a:t>. Το αποτέλεσμα είναι ένας υψηλότερος βαθμός ακρίβειας. Κάθε χαρακτήρας έχει συγκεκριμένη σημασία και μπορεί να αντιμετωπισθεί χωριστά</a:t>
            </a:r>
            <a:endParaRPr lang="en-US" sz="1400" dirty="0"/>
          </a:p>
          <a:p>
            <a:pPr lvl="0"/>
            <a:r>
              <a:rPr lang="el-GR" dirty="0">
                <a:solidFill>
                  <a:srgbClr val="FFC000"/>
                </a:solidFill>
              </a:rPr>
              <a:t>Τυποποιημένη ορολογία</a:t>
            </a:r>
            <a:endParaRPr lang="en-US" sz="1600" dirty="0">
              <a:solidFill>
                <a:srgbClr val="FFC000"/>
              </a:solidFill>
            </a:endParaRPr>
          </a:p>
          <a:p>
            <a:pPr lvl="1"/>
            <a:r>
              <a:rPr lang="el-GR" dirty="0"/>
              <a:t>Υπάρχει μια τυποποιημένη έννοια για κάθε έναν χαρακτήρα. Με αυτόν τον τρόπο αποφεύγεται η σύγχυση και οι πολλαπλές έννοιες για το ίδιο πράγμα. Η ορολογία είναι ένας άλλος παράγοντας που συμβάλλει στην ακρίβεια</a:t>
            </a:r>
            <a:endParaRPr lang="en-US" sz="1400" dirty="0"/>
          </a:p>
        </p:txBody>
      </p:sp>
    </p:spTree>
    <p:extLst>
      <p:ext uri="{BB962C8B-B14F-4D97-AF65-F5344CB8AC3E}">
        <p14:creationId xmlns:p14="http://schemas.microsoft.com/office/powerpoint/2010/main" val="3055231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5" name="Rectangle 1"/>
          <p:cNvSpPr>
            <a:spLocks noGrp="1" noChangeArrowheads="1"/>
          </p:cNvSpPr>
          <p:nvPr>
            <p:ph type="title" idx="4294967295"/>
          </p:nvPr>
        </p:nvSpPr>
        <p:spPr>
          <a:xfrm>
            <a:off x="152400" y="76200"/>
            <a:ext cx="9080500" cy="1143000"/>
          </a:xfrm>
        </p:spPr>
        <p:txBody>
          <a:bodyPr>
            <a:norm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sz="3200" dirty="0"/>
              <a:t>Αναγνωριστικά προϊόντων και ετικετών προμηθευτών</a:t>
            </a:r>
          </a:p>
        </p:txBody>
      </p:sp>
      <p:sp>
        <p:nvSpPr>
          <p:cNvPr id="175106" name="Rectangle 2"/>
          <p:cNvSpPr>
            <a:spLocks noGrp="1" noChangeArrowheads="1"/>
          </p:cNvSpPr>
          <p:nvPr>
            <p:ph type="body" idx="4294967295"/>
          </p:nvPr>
        </p:nvSpPr>
        <p:spPr>
          <a:xfrm>
            <a:off x="609600" y="1752600"/>
            <a:ext cx="8304213" cy="4270375"/>
          </a:xfrm>
        </p:spPr>
        <p:txBody>
          <a:bodyPr/>
          <a:lstStyle/>
          <a:p>
            <a:pPr algn="just">
              <a:tabLst>
                <a:tab pos="381000" algn="l"/>
                <a:tab pos="485775" algn="l"/>
                <a:tab pos="935038" algn="l"/>
                <a:tab pos="1384300" algn="l"/>
                <a:tab pos="1833563" algn="l"/>
                <a:tab pos="2282825" algn="l"/>
                <a:tab pos="2732088" algn="l"/>
                <a:tab pos="3181350" algn="l"/>
                <a:tab pos="3630613" algn="l"/>
                <a:tab pos="4079875" algn="l"/>
                <a:tab pos="4529138" algn="l"/>
                <a:tab pos="4978400" algn="l"/>
                <a:tab pos="5427663" algn="l"/>
                <a:tab pos="5876925" algn="l"/>
                <a:tab pos="6326188" algn="l"/>
                <a:tab pos="6775450" algn="l"/>
                <a:tab pos="7224713" algn="l"/>
                <a:tab pos="7673975" algn="l"/>
                <a:tab pos="8123238" algn="l"/>
                <a:tab pos="8572500" algn="l"/>
                <a:tab pos="9021763" algn="l"/>
              </a:tabLst>
            </a:pPr>
            <a:r>
              <a:rPr lang="en-US" sz="2600" dirty="0"/>
              <a:t>Labeler identification code (LIC):</a:t>
            </a:r>
            <a:r>
              <a:rPr lang="el-GR" sz="2600" dirty="0"/>
              <a:t> μπορεί να χρησιμοποιηθεί με ή χωρίς την χρήση </a:t>
            </a:r>
            <a:r>
              <a:rPr lang="en-US" sz="2600" dirty="0"/>
              <a:t>bar codes.</a:t>
            </a:r>
          </a:p>
          <a:p>
            <a:pPr algn="just">
              <a:tabLst>
                <a:tab pos="381000" algn="l"/>
                <a:tab pos="485775" algn="l"/>
                <a:tab pos="935038" algn="l"/>
                <a:tab pos="1384300" algn="l"/>
                <a:tab pos="1833563" algn="l"/>
                <a:tab pos="2282825" algn="l"/>
                <a:tab pos="2732088" algn="l"/>
                <a:tab pos="3181350" algn="l"/>
                <a:tab pos="3630613" algn="l"/>
                <a:tab pos="4079875" algn="l"/>
                <a:tab pos="4529138" algn="l"/>
                <a:tab pos="4978400" algn="l"/>
                <a:tab pos="5427663" algn="l"/>
                <a:tab pos="5876925" algn="l"/>
                <a:tab pos="6326188" algn="l"/>
                <a:tab pos="6775450" algn="l"/>
                <a:tab pos="7224713" algn="l"/>
                <a:tab pos="7673975" algn="l"/>
                <a:tab pos="8123238" algn="l"/>
                <a:tab pos="8572500" algn="l"/>
                <a:tab pos="9021763" algn="l"/>
              </a:tabLst>
            </a:pPr>
            <a:endParaRPr lang="en-US" sz="2600" dirty="0"/>
          </a:p>
          <a:p>
            <a:pPr algn="just">
              <a:tabLst>
                <a:tab pos="381000" algn="l"/>
                <a:tab pos="485775" algn="l"/>
                <a:tab pos="935038" algn="l"/>
                <a:tab pos="1384300" algn="l"/>
                <a:tab pos="1833563" algn="l"/>
                <a:tab pos="2282825" algn="l"/>
                <a:tab pos="2732088" algn="l"/>
                <a:tab pos="3181350" algn="l"/>
                <a:tab pos="3630613" algn="l"/>
                <a:tab pos="4079875" algn="l"/>
                <a:tab pos="4529138" algn="l"/>
                <a:tab pos="4978400" algn="l"/>
                <a:tab pos="5427663" algn="l"/>
                <a:tab pos="5876925" algn="l"/>
                <a:tab pos="6326188" algn="l"/>
                <a:tab pos="6775450" algn="l"/>
                <a:tab pos="7224713" algn="l"/>
                <a:tab pos="7673975" algn="l"/>
                <a:tab pos="8123238" algn="l"/>
                <a:tab pos="8572500" algn="l"/>
                <a:tab pos="9021763" algn="l"/>
              </a:tabLst>
            </a:pPr>
            <a:r>
              <a:rPr lang="en-US" sz="2600" dirty="0"/>
              <a:t>EAN/UCC (UPC </a:t>
            </a:r>
            <a:r>
              <a:rPr lang="el-GR" sz="2600" dirty="0"/>
              <a:t>παλαιότερα</a:t>
            </a:r>
            <a:r>
              <a:rPr lang="en-US" sz="2600" dirty="0"/>
              <a:t>):</a:t>
            </a:r>
            <a:r>
              <a:rPr lang="el-GR" sz="2600" dirty="0"/>
              <a:t> Οι κωδικοί που χρησιμοποιούνται ευρύτατα στο λιανικό εμπόριο, μπορούν να χρησιμοποιηθούν ως αναγνωριστικά και στον τομέα υγείας.</a:t>
            </a:r>
          </a:p>
        </p:txBody>
      </p:sp>
    </p:spTree>
    <p:extLst>
      <p:ext uri="{BB962C8B-B14F-4D97-AF65-F5344CB8AC3E}">
        <p14:creationId xmlns:p14="http://schemas.microsoft.com/office/powerpoint/2010/main" val="290294704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3" name="Rectangle 1"/>
          <p:cNvSpPr>
            <a:spLocks noGrp="1" noChangeArrowheads="1"/>
          </p:cNvSpPr>
          <p:nvPr>
            <p:ph type="title" idx="4294967295"/>
          </p:nvPr>
        </p:nvSpPr>
        <p:spPr>
          <a:xfrm>
            <a:off x="668338" y="530225"/>
            <a:ext cx="8169275" cy="612775"/>
          </a:xfrm>
        </p:spPr>
        <p:txBody>
          <a:bodyPr>
            <a:normAutofit fontScale="90000"/>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dirty="0"/>
              <a:t>Πρότυπα ασφάλειας</a:t>
            </a:r>
          </a:p>
        </p:txBody>
      </p:sp>
      <p:pic>
        <p:nvPicPr>
          <p:cNvPr id="17715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8338" y="1641475"/>
            <a:ext cx="8253412" cy="4926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Tree>
    <p:extLst>
      <p:ext uri="{BB962C8B-B14F-4D97-AF65-F5344CB8AC3E}">
        <p14:creationId xmlns:p14="http://schemas.microsoft.com/office/powerpoint/2010/main" val="272511431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1" name="Rectangle 1"/>
          <p:cNvSpPr>
            <a:spLocks noGrp="1" noChangeArrowheads="1"/>
          </p:cNvSpPr>
          <p:nvPr>
            <p:ph type="title" idx="4294967295"/>
          </p:nvPr>
        </p:nvSpPr>
        <p:spPr>
          <a:xfrm>
            <a:off x="685800" y="377825"/>
            <a:ext cx="6172200" cy="765175"/>
          </a:xfrm>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dirty="0"/>
              <a:t>Πρότυπα ασφάλειας (1)</a:t>
            </a:r>
          </a:p>
        </p:txBody>
      </p:sp>
      <p:sp>
        <p:nvSpPr>
          <p:cNvPr id="179202" name="Rectangle 2"/>
          <p:cNvSpPr>
            <a:spLocks noGrp="1" noChangeArrowheads="1"/>
          </p:cNvSpPr>
          <p:nvPr>
            <p:ph type="body" idx="4294967295"/>
          </p:nvPr>
        </p:nvSpPr>
        <p:spPr>
          <a:xfrm>
            <a:off x="381000" y="1673225"/>
            <a:ext cx="8382000" cy="4270375"/>
          </a:xfrm>
        </p:spPr>
        <p:txBody>
          <a:bodyPr/>
          <a:lstStyle/>
          <a:p>
            <a:pPr algn="just">
              <a:buFont typeface="Arial" pitchFamily="34" charset="0"/>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sz="2200" dirty="0"/>
              <a:t>Η ηλεκτρονική αποθήκευση, επεξεργασία και μεταφορά των ιατρικών δεδομένων προσφέρει σημαντικά πλεονεκτήματα</a:t>
            </a:r>
          </a:p>
          <a:p>
            <a:pPr algn="just">
              <a:buFont typeface="Arial" pitchFamily="34" charset="0"/>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sz="2200" dirty="0"/>
          </a:p>
          <a:p>
            <a:pPr algn="just">
              <a:buFont typeface="Arial" pitchFamily="34" charset="0"/>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sz="2200" dirty="0"/>
              <a:t>Παράλληλα όμως, αυξάνει τους κίνδυνους μη εξουσιοδοτημένης πρόσβασης, επεξεργασίας και αποκάλυψης των ιατρικών δεδομένων</a:t>
            </a:r>
            <a:endParaRPr lang="en-US" sz="2200" dirty="0"/>
          </a:p>
          <a:p>
            <a:pPr algn="just">
              <a:buFont typeface="Arial" pitchFamily="34" charset="0"/>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sz="2200" dirty="0"/>
          </a:p>
          <a:p>
            <a:pPr algn="just">
              <a:buFont typeface="Arial" pitchFamily="34" charset="0"/>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sz="2200" dirty="0"/>
              <a:t>Κατά συνέπεια, πρέπει να διασφαλίζεται ένα σύνολο βασικών απαιτήσεων για την ασφάλεια δεδομένων</a:t>
            </a:r>
          </a:p>
        </p:txBody>
      </p:sp>
    </p:spTree>
    <p:extLst>
      <p:ext uri="{BB962C8B-B14F-4D97-AF65-F5344CB8AC3E}">
        <p14:creationId xmlns:p14="http://schemas.microsoft.com/office/powerpoint/2010/main" val="51291101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49" name="Rectangle 1"/>
          <p:cNvSpPr>
            <a:spLocks noGrp="1" noChangeArrowheads="1"/>
          </p:cNvSpPr>
          <p:nvPr>
            <p:ph type="title" idx="4294967295"/>
          </p:nvPr>
        </p:nvSpPr>
        <p:spPr>
          <a:xfrm>
            <a:off x="914400" y="149225"/>
            <a:ext cx="6172200" cy="1069975"/>
          </a:xfrm>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dirty="0"/>
              <a:t>Πρότυπα ασφάλειας (2)</a:t>
            </a:r>
          </a:p>
        </p:txBody>
      </p:sp>
      <p:sp>
        <p:nvSpPr>
          <p:cNvPr id="181250" name="Rectangle 2"/>
          <p:cNvSpPr>
            <a:spLocks noGrp="1" noChangeArrowheads="1"/>
          </p:cNvSpPr>
          <p:nvPr>
            <p:ph type="body" idx="4294967295"/>
          </p:nvPr>
        </p:nvSpPr>
        <p:spPr>
          <a:xfrm>
            <a:off x="228600" y="1752600"/>
            <a:ext cx="8685213" cy="4724400"/>
          </a:xfrm>
        </p:spPr>
        <p:txBody>
          <a:bodyPr>
            <a:normAutofit/>
          </a:bodyPr>
          <a:lstStyle/>
          <a:p>
            <a:pPr algn="jus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sz="2200" b="1" dirty="0">
                <a:solidFill>
                  <a:srgbClr val="FFFF00"/>
                </a:solidFill>
              </a:rPr>
              <a:t>Εμπιστευτικότητα (</a:t>
            </a:r>
            <a:r>
              <a:rPr lang="en-US" sz="2200" b="1" dirty="0">
                <a:solidFill>
                  <a:srgbClr val="FFFF00"/>
                </a:solidFill>
              </a:rPr>
              <a:t>confidentiality</a:t>
            </a:r>
            <a:r>
              <a:rPr lang="el-GR" sz="2200" b="1" dirty="0">
                <a:solidFill>
                  <a:srgbClr val="FFFF00"/>
                </a:solidFill>
              </a:rPr>
              <a:t>)</a:t>
            </a:r>
            <a:r>
              <a:rPr lang="el-GR" sz="2200" dirty="0">
                <a:solidFill>
                  <a:srgbClr val="FFFF00"/>
                </a:solidFill>
              </a:rPr>
              <a:t>: </a:t>
            </a:r>
            <a:r>
              <a:rPr lang="el-GR" sz="2200" dirty="0"/>
              <a:t>η διασφάλιση ότι τα στοιχεία ασθενών δεν παρέχονται ή αποκαλύπτονται σε αναρμόδια άτομα</a:t>
            </a:r>
          </a:p>
          <a:p>
            <a:pPr algn="jus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sz="2200" b="1" dirty="0">
                <a:solidFill>
                  <a:srgbClr val="FFFF00"/>
                </a:solidFill>
              </a:rPr>
              <a:t>Ακεραιότητα (</a:t>
            </a:r>
            <a:r>
              <a:rPr lang="en-US" sz="2200" b="1" dirty="0">
                <a:solidFill>
                  <a:srgbClr val="FFFF00"/>
                </a:solidFill>
              </a:rPr>
              <a:t>integrity</a:t>
            </a:r>
            <a:r>
              <a:rPr lang="el-GR" sz="2200" b="1" dirty="0">
                <a:solidFill>
                  <a:srgbClr val="FFFF00"/>
                </a:solidFill>
              </a:rPr>
              <a:t>)</a:t>
            </a:r>
            <a:r>
              <a:rPr lang="el-GR" sz="2200" dirty="0">
                <a:solidFill>
                  <a:srgbClr val="FFFF00"/>
                </a:solidFill>
              </a:rPr>
              <a:t>: </a:t>
            </a:r>
            <a:r>
              <a:rPr lang="el-GR" sz="2200" dirty="0"/>
              <a:t>η εξασφάλιση ότι τα στοιχεία ασθενών δεν μπορούν να μεταβληθούν ή να διαγραφούν από αναρμόδια άτομα</a:t>
            </a:r>
          </a:p>
          <a:p>
            <a:pPr algn="jus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sz="2200" b="1" dirty="0">
                <a:solidFill>
                  <a:srgbClr val="FFFF00"/>
                </a:solidFill>
              </a:rPr>
              <a:t>Αυθεντικότητα (</a:t>
            </a:r>
            <a:r>
              <a:rPr lang="en-US" sz="2200" b="1" dirty="0">
                <a:solidFill>
                  <a:srgbClr val="FFFF00"/>
                </a:solidFill>
              </a:rPr>
              <a:t>authentication</a:t>
            </a:r>
            <a:r>
              <a:rPr lang="el-GR" sz="2200" b="1" dirty="0">
                <a:solidFill>
                  <a:srgbClr val="FFFF00"/>
                </a:solidFill>
              </a:rPr>
              <a:t>)</a:t>
            </a:r>
            <a:r>
              <a:rPr lang="el-GR" sz="2200" dirty="0">
                <a:solidFill>
                  <a:srgbClr val="FFFF00"/>
                </a:solidFill>
              </a:rPr>
              <a:t>: </a:t>
            </a:r>
            <a:r>
              <a:rPr lang="el-GR" sz="2200" dirty="0"/>
              <a:t>η επιβεβαίωση ότι ένα πρόσωπο είναι πράγματι αυτό που ισχυρίζεται ότι είναι</a:t>
            </a:r>
          </a:p>
          <a:p>
            <a:pPr algn="jus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sz="2200" b="1" dirty="0">
                <a:solidFill>
                  <a:srgbClr val="FFFF00"/>
                </a:solidFill>
              </a:rPr>
              <a:t>Υπευθυνότητα (</a:t>
            </a:r>
            <a:r>
              <a:rPr lang="en-US" sz="2200" b="1" dirty="0">
                <a:solidFill>
                  <a:srgbClr val="FFFF00"/>
                </a:solidFill>
              </a:rPr>
              <a:t>accountability</a:t>
            </a:r>
            <a:r>
              <a:rPr lang="el-GR" sz="2200" dirty="0">
                <a:solidFill>
                  <a:srgbClr val="FFFF00"/>
                </a:solidFill>
              </a:rPr>
              <a:t>): </a:t>
            </a:r>
            <a:r>
              <a:rPr lang="el-GR" sz="2200" dirty="0"/>
              <a:t>η δυνατότητα εντοπισμού των ενεργειών κάθε ατόμου</a:t>
            </a:r>
          </a:p>
          <a:p>
            <a:pPr algn="jus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sz="2200" b="1" dirty="0">
                <a:solidFill>
                  <a:srgbClr val="FFFF00"/>
                </a:solidFill>
              </a:rPr>
              <a:t>Διαθεσιμότητα (</a:t>
            </a:r>
            <a:r>
              <a:rPr lang="en-US" sz="2200" b="1" dirty="0">
                <a:solidFill>
                  <a:srgbClr val="FFFF00"/>
                </a:solidFill>
              </a:rPr>
              <a:t>availability</a:t>
            </a:r>
            <a:r>
              <a:rPr lang="el-GR" sz="2200" b="1" dirty="0">
                <a:solidFill>
                  <a:srgbClr val="FFFF00"/>
                </a:solidFill>
              </a:rPr>
              <a:t>): </a:t>
            </a:r>
            <a:r>
              <a:rPr lang="el-GR" sz="2200" dirty="0"/>
              <a:t>Αναφέρεται στην δυνατότητα άμεσης πρόσβασης στα δεδομένα από τους εξουσιοδοτημένους χρήστες</a:t>
            </a:r>
          </a:p>
        </p:txBody>
      </p:sp>
    </p:spTree>
    <p:extLst>
      <p:ext uri="{BB962C8B-B14F-4D97-AF65-F5344CB8AC3E}">
        <p14:creationId xmlns:p14="http://schemas.microsoft.com/office/powerpoint/2010/main" val="37428461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7" name="Rectangle 1"/>
          <p:cNvSpPr>
            <a:spLocks noGrp="1" noChangeArrowheads="1"/>
          </p:cNvSpPr>
          <p:nvPr>
            <p:ph type="title" idx="4294967295"/>
          </p:nvPr>
        </p:nvSpPr>
        <p:spPr>
          <a:xfrm>
            <a:off x="304800" y="304800"/>
            <a:ext cx="8304213" cy="841375"/>
          </a:xfrm>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dirty="0"/>
              <a:t>Πρότυπα ασφάλειας προϊόντων (1)</a:t>
            </a:r>
          </a:p>
        </p:txBody>
      </p:sp>
      <p:sp>
        <p:nvSpPr>
          <p:cNvPr id="183298" name="Rectangle 2"/>
          <p:cNvSpPr>
            <a:spLocks noGrp="1" noChangeArrowheads="1"/>
          </p:cNvSpPr>
          <p:nvPr>
            <p:ph type="body" idx="4294967295"/>
          </p:nvPr>
        </p:nvSpPr>
        <p:spPr>
          <a:xfrm>
            <a:off x="609600" y="1752600"/>
            <a:ext cx="8304213" cy="5029200"/>
          </a:xfrm>
        </p:spPr>
        <p:txBody>
          <a:bodyPr>
            <a:normAutofit/>
          </a:bodyPr>
          <a:lstStyle/>
          <a:p>
            <a:pPr algn="jus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sz="2400" dirty="0"/>
              <a:t>Διασφαλίζουν ότι τα προϊόντα μπορούν να χρησιμοποιηθούν με ασφάλεια από τον άνθρωπο. </a:t>
            </a:r>
          </a:p>
          <a:p>
            <a:pPr algn="jus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sz="2400" dirty="0"/>
          </a:p>
          <a:p>
            <a:pPr algn="jus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sz="2400" dirty="0"/>
              <a:t>Τρεις βασικές ευρωπαϊκές οδηγίες</a:t>
            </a:r>
            <a:r>
              <a:rPr lang="en-US" sz="2400" dirty="0"/>
              <a:t>:</a:t>
            </a:r>
          </a:p>
          <a:p>
            <a:pPr lvl="1" algn="jus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sz="2200" dirty="0"/>
              <a:t>93/42/Ε</a:t>
            </a:r>
            <a:r>
              <a:rPr lang="en-US" sz="2200" dirty="0"/>
              <a:t>C:</a:t>
            </a:r>
            <a:r>
              <a:rPr lang="el-GR" sz="2200" dirty="0"/>
              <a:t> </a:t>
            </a:r>
            <a:r>
              <a:rPr lang="el-GR" sz="2200" dirty="0" err="1"/>
              <a:t>ιατρικοτεχνολογικά</a:t>
            </a:r>
            <a:r>
              <a:rPr lang="el-GR" sz="2200" dirty="0"/>
              <a:t>  προϊόντα</a:t>
            </a:r>
          </a:p>
          <a:p>
            <a:pPr lvl="1" algn="jus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sz="2200" dirty="0"/>
              <a:t>90/385/</a:t>
            </a:r>
            <a:r>
              <a:rPr lang="en-US" sz="2200" dirty="0"/>
              <a:t>EEC:</a:t>
            </a:r>
            <a:r>
              <a:rPr lang="el-GR" sz="2200" dirty="0"/>
              <a:t> ενεργά </a:t>
            </a:r>
            <a:r>
              <a:rPr lang="el-GR" sz="2200" dirty="0" err="1"/>
              <a:t>εμφυτεύσιμα</a:t>
            </a:r>
            <a:r>
              <a:rPr lang="el-GR" sz="2200" dirty="0"/>
              <a:t> </a:t>
            </a:r>
            <a:r>
              <a:rPr lang="el-GR" sz="2200" dirty="0" err="1"/>
              <a:t>ιατρικοτεχνολογικά</a:t>
            </a:r>
            <a:r>
              <a:rPr lang="el-GR" sz="2200" dirty="0"/>
              <a:t>  προϊόντα</a:t>
            </a:r>
          </a:p>
          <a:p>
            <a:pPr lvl="1" algn="jus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sz="2200" dirty="0"/>
              <a:t>98/79/ΕΕ</a:t>
            </a:r>
            <a:r>
              <a:rPr lang="en-US" sz="2200" dirty="0"/>
              <a:t>C:</a:t>
            </a:r>
            <a:r>
              <a:rPr lang="el-GR" sz="2200" dirty="0"/>
              <a:t> </a:t>
            </a:r>
            <a:r>
              <a:rPr lang="en-US" sz="2200" dirty="0"/>
              <a:t>in</a:t>
            </a:r>
            <a:r>
              <a:rPr lang="el-GR" sz="2200" dirty="0"/>
              <a:t> </a:t>
            </a:r>
            <a:r>
              <a:rPr lang="en-US" sz="2200" dirty="0"/>
              <a:t>vitro</a:t>
            </a:r>
            <a:r>
              <a:rPr lang="el-GR" sz="2200" dirty="0"/>
              <a:t> διαγνωστικά</a:t>
            </a:r>
          </a:p>
        </p:txBody>
      </p:sp>
    </p:spTree>
    <p:extLst>
      <p:ext uri="{BB962C8B-B14F-4D97-AF65-F5344CB8AC3E}">
        <p14:creationId xmlns:p14="http://schemas.microsoft.com/office/powerpoint/2010/main" val="8771630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5" name="Rectangle 1"/>
          <p:cNvSpPr>
            <a:spLocks noGrp="1" noChangeArrowheads="1"/>
          </p:cNvSpPr>
          <p:nvPr>
            <p:ph type="title" idx="4294967295"/>
          </p:nvPr>
        </p:nvSpPr>
        <p:spPr>
          <a:xfrm>
            <a:off x="306387" y="225425"/>
            <a:ext cx="8609013" cy="917575"/>
          </a:xfrm>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dirty="0"/>
              <a:t>Πρότυπα ασφάλειας προϊόντων (2)</a:t>
            </a:r>
          </a:p>
        </p:txBody>
      </p:sp>
      <p:sp>
        <p:nvSpPr>
          <p:cNvPr id="185346" name="Rectangle 2"/>
          <p:cNvSpPr>
            <a:spLocks noGrp="1" noChangeArrowheads="1"/>
          </p:cNvSpPr>
          <p:nvPr>
            <p:ph type="body" idx="4294967295"/>
          </p:nvPr>
        </p:nvSpPr>
        <p:spPr>
          <a:xfrm>
            <a:off x="228600" y="1600200"/>
            <a:ext cx="8685213" cy="4959350"/>
          </a:xfrm>
        </p:spPr>
        <p:txBody>
          <a:bodyPr>
            <a:noAutofit/>
          </a:bodyPr>
          <a:lstStyle/>
          <a:p>
            <a:pPr algn="jus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sz="2400" dirty="0"/>
              <a:t>Βάσει του βαθμού επικινδυνότητας τους, τα </a:t>
            </a:r>
            <a:r>
              <a:rPr lang="el-GR" sz="2400" dirty="0" err="1"/>
              <a:t>ιατρικοτεχνολογικά</a:t>
            </a:r>
            <a:r>
              <a:rPr lang="el-GR" sz="2400" dirty="0"/>
              <a:t> προϊόντα κατατάσσονται σε </a:t>
            </a:r>
            <a:r>
              <a:rPr lang="el-GR" sz="2400" dirty="0">
                <a:solidFill>
                  <a:srgbClr val="FFFF00"/>
                </a:solidFill>
              </a:rPr>
              <a:t>4 κατηγορίες</a:t>
            </a:r>
            <a:r>
              <a:rPr lang="en-US" sz="2400" dirty="0"/>
              <a:t>:</a:t>
            </a:r>
          </a:p>
          <a:p>
            <a:pPr algn="just">
              <a:buFont typeface="Times New Roman" pitchFamily="18" charset="0"/>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sz="2400" dirty="0"/>
          </a:p>
          <a:p>
            <a:pPr lvl="1" algn="jus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sz="2200" dirty="0">
                <a:solidFill>
                  <a:srgbClr val="FFC000"/>
                </a:solidFill>
              </a:rPr>
              <a:t>Κατηγορία Ι</a:t>
            </a:r>
            <a:r>
              <a:rPr lang="en-US" sz="2200" dirty="0">
                <a:solidFill>
                  <a:srgbClr val="FFC000"/>
                </a:solidFill>
              </a:rPr>
              <a:t>:</a:t>
            </a:r>
            <a:r>
              <a:rPr lang="el-GR" sz="2200" dirty="0">
                <a:solidFill>
                  <a:srgbClr val="FFC000"/>
                </a:solidFill>
              </a:rPr>
              <a:t> </a:t>
            </a:r>
            <a:r>
              <a:rPr lang="el-GR" sz="2200" dirty="0"/>
              <a:t>μηχανήματα χαμηλής επικινδυνότητας (π.χ. στηθοσκόπια, νοσοκομειακά κρεβάτια)</a:t>
            </a:r>
          </a:p>
          <a:p>
            <a:pPr lvl="1" algn="jus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sz="2200" dirty="0">
                <a:solidFill>
                  <a:srgbClr val="FFC000"/>
                </a:solidFill>
              </a:rPr>
              <a:t>Κατηγορία ΙΙ</a:t>
            </a:r>
            <a:r>
              <a:rPr lang="en-US" sz="2200" dirty="0">
                <a:solidFill>
                  <a:srgbClr val="FFC000"/>
                </a:solidFill>
              </a:rPr>
              <a:t>a:</a:t>
            </a:r>
            <a:r>
              <a:rPr lang="el-GR" sz="2200" dirty="0">
                <a:solidFill>
                  <a:srgbClr val="FFC000"/>
                </a:solidFill>
              </a:rPr>
              <a:t> </a:t>
            </a:r>
            <a:r>
              <a:rPr lang="el-GR" sz="2200" dirty="0"/>
              <a:t>προϊόντα χαμηλής έως μέσης επικινδυνότητας (π.χ. βοηθήματα ακοής, ηλεκτροκαρδιογράφοι)</a:t>
            </a:r>
          </a:p>
          <a:p>
            <a:pPr lvl="1" algn="jus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sz="2200" dirty="0">
                <a:solidFill>
                  <a:srgbClr val="FFC000"/>
                </a:solidFill>
              </a:rPr>
              <a:t>Κατηγορία ΙΙ</a:t>
            </a:r>
            <a:r>
              <a:rPr lang="en-US" sz="2200" dirty="0">
                <a:solidFill>
                  <a:srgbClr val="FFC000"/>
                </a:solidFill>
              </a:rPr>
              <a:t>b:</a:t>
            </a:r>
            <a:r>
              <a:rPr lang="el-GR" sz="2200" dirty="0">
                <a:solidFill>
                  <a:srgbClr val="FFC000"/>
                </a:solidFill>
              </a:rPr>
              <a:t> </a:t>
            </a:r>
            <a:r>
              <a:rPr lang="el-GR" sz="2200" dirty="0"/>
              <a:t>προϊόντα μέσης έως υψηλής επικινδυνότητας  (π.χ. χειρουργικά </a:t>
            </a:r>
            <a:r>
              <a:rPr lang="en-US" sz="2200" dirty="0"/>
              <a:t>lasers</a:t>
            </a:r>
            <a:r>
              <a:rPr lang="el-GR" sz="2200" dirty="0"/>
              <a:t>, εξοπλισμός εντατικής θεραπείας)</a:t>
            </a:r>
          </a:p>
          <a:p>
            <a:pPr lvl="1" algn="jus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sz="2200" dirty="0">
                <a:solidFill>
                  <a:srgbClr val="FFC000"/>
                </a:solidFill>
              </a:rPr>
              <a:t>Κατηγορία ΙΙ</a:t>
            </a:r>
            <a:r>
              <a:rPr lang="en-US" sz="2200" dirty="0">
                <a:solidFill>
                  <a:srgbClr val="FFC000"/>
                </a:solidFill>
              </a:rPr>
              <a:t>I:</a:t>
            </a:r>
            <a:r>
              <a:rPr lang="el-GR" sz="2200" dirty="0">
                <a:solidFill>
                  <a:srgbClr val="FFC000"/>
                </a:solidFill>
              </a:rPr>
              <a:t> </a:t>
            </a:r>
            <a:r>
              <a:rPr lang="el-GR" sz="2200" dirty="0"/>
              <a:t>προϊόντα υψηλής επικινδυνότητας (π.χ.  βαλβίδες καρδιάς)</a:t>
            </a:r>
          </a:p>
        </p:txBody>
      </p:sp>
    </p:spTree>
    <p:extLst>
      <p:ext uri="{BB962C8B-B14F-4D97-AF65-F5344CB8AC3E}">
        <p14:creationId xmlns:p14="http://schemas.microsoft.com/office/powerpoint/2010/main" val="29945114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3" name="Rectangle 1"/>
          <p:cNvSpPr>
            <a:spLocks noGrp="1" noChangeArrowheads="1"/>
          </p:cNvSpPr>
          <p:nvPr>
            <p:ph type="title" idx="4294967295"/>
          </p:nvPr>
        </p:nvSpPr>
        <p:spPr>
          <a:xfrm>
            <a:off x="228600" y="301625"/>
            <a:ext cx="8532813" cy="841375"/>
          </a:xfrm>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dirty="0"/>
              <a:t>Πρότυπα ασφάλειας προϊόντων (3)</a:t>
            </a:r>
          </a:p>
        </p:txBody>
      </p:sp>
      <p:sp>
        <p:nvSpPr>
          <p:cNvPr id="187394" name="Rectangle 2"/>
          <p:cNvSpPr>
            <a:spLocks noGrp="1" noChangeArrowheads="1"/>
          </p:cNvSpPr>
          <p:nvPr>
            <p:ph type="body" idx="4294967295"/>
          </p:nvPr>
        </p:nvSpPr>
        <p:spPr>
          <a:xfrm>
            <a:off x="609600" y="1752600"/>
            <a:ext cx="8304213" cy="4270375"/>
          </a:xfrm>
        </p:spPr>
        <p:txBody>
          <a:bodyPr>
            <a:normAutofit/>
          </a:bodyPr>
          <a:lstStyle/>
          <a:p>
            <a:pPr algn="jus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sz="2400" dirty="0"/>
              <a:t>Προκειμένου να κυκλοφορήσει ελεύθερα ένα προϊόν θα πρέπει να συμμορφώνεται με ένα σύνολο </a:t>
            </a:r>
            <a:r>
              <a:rPr lang="el-GR" sz="2400" dirty="0">
                <a:solidFill>
                  <a:srgbClr val="FFC000"/>
                </a:solidFill>
              </a:rPr>
              <a:t>βασικών απαιτήσεων </a:t>
            </a:r>
            <a:r>
              <a:rPr lang="el-GR" sz="2400" dirty="0"/>
              <a:t>ασφαλείας</a:t>
            </a:r>
            <a:endParaRPr lang="en-US" sz="2400" dirty="0"/>
          </a:p>
          <a:p>
            <a:pPr algn="jus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sz="2400" dirty="0"/>
          </a:p>
          <a:p>
            <a:pPr algn="jus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sz="2400" dirty="0"/>
              <a:t>Οι απαιτήσεις αυτές διαφοροποιούνται με βάση τον βαθμό επικινδυνότητας του προϊόντος</a:t>
            </a:r>
          </a:p>
        </p:txBody>
      </p:sp>
    </p:spTree>
    <p:extLst>
      <p:ext uri="{BB962C8B-B14F-4D97-AF65-F5344CB8AC3E}">
        <p14:creationId xmlns:p14="http://schemas.microsoft.com/office/powerpoint/2010/main" val="33498335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1" name="Rectangle 1"/>
          <p:cNvSpPr>
            <a:spLocks noGrp="1" noChangeArrowheads="1"/>
          </p:cNvSpPr>
          <p:nvPr>
            <p:ph type="title" idx="4294967295"/>
          </p:nvPr>
        </p:nvSpPr>
        <p:spPr>
          <a:xfrm>
            <a:off x="228600" y="301625"/>
            <a:ext cx="8532813" cy="841375"/>
          </a:xfrm>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dirty="0"/>
              <a:t>Πρότυπα ασφάλειας προϊόντων (4)</a:t>
            </a:r>
          </a:p>
        </p:txBody>
      </p:sp>
      <p:sp>
        <p:nvSpPr>
          <p:cNvPr id="189442" name="Rectangle 2"/>
          <p:cNvSpPr>
            <a:spLocks noGrp="1" noChangeArrowheads="1"/>
          </p:cNvSpPr>
          <p:nvPr>
            <p:ph type="body" idx="4294967295"/>
          </p:nvPr>
        </p:nvSpPr>
        <p:spPr>
          <a:xfrm>
            <a:off x="609600" y="1752600"/>
            <a:ext cx="8304213" cy="4270375"/>
          </a:xfrm>
        </p:spPr>
        <p:txBody>
          <a:bodyPr>
            <a:normAutofit/>
          </a:bodyPr>
          <a:lstStyle/>
          <a:p>
            <a:pPr algn="jus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sz="2400" dirty="0"/>
              <a:t>Η διαδικασία ελέγχου συμμόρφωσης με τις απαιτήσεις διαφοροποιείται επίσης</a:t>
            </a:r>
            <a:r>
              <a:rPr lang="en-US" sz="2400" dirty="0"/>
              <a:t>:</a:t>
            </a:r>
          </a:p>
          <a:p>
            <a:pPr algn="just">
              <a:buFont typeface="Times New Roman" pitchFamily="18" charset="0"/>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sz="2400" dirty="0"/>
          </a:p>
          <a:p>
            <a:pPr lvl="1" algn="jus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sz="2200" dirty="0">
                <a:solidFill>
                  <a:srgbClr val="FFC000"/>
                </a:solidFill>
              </a:rPr>
              <a:t>Πρώτη κατηγορία</a:t>
            </a:r>
            <a:r>
              <a:rPr lang="en-US" sz="2200" dirty="0">
                <a:solidFill>
                  <a:srgbClr val="FFC000"/>
                </a:solidFill>
              </a:rPr>
              <a:t>: </a:t>
            </a:r>
            <a:r>
              <a:rPr lang="el-GR" sz="2200" dirty="0"/>
              <a:t>υποβολή από τον κατασκευαστή τεχνικού αρχείου με αποτελέσματα μετρήσεων.</a:t>
            </a:r>
          </a:p>
          <a:p>
            <a:pPr lvl="1" algn="jus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sz="2200" dirty="0">
                <a:solidFill>
                  <a:srgbClr val="FFC000"/>
                </a:solidFill>
              </a:rPr>
              <a:t>Υπόλοιπες κατηγορίες</a:t>
            </a:r>
            <a:r>
              <a:rPr lang="en-US" sz="2200" dirty="0">
                <a:solidFill>
                  <a:srgbClr val="FFC000"/>
                </a:solidFill>
              </a:rPr>
              <a:t>:</a:t>
            </a:r>
            <a:r>
              <a:rPr lang="el-GR" sz="2200" dirty="0">
                <a:solidFill>
                  <a:srgbClr val="FFC000"/>
                </a:solidFill>
              </a:rPr>
              <a:t> </a:t>
            </a:r>
            <a:r>
              <a:rPr lang="el-GR" sz="2200" dirty="0"/>
              <a:t>έλεγχος από οργανισμό πιστοποίησης είτε των προϊόντων και της παραγωγής είτε του συνολικού συστήματος ποιότητας του κατασκευαστή.</a:t>
            </a:r>
            <a:r>
              <a:rPr lang="en-US" sz="2200" dirty="0"/>
              <a:t> </a:t>
            </a:r>
            <a:r>
              <a:rPr lang="el-GR" sz="2200" dirty="0"/>
              <a:t> </a:t>
            </a:r>
          </a:p>
        </p:txBody>
      </p:sp>
    </p:spTree>
    <p:extLst>
      <p:ext uri="{BB962C8B-B14F-4D97-AF65-F5344CB8AC3E}">
        <p14:creationId xmlns:p14="http://schemas.microsoft.com/office/powerpoint/2010/main" val="153079558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Μειονεκτήματα </a:t>
            </a:r>
            <a:r>
              <a:rPr lang="en-US" dirty="0"/>
              <a:t>ICD-10</a:t>
            </a:r>
          </a:p>
        </p:txBody>
      </p:sp>
      <p:sp>
        <p:nvSpPr>
          <p:cNvPr id="3" name="Content Placeholder 2"/>
          <p:cNvSpPr>
            <a:spLocks noGrp="1"/>
          </p:cNvSpPr>
          <p:nvPr>
            <p:ph idx="1"/>
          </p:nvPr>
        </p:nvSpPr>
        <p:spPr/>
        <p:txBody>
          <a:bodyPr>
            <a:normAutofit lnSpcReduction="10000"/>
          </a:bodyPr>
          <a:lstStyle/>
          <a:p>
            <a:r>
              <a:rPr lang="el-GR" dirty="0"/>
              <a:t>Διατυπώνεται η γνώμη ότι δεν επιτρέπει την αναλυτική αποτύπωση διάγνωσης, συνεπώς απαιτείται η επέκτασή του για να υποστηρίξει το ιατρικό έργο και να αποδειχθεί χρήσιμο και στην ιατρική έρευνα</a:t>
            </a:r>
          </a:p>
          <a:p>
            <a:r>
              <a:rPr lang="el-GR" dirty="0"/>
              <a:t>Παρόλο που το </a:t>
            </a:r>
            <a:r>
              <a:rPr lang="en-US" dirty="0"/>
              <a:t>ICD</a:t>
            </a:r>
            <a:r>
              <a:rPr lang="el-GR" dirty="0"/>
              <a:t>-10 είναι κατάλληλο για πολλές διαφορετικές εφαρμογές, </a:t>
            </a:r>
            <a:r>
              <a:rPr lang="el-GR" dirty="0">
                <a:solidFill>
                  <a:srgbClr val="FFFF00"/>
                </a:solidFill>
              </a:rPr>
              <a:t>δεν παρέχει αρκετές λεπτομέρειες για ορισμένες ειδικότητες</a:t>
            </a:r>
            <a:r>
              <a:rPr lang="el-GR" dirty="0"/>
              <a:t>, και μερικές φορές ίσως να χρειάζονται πληροφορίες σχετικές με τα διαφορετικά χαρακτηριστικά των ταξινομημένων νοσολογικών καταστάσεων</a:t>
            </a:r>
          </a:p>
          <a:p>
            <a:r>
              <a:rPr lang="el-GR" dirty="0"/>
              <a:t>Δεν είναι χρήσιμο για την κωδικοποίηση της λειτουργικότητας και της ανικανότητας ως πτυχών της υγείας, ούτε περιλαμβάνει μια πλήρη σειρά των παρεμβάσεων υγείας ή των αιτιών χρήσης των υπηρεσιών υγείας</a:t>
            </a:r>
          </a:p>
          <a:p>
            <a:pPr lvl="1"/>
            <a:r>
              <a:rPr lang="el-GR" dirty="0"/>
              <a:t>Η λειτουργικότητα και η ανικανότητα έχουν ταξινομηθεί μαζί στη Διεθνή Ταξινόμηση της Λειτουργικότητας, της Ανικανότητας και της Υγείας (Ι</a:t>
            </a:r>
            <a:r>
              <a:rPr lang="en-US" dirty="0" err="1"/>
              <a:t>nternational</a:t>
            </a:r>
            <a:r>
              <a:rPr lang="en-US" dirty="0"/>
              <a:t> Classification of Disability</a:t>
            </a:r>
            <a:r>
              <a:rPr lang="el-GR" dirty="0"/>
              <a:t>, </a:t>
            </a:r>
            <a:r>
              <a:rPr lang="en-US" dirty="0"/>
              <a:t>Functioning and Health</a:t>
            </a:r>
            <a:r>
              <a:rPr lang="el-GR" dirty="0"/>
              <a:t> - </a:t>
            </a:r>
            <a:r>
              <a:rPr lang="en-US" dirty="0"/>
              <a:t>ICF</a:t>
            </a:r>
            <a:r>
              <a:rPr lang="el-GR" dirty="0"/>
              <a:t>).</a:t>
            </a:r>
            <a:endParaRPr lang="en-US" sz="1400" dirty="0"/>
          </a:p>
          <a:p>
            <a:r>
              <a:rPr lang="el-GR" dirty="0"/>
              <a:t>Υπάρχουν επίσης μερικοί περιορισμοί στη χρήση του </a:t>
            </a:r>
            <a:r>
              <a:rPr lang="en-US" dirty="0"/>
              <a:t>ICD</a:t>
            </a:r>
            <a:r>
              <a:rPr lang="el-GR" dirty="0"/>
              <a:t>-10 που αφορούν τις μελέτες οικονομικής φύσης (π.χ. η κοστολόγηση ή η κατανομή των πόρων)</a:t>
            </a:r>
            <a:endParaRPr lang="en-US" sz="1600" dirty="0"/>
          </a:p>
        </p:txBody>
      </p:sp>
    </p:spTree>
    <p:extLst>
      <p:ext uri="{BB962C8B-B14F-4D97-AF65-F5344CB8AC3E}">
        <p14:creationId xmlns:p14="http://schemas.microsoft.com/office/powerpoint/2010/main" val="23947146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ICD-10 (</a:t>
            </a:r>
            <a:r>
              <a:rPr lang="el-GR" dirty="0"/>
              <a:t>τρόπος κωδικοποίησης)</a:t>
            </a:r>
            <a:endParaRPr lang="en-US" dirty="0"/>
          </a:p>
        </p:txBody>
      </p:sp>
      <p:sp>
        <p:nvSpPr>
          <p:cNvPr id="3" name="Content Placeholder 2"/>
          <p:cNvSpPr>
            <a:spLocks noGrp="1"/>
          </p:cNvSpPr>
          <p:nvPr>
            <p:ph idx="1"/>
          </p:nvPr>
        </p:nvSpPr>
        <p:spPr/>
        <p:txBody>
          <a:bodyPr/>
          <a:lstStyle/>
          <a:p>
            <a:r>
              <a:rPr lang="el-GR" dirty="0"/>
              <a:t>Αποτελεί έναν απλό κωδικοποιημένο </a:t>
            </a:r>
            <a:r>
              <a:rPr lang="el-GR" dirty="0">
                <a:solidFill>
                  <a:srgbClr val="FFFF00"/>
                </a:solidFill>
              </a:rPr>
              <a:t>κατάλογο κατηγοριών τριών χαρακτήρων</a:t>
            </a:r>
            <a:r>
              <a:rPr lang="el-GR" dirty="0"/>
              <a:t>, καθεμιά από τις οποίες μπορεί να διαιρεθεί περαιτέρω μέχρι και σε </a:t>
            </a:r>
            <a:r>
              <a:rPr lang="el-GR" dirty="0">
                <a:solidFill>
                  <a:srgbClr val="FFC000"/>
                </a:solidFill>
              </a:rPr>
              <a:t>δέκα υποκατηγορίες τεσσάρων χαρακτήρων</a:t>
            </a:r>
          </a:p>
          <a:p>
            <a:endParaRPr lang="el-GR" dirty="0"/>
          </a:p>
          <a:p>
            <a:r>
              <a:rPr lang="el-GR" dirty="0"/>
              <a:t>Χρησιμοποιεί ένα </a:t>
            </a:r>
            <a:r>
              <a:rPr lang="el-GR" dirty="0">
                <a:solidFill>
                  <a:srgbClr val="FFFF00"/>
                </a:solidFill>
              </a:rPr>
              <a:t>αλφαριθμητικό κωδικό</a:t>
            </a:r>
            <a:r>
              <a:rPr lang="el-GR" dirty="0"/>
              <a:t> ο οποίος έχει ένα γράμμα στην πρώτη θέση και έναν αριθμό στη δεύτερη, τρίτη και τέταρτη θέση. Ο τέταρτος χαρακτήρας ακολουθεί μετά από τελεία, σαν να αποτελεί δεκαδικό ψηφίο</a:t>
            </a:r>
          </a:p>
          <a:p>
            <a:endParaRPr lang="el-GR" dirty="0"/>
          </a:p>
          <a:p>
            <a:r>
              <a:rPr lang="el-GR" dirty="0"/>
              <a:t>Υπάρχουν κωδικοί από Α00.0 μέχρι Ζ99.9. Το γράμμα </a:t>
            </a:r>
            <a:r>
              <a:rPr lang="en-US" dirty="0"/>
              <a:t>U</a:t>
            </a:r>
            <a:r>
              <a:rPr lang="el-GR" dirty="0"/>
              <a:t> δεν χρησιμοποιείται</a:t>
            </a:r>
          </a:p>
          <a:p>
            <a:endParaRPr lang="el-GR" dirty="0"/>
          </a:p>
          <a:p>
            <a:r>
              <a:rPr lang="el-GR" dirty="0">
                <a:solidFill>
                  <a:srgbClr val="FFFF00"/>
                </a:solidFill>
              </a:rPr>
              <a:t>Παράδειγμα:</a:t>
            </a:r>
            <a:r>
              <a:rPr lang="el-GR" dirty="0"/>
              <a:t> ο «</a:t>
            </a:r>
            <a:r>
              <a:rPr lang="el-GR" dirty="0" err="1"/>
              <a:t>ερυθηματώδης</a:t>
            </a:r>
            <a:r>
              <a:rPr lang="el-GR" dirty="0"/>
              <a:t> λύκος» έχει κωδικό </a:t>
            </a:r>
            <a:r>
              <a:rPr lang="en-US" dirty="0"/>
              <a:t>L</a:t>
            </a:r>
            <a:r>
              <a:rPr lang="el-GR" dirty="0"/>
              <a:t>23, ενώ ο «υπό οξύς δερματικός </a:t>
            </a:r>
            <a:r>
              <a:rPr lang="el-GR" dirty="0" err="1"/>
              <a:t>ερυθηματώδης</a:t>
            </a:r>
            <a:r>
              <a:rPr lang="el-GR" dirty="0"/>
              <a:t> λύκος» έχει κωδικό </a:t>
            </a:r>
            <a:r>
              <a:rPr lang="en-US" dirty="0"/>
              <a:t>L</a:t>
            </a:r>
            <a:r>
              <a:rPr lang="el-GR" dirty="0"/>
              <a:t>23.1</a:t>
            </a:r>
            <a:endParaRPr lang="en-US" dirty="0"/>
          </a:p>
          <a:p>
            <a:endParaRPr lang="en-US" dirty="0"/>
          </a:p>
        </p:txBody>
      </p:sp>
    </p:spTree>
    <p:extLst>
      <p:ext uri="{BB962C8B-B14F-4D97-AF65-F5344CB8AC3E}">
        <p14:creationId xmlns:p14="http://schemas.microsoft.com/office/powerpoint/2010/main" val="29547415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ICD-10</a:t>
            </a:r>
          </a:p>
        </p:txBody>
      </p:sp>
      <p:sp>
        <p:nvSpPr>
          <p:cNvPr id="3" name="Content Placeholder 2"/>
          <p:cNvSpPr>
            <a:spLocks noGrp="1"/>
          </p:cNvSpPr>
          <p:nvPr>
            <p:ph idx="1"/>
          </p:nvPr>
        </p:nvSpPr>
        <p:spPr/>
        <p:txBody>
          <a:bodyPr>
            <a:normAutofit/>
          </a:bodyPr>
          <a:lstStyle/>
          <a:p>
            <a:r>
              <a:rPr lang="el-GR" dirty="0"/>
              <a:t>Η ταξινόμηση διαιρείται σε </a:t>
            </a:r>
            <a:r>
              <a:rPr lang="el-GR" b="1" dirty="0">
                <a:solidFill>
                  <a:srgbClr val="FFFF00"/>
                </a:solidFill>
              </a:rPr>
              <a:t>21 κεφάλαια</a:t>
            </a:r>
            <a:endParaRPr lang="el-GR" dirty="0">
              <a:solidFill>
                <a:srgbClr val="FFFF00"/>
              </a:solidFill>
            </a:endParaRPr>
          </a:p>
          <a:p>
            <a:r>
              <a:rPr lang="el-GR" dirty="0"/>
              <a:t>Ο πρώτος χαρακτήρας του κωδικού της </a:t>
            </a:r>
            <a:r>
              <a:rPr lang="en-US" dirty="0"/>
              <a:t>ICD</a:t>
            </a:r>
            <a:r>
              <a:rPr lang="el-GR" dirty="0"/>
              <a:t> είναι ένα γράμμα, και κάθε γράμμα σχετίζεται με ένα συγκεκριμένο κεφάλαιο, εκτός από το γράμμα </a:t>
            </a:r>
            <a:r>
              <a:rPr lang="en-US" dirty="0"/>
              <a:t>D</a:t>
            </a:r>
            <a:r>
              <a:rPr lang="el-GR" dirty="0"/>
              <a:t> που χρησιμοποιείται τόσο στο Κεφάλαιο ΙΙ - Νεοπλάσματα, όσο και στο Κεφάλαιο ΙΙΙ - Νόσοι του αίματος και των αιμοποιητικών οργάνων και διαταραχών που εμπλέκουν τον ανοσολογικό μηχανισμό, και το γράμμα Η που χρησιμοποιείται, τόσο στο Κεφάλαιο </a:t>
            </a:r>
            <a:r>
              <a:rPr lang="en-US" dirty="0"/>
              <a:t>VII</a:t>
            </a:r>
            <a:r>
              <a:rPr lang="el-GR" dirty="0"/>
              <a:t> - Νοσήματα του οφθαλμού και των εξαρτημάτων του, όσο και στο Κεφάλαιο </a:t>
            </a:r>
            <a:r>
              <a:rPr lang="en-US" dirty="0"/>
              <a:t>VIII</a:t>
            </a:r>
            <a:r>
              <a:rPr lang="el-GR" dirty="0"/>
              <a:t> - Παθήσεις του </a:t>
            </a:r>
            <a:r>
              <a:rPr lang="el-GR" dirty="0" err="1"/>
              <a:t>ωτός</a:t>
            </a:r>
            <a:r>
              <a:rPr lang="el-GR" dirty="0"/>
              <a:t> και της μαστοειδούς απόφυσης</a:t>
            </a:r>
          </a:p>
          <a:p>
            <a:r>
              <a:rPr lang="el-GR" dirty="0"/>
              <a:t>Τέσσερα κεφάλαια (Κεφάλαια Ι, ΙΙ, ΧΙΧ και ΧΧ) χρησιμοποιούν περισσότερα από ένα γράμμα στην πρώτη θέση των κωδικών τους</a:t>
            </a:r>
          </a:p>
          <a:p>
            <a:r>
              <a:rPr lang="el-GR" dirty="0"/>
              <a:t>Κάθε κεφάλαιο περιέχει αριθμό κατηγοριών τριών χαρακτήρων ικανό να καλύψει τα περιεχόμενά του</a:t>
            </a:r>
          </a:p>
          <a:p>
            <a:r>
              <a:rPr lang="el-GR" dirty="0"/>
              <a:t>Δεν χρησιμοποιούνται όλοι οι διαθέσιμοι κωδικοί και συνεπώς </a:t>
            </a:r>
            <a:r>
              <a:rPr lang="el-GR" dirty="0">
                <a:solidFill>
                  <a:srgbClr val="FFC000"/>
                </a:solidFill>
              </a:rPr>
              <a:t>υπάρχει περιθώριο για μελλοντικές αναθεωρήσεις και επεκτάσεις</a:t>
            </a:r>
          </a:p>
        </p:txBody>
      </p:sp>
    </p:spTree>
    <p:extLst>
      <p:ext uri="{BB962C8B-B14F-4D97-AF65-F5344CB8AC3E}">
        <p14:creationId xmlns:p14="http://schemas.microsoft.com/office/powerpoint/2010/main" val="26503431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Table 3"/>
          <p:cNvGraphicFramePr>
            <a:graphicFrameLocks noGrp="1"/>
          </p:cNvGraphicFramePr>
          <p:nvPr>
            <p:extLst>
              <p:ext uri="{D42A27DB-BD31-4B8C-83A1-F6EECF244321}">
                <p14:modId xmlns:p14="http://schemas.microsoft.com/office/powerpoint/2010/main" val="367113149"/>
              </p:ext>
            </p:extLst>
          </p:nvPr>
        </p:nvGraphicFramePr>
        <p:xfrm>
          <a:off x="-1" y="-8"/>
          <a:ext cx="9144002" cy="6915486"/>
        </p:xfrm>
        <a:graphic>
          <a:graphicData uri="http://schemas.openxmlformats.org/drawingml/2006/table">
            <a:tbl>
              <a:tblPr firstRow="1" firstCol="1" bandRow="1">
                <a:tableStyleId>{5C22544A-7EE6-4342-B048-85BDC9FD1C3A}</a:tableStyleId>
              </a:tblPr>
              <a:tblGrid>
                <a:gridCol w="685801">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gridCol w="7620001">
                  <a:extLst>
                    <a:ext uri="{9D8B030D-6E8A-4147-A177-3AD203B41FA5}">
                      <a16:colId xmlns:a16="http://schemas.microsoft.com/office/drawing/2014/main" val="20002"/>
                    </a:ext>
                  </a:extLst>
                </a:gridCol>
              </a:tblGrid>
              <a:tr h="312516">
                <a:tc>
                  <a:txBody>
                    <a:bodyPr/>
                    <a:lstStyle/>
                    <a:p>
                      <a:pPr marL="0" marR="0" algn="ctr">
                        <a:spcBef>
                          <a:spcPts val="0"/>
                        </a:spcBef>
                        <a:spcAft>
                          <a:spcPts val="0"/>
                        </a:spcAft>
                      </a:pPr>
                      <a:r>
                        <a:rPr lang="el-GR" sz="1400" dirty="0">
                          <a:effectLst>
                            <a:outerShdw blurRad="38100" dist="38100" dir="2700000" algn="tl">
                              <a:srgbClr val="000000">
                                <a:alpha val="43137"/>
                              </a:srgbClr>
                            </a:outerShdw>
                          </a:effectLst>
                        </a:rPr>
                        <a:t>Κεφ.</a:t>
                      </a:r>
                      <a:endParaRPr lang="en-US" sz="1400" dirty="0">
                        <a:effectLst>
                          <a:outerShdw blurRad="38100" dist="38100" dir="2700000" algn="tl">
                            <a:srgbClr val="000000">
                              <a:alpha val="43137"/>
                            </a:srgbClr>
                          </a:outerShdw>
                        </a:effectLst>
                        <a:latin typeface="Cambria"/>
                        <a:ea typeface="MS Mincho"/>
                        <a:cs typeface="Times New Roman"/>
                      </a:endParaRPr>
                    </a:p>
                  </a:txBody>
                  <a:tcPr marL="63694" marR="63694" marT="0" marB="0"/>
                </a:tc>
                <a:tc>
                  <a:txBody>
                    <a:bodyPr/>
                    <a:lstStyle/>
                    <a:p>
                      <a:pPr marL="0" marR="0" algn="ctr">
                        <a:spcBef>
                          <a:spcPts val="0"/>
                        </a:spcBef>
                        <a:spcAft>
                          <a:spcPts val="0"/>
                        </a:spcAft>
                      </a:pPr>
                      <a:r>
                        <a:rPr lang="el-GR" sz="1400" dirty="0">
                          <a:effectLst>
                            <a:outerShdw blurRad="38100" dist="38100" dir="2700000" algn="tl">
                              <a:srgbClr val="000000">
                                <a:alpha val="43137"/>
                              </a:srgbClr>
                            </a:outerShdw>
                          </a:effectLst>
                        </a:rPr>
                        <a:t>Κωδ.</a:t>
                      </a:r>
                      <a:endParaRPr lang="en-US" sz="1400" dirty="0">
                        <a:effectLst>
                          <a:outerShdw blurRad="38100" dist="38100" dir="2700000" algn="tl">
                            <a:srgbClr val="000000">
                              <a:alpha val="43137"/>
                            </a:srgbClr>
                          </a:outerShdw>
                        </a:effectLst>
                        <a:latin typeface="Cambria"/>
                        <a:ea typeface="MS Mincho"/>
                        <a:cs typeface="Times New Roman"/>
                      </a:endParaRPr>
                    </a:p>
                  </a:txBody>
                  <a:tcPr marL="63694" marR="63694" marT="0" marB="0"/>
                </a:tc>
                <a:tc>
                  <a:txBody>
                    <a:bodyPr/>
                    <a:lstStyle/>
                    <a:p>
                      <a:pPr marL="0" marR="0" algn="just">
                        <a:spcBef>
                          <a:spcPts val="0"/>
                        </a:spcBef>
                        <a:spcAft>
                          <a:spcPts val="0"/>
                        </a:spcAft>
                      </a:pPr>
                      <a:r>
                        <a:rPr lang="el-GR" sz="1400" dirty="0">
                          <a:effectLst>
                            <a:outerShdw blurRad="38100" dist="38100" dir="2700000" algn="tl">
                              <a:srgbClr val="000000">
                                <a:alpha val="43137"/>
                              </a:srgbClr>
                            </a:outerShdw>
                          </a:effectLst>
                        </a:rPr>
                        <a:t>Περιγραφή</a:t>
                      </a:r>
                      <a:endParaRPr lang="en-US" sz="1400" dirty="0">
                        <a:effectLst>
                          <a:outerShdw blurRad="38100" dist="38100" dir="2700000" algn="tl">
                            <a:srgbClr val="000000">
                              <a:alpha val="43137"/>
                            </a:srgbClr>
                          </a:outerShdw>
                        </a:effectLst>
                        <a:latin typeface="Cambria"/>
                        <a:ea typeface="MS Mincho"/>
                        <a:cs typeface="Times New Roman"/>
                      </a:endParaRPr>
                    </a:p>
                  </a:txBody>
                  <a:tcPr marL="63694" marR="63694" marT="0" marB="0"/>
                </a:tc>
                <a:extLst>
                  <a:ext uri="{0D108BD9-81ED-4DB2-BD59-A6C34878D82A}">
                    <a16:rowId xmlns:a16="http://schemas.microsoft.com/office/drawing/2014/main" val="10000"/>
                  </a:ext>
                </a:extLst>
              </a:tr>
              <a:tr h="312516">
                <a:tc>
                  <a:txBody>
                    <a:bodyPr/>
                    <a:lstStyle/>
                    <a:p>
                      <a:pPr marL="0" marR="0" lvl="0" indent="0" algn="ctr">
                        <a:spcBef>
                          <a:spcPts val="0"/>
                        </a:spcBef>
                        <a:spcAft>
                          <a:spcPts val="0"/>
                        </a:spcAft>
                        <a:buFont typeface="+mj-lt"/>
                        <a:buNone/>
                      </a:pPr>
                      <a:r>
                        <a:rPr lang="en-US" sz="1100" dirty="0">
                          <a:effectLst/>
                          <a:latin typeface="Cambria"/>
                          <a:ea typeface="MS Mincho"/>
                          <a:cs typeface="TimesNewRomanPSMT"/>
                        </a:rPr>
                        <a:t>1</a:t>
                      </a:r>
                      <a:r>
                        <a:rPr lang="el-GR" sz="1100" dirty="0">
                          <a:effectLst/>
                          <a:latin typeface="Cambria"/>
                          <a:ea typeface="MS Mincho"/>
                          <a:cs typeface="TimesNewRomanPSMT"/>
                        </a:rPr>
                        <a:t> </a:t>
                      </a:r>
                      <a:endParaRPr lang="en-US" sz="1100" dirty="0">
                        <a:effectLst/>
                        <a:latin typeface="Cambria"/>
                        <a:ea typeface="MS Mincho"/>
                        <a:cs typeface="Times New Roman"/>
                      </a:endParaRPr>
                    </a:p>
                  </a:txBody>
                  <a:tcPr marL="68580" marR="68580" marT="0" marB="0"/>
                </a:tc>
                <a:tc>
                  <a:txBody>
                    <a:bodyPr/>
                    <a:lstStyle/>
                    <a:p>
                      <a:pPr marL="0" marR="0" algn="ctr">
                        <a:spcBef>
                          <a:spcPts val="0"/>
                        </a:spcBef>
                        <a:spcAft>
                          <a:spcPts val="0"/>
                        </a:spcAft>
                      </a:pPr>
                      <a:r>
                        <a:rPr lang="en-US" sz="1100" dirty="0">
                          <a:effectLst/>
                        </a:rPr>
                        <a:t>A</a:t>
                      </a:r>
                      <a:r>
                        <a:rPr lang="el-GR" sz="1100" dirty="0">
                          <a:effectLst/>
                        </a:rPr>
                        <a:t>00-</a:t>
                      </a:r>
                      <a:r>
                        <a:rPr lang="en-US" sz="1100" dirty="0">
                          <a:effectLst/>
                        </a:rPr>
                        <a:t>B</a:t>
                      </a:r>
                      <a:r>
                        <a:rPr lang="el-GR" sz="1100" dirty="0">
                          <a:effectLst/>
                        </a:rPr>
                        <a:t>99</a:t>
                      </a:r>
                      <a:endParaRPr lang="en-US" sz="1100" dirty="0">
                        <a:effectLst/>
                        <a:latin typeface="Cambria"/>
                        <a:ea typeface="MS Mincho"/>
                        <a:cs typeface="Times New Roman"/>
                      </a:endParaRPr>
                    </a:p>
                  </a:txBody>
                  <a:tcPr marL="63694" marR="63694" marT="0" marB="0"/>
                </a:tc>
                <a:tc>
                  <a:txBody>
                    <a:bodyPr/>
                    <a:lstStyle/>
                    <a:p>
                      <a:pPr marL="0" marR="0" algn="just">
                        <a:spcBef>
                          <a:spcPts val="0"/>
                        </a:spcBef>
                        <a:spcAft>
                          <a:spcPts val="0"/>
                        </a:spcAft>
                      </a:pPr>
                      <a:r>
                        <a:rPr lang="el-GR" sz="1100">
                          <a:effectLst/>
                        </a:rPr>
                        <a:t>Λοιμώδη και παρασιτικά νοσήματα</a:t>
                      </a:r>
                      <a:endParaRPr lang="en-US" sz="1100">
                        <a:effectLst/>
                        <a:latin typeface="Cambria"/>
                        <a:ea typeface="MS Mincho"/>
                        <a:cs typeface="Times New Roman"/>
                      </a:endParaRPr>
                    </a:p>
                  </a:txBody>
                  <a:tcPr marL="63694" marR="63694" marT="0" marB="0"/>
                </a:tc>
                <a:extLst>
                  <a:ext uri="{0D108BD9-81ED-4DB2-BD59-A6C34878D82A}">
                    <a16:rowId xmlns:a16="http://schemas.microsoft.com/office/drawing/2014/main" val="10001"/>
                  </a:ext>
                </a:extLst>
              </a:tr>
              <a:tr h="312516">
                <a:tc>
                  <a:txBody>
                    <a:bodyPr/>
                    <a:lstStyle/>
                    <a:p>
                      <a:pPr marL="0" marR="0" lvl="0" indent="0" algn="ctr">
                        <a:spcBef>
                          <a:spcPts val="0"/>
                        </a:spcBef>
                        <a:spcAft>
                          <a:spcPts val="0"/>
                        </a:spcAft>
                        <a:buFont typeface="+mj-lt"/>
                        <a:buNone/>
                      </a:pPr>
                      <a:r>
                        <a:rPr lang="en-US" sz="1100" dirty="0">
                          <a:effectLst/>
                          <a:latin typeface="Cambria"/>
                          <a:ea typeface="MS Mincho"/>
                          <a:cs typeface="Times New Roman"/>
                        </a:rPr>
                        <a:t>2</a:t>
                      </a:r>
                    </a:p>
                  </a:txBody>
                  <a:tcPr marL="68580" marR="68580" marT="0" marB="0"/>
                </a:tc>
                <a:tc>
                  <a:txBody>
                    <a:bodyPr/>
                    <a:lstStyle/>
                    <a:p>
                      <a:pPr marL="0" marR="0" algn="ctr">
                        <a:spcBef>
                          <a:spcPts val="0"/>
                        </a:spcBef>
                        <a:spcAft>
                          <a:spcPts val="0"/>
                        </a:spcAft>
                      </a:pPr>
                      <a:r>
                        <a:rPr lang="en-US" sz="1100">
                          <a:effectLst/>
                        </a:rPr>
                        <a:t>C</a:t>
                      </a:r>
                      <a:r>
                        <a:rPr lang="el-GR" sz="1100">
                          <a:effectLst/>
                        </a:rPr>
                        <a:t>00-</a:t>
                      </a:r>
                      <a:r>
                        <a:rPr lang="en-US" sz="1100">
                          <a:effectLst/>
                        </a:rPr>
                        <a:t>D</a:t>
                      </a:r>
                      <a:r>
                        <a:rPr lang="el-GR" sz="1100">
                          <a:effectLst/>
                        </a:rPr>
                        <a:t>48</a:t>
                      </a:r>
                      <a:endParaRPr lang="en-US" sz="1100">
                        <a:effectLst/>
                        <a:latin typeface="Cambria"/>
                        <a:ea typeface="MS Mincho"/>
                        <a:cs typeface="Times New Roman"/>
                      </a:endParaRPr>
                    </a:p>
                  </a:txBody>
                  <a:tcPr marL="63694" marR="63694" marT="0" marB="0"/>
                </a:tc>
                <a:tc>
                  <a:txBody>
                    <a:bodyPr/>
                    <a:lstStyle/>
                    <a:p>
                      <a:pPr marL="0" marR="0" algn="just">
                        <a:spcBef>
                          <a:spcPts val="0"/>
                        </a:spcBef>
                        <a:spcAft>
                          <a:spcPts val="0"/>
                        </a:spcAft>
                      </a:pPr>
                      <a:r>
                        <a:rPr lang="el-GR" sz="1100">
                          <a:effectLst/>
                        </a:rPr>
                        <a:t>Νεοπλασίες</a:t>
                      </a:r>
                      <a:endParaRPr lang="en-US" sz="1100">
                        <a:effectLst/>
                        <a:latin typeface="Cambria"/>
                        <a:ea typeface="MS Mincho"/>
                        <a:cs typeface="Times New Roman"/>
                      </a:endParaRPr>
                    </a:p>
                  </a:txBody>
                  <a:tcPr marL="63694" marR="63694" marT="0" marB="0"/>
                </a:tc>
                <a:extLst>
                  <a:ext uri="{0D108BD9-81ED-4DB2-BD59-A6C34878D82A}">
                    <a16:rowId xmlns:a16="http://schemas.microsoft.com/office/drawing/2014/main" val="10002"/>
                  </a:ext>
                </a:extLst>
              </a:tr>
              <a:tr h="277801">
                <a:tc>
                  <a:txBody>
                    <a:bodyPr/>
                    <a:lstStyle/>
                    <a:p>
                      <a:pPr marL="0" marR="0" lvl="0" indent="0" algn="ctr">
                        <a:spcBef>
                          <a:spcPts val="0"/>
                        </a:spcBef>
                        <a:spcAft>
                          <a:spcPts val="0"/>
                        </a:spcAft>
                        <a:buFont typeface="+mj-lt"/>
                        <a:buNone/>
                      </a:pPr>
                      <a:r>
                        <a:rPr lang="en-US" sz="1100" dirty="0">
                          <a:effectLst/>
                          <a:latin typeface="Cambria"/>
                          <a:ea typeface="MS Mincho"/>
                          <a:cs typeface="Times New Roman"/>
                        </a:rPr>
                        <a:t>3</a:t>
                      </a:r>
                    </a:p>
                  </a:txBody>
                  <a:tcPr marL="68580" marR="68580" marT="0" marB="0"/>
                </a:tc>
                <a:tc>
                  <a:txBody>
                    <a:bodyPr/>
                    <a:lstStyle/>
                    <a:p>
                      <a:pPr marL="0" marR="0" algn="ctr">
                        <a:spcBef>
                          <a:spcPts val="0"/>
                        </a:spcBef>
                        <a:spcAft>
                          <a:spcPts val="0"/>
                        </a:spcAft>
                      </a:pPr>
                      <a:r>
                        <a:rPr lang="en-US" sz="1100">
                          <a:effectLst/>
                        </a:rPr>
                        <a:t>D</a:t>
                      </a:r>
                      <a:r>
                        <a:rPr lang="el-GR" sz="1100">
                          <a:effectLst/>
                        </a:rPr>
                        <a:t>50-</a:t>
                      </a:r>
                      <a:r>
                        <a:rPr lang="en-US" sz="1100">
                          <a:effectLst/>
                        </a:rPr>
                        <a:t>D</a:t>
                      </a:r>
                      <a:r>
                        <a:rPr lang="el-GR" sz="1100">
                          <a:effectLst/>
                        </a:rPr>
                        <a:t>89</a:t>
                      </a:r>
                      <a:endParaRPr lang="en-US" sz="1100">
                        <a:effectLst/>
                        <a:latin typeface="Cambria"/>
                        <a:ea typeface="MS Mincho"/>
                        <a:cs typeface="Times New Roman"/>
                      </a:endParaRPr>
                    </a:p>
                  </a:txBody>
                  <a:tcPr marL="63694" marR="63694" marT="0" marB="0"/>
                </a:tc>
                <a:tc>
                  <a:txBody>
                    <a:bodyPr/>
                    <a:lstStyle/>
                    <a:p>
                      <a:pPr marL="0" marR="0" algn="just">
                        <a:spcBef>
                          <a:spcPts val="0"/>
                        </a:spcBef>
                        <a:spcAft>
                          <a:spcPts val="0"/>
                        </a:spcAft>
                      </a:pPr>
                      <a:r>
                        <a:rPr lang="el-GR" sz="1100" dirty="0">
                          <a:effectLst/>
                        </a:rPr>
                        <a:t>Ασθένειες του αίματος και των αιμοποιητικών οργάνων, καθώς και διαταραχές που εμπίπτουν σε ανοσολογικούς μηχανισμούς</a:t>
                      </a:r>
                      <a:endParaRPr lang="en-US" sz="1100" dirty="0">
                        <a:effectLst/>
                        <a:latin typeface="Cambria"/>
                        <a:ea typeface="MS Mincho"/>
                        <a:cs typeface="Times New Roman"/>
                      </a:endParaRPr>
                    </a:p>
                  </a:txBody>
                  <a:tcPr marL="63694" marR="63694" marT="0" marB="0"/>
                </a:tc>
                <a:extLst>
                  <a:ext uri="{0D108BD9-81ED-4DB2-BD59-A6C34878D82A}">
                    <a16:rowId xmlns:a16="http://schemas.microsoft.com/office/drawing/2014/main" val="10003"/>
                  </a:ext>
                </a:extLst>
              </a:tr>
              <a:tr h="312516">
                <a:tc>
                  <a:txBody>
                    <a:bodyPr/>
                    <a:lstStyle/>
                    <a:p>
                      <a:pPr marL="0" marR="0" lvl="0" indent="0" algn="ctr">
                        <a:spcBef>
                          <a:spcPts val="0"/>
                        </a:spcBef>
                        <a:spcAft>
                          <a:spcPts val="0"/>
                        </a:spcAft>
                        <a:buFont typeface="+mj-lt"/>
                        <a:buNone/>
                      </a:pPr>
                      <a:r>
                        <a:rPr lang="en-US" sz="1100" dirty="0">
                          <a:effectLst/>
                          <a:latin typeface="Cambria"/>
                          <a:ea typeface="MS Mincho"/>
                          <a:cs typeface="Times New Roman"/>
                        </a:rPr>
                        <a:t>4</a:t>
                      </a:r>
                    </a:p>
                  </a:txBody>
                  <a:tcPr marL="68580" marR="68580" marT="0" marB="0"/>
                </a:tc>
                <a:tc>
                  <a:txBody>
                    <a:bodyPr/>
                    <a:lstStyle/>
                    <a:p>
                      <a:pPr marL="0" marR="0" algn="ctr">
                        <a:spcBef>
                          <a:spcPts val="0"/>
                        </a:spcBef>
                        <a:spcAft>
                          <a:spcPts val="0"/>
                        </a:spcAft>
                      </a:pPr>
                      <a:r>
                        <a:rPr lang="en-US" sz="1100">
                          <a:effectLst/>
                        </a:rPr>
                        <a:t>E00-E90</a:t>
                      </a:r>
                      <a:endParaRPr lang="en-US" sz="1100">
                        <a:effectLst/>
                        <a:latin typeface="Cambria"/>
                        <a:ea typeface="MS Mincho"/>
                        <a:cs typeface="Times New Roman"/>
                      </a:endParaRPr>
                    </a:p>
                  </a:txBody>
                  <a:tcPr marL="63694" marR="63694" marT="0" marB="0"/>
                </a:tc>
                <a:tc>
                  <a:txBody>
                    <a:bodyPr/>
                    <a:lstStyle/>
                    <a:p>
                      <a:pPr marL="0" marR="0" algn="just">
                        <a:spcBef>
                          <a:spcPts val="0"/>
                        </a:spcBef>
                        <a:spcAft>
                          <a:spcPts val="0"/>
                        </a:spcAft>
                      </a:pPr>
                      <a:r>
                        <a:rPr lang="el-GR" sz="1100">
                          <a:effectLst/>
                        </a:rPr>
                        <a:t>Ενδοκρινικά, διατροφικά και μεταβολικά νοσήματα</a:t>
                      </a:r>
                      <a:endParaRPr lang="en-US" sz="1100">
                        <a:effectLst/>
                        <a:latin typeface="Cambria"/>
                        <a:ea typeface="MS Mincho"/>
                        <a:cs typeface="Times New Roman"/>
                      </a:endParaRPr>
                    </a:p>
                  </a:txBody>
                  <a:tcPr marL="63694" marR="63694" marT="0" marB="0"/>
                </a:tc>
                <a:extLst>
                  <a:ext uri="{0D108BD9-81ED-4DB2-BD59-A6C34878D82A}">
                    <a16:rowId xmlns:a16="http://schemas.microsoft.com/office/drawing/2014/main" val="10004"/>
                  </a:ext>
                </a:extLst>
              </a:tr>
              <a:tr h="312516">
                <a:tc>
                  <a:txBody>
                    <a:bodyPr/>
                    <a:lstStyle/>
                    <a:p>
                      <a:pPr marL="0" marR="0" lvl="0" indent="0" algn="ctr">
                        <a:spcBef>
                          <a:spcPts val="0"/>
                        </a:spcBef>
                        <a:spcAft>
                          <a:spcPts val="0"/>
                        </a:spcAft>
                        <a:buFont typeface="+mj-lt"/>
                        <a:buNone/>
                      </a:pPr>
                      <a:r>
                        <a:rPr lang="en-US" sz="1100" dirty="0">
                          <a:effectLst/>
                          <a:latin typeface="Cambria"/>
                          <a:ea typeface="MS Mincho"/>
                          <a:cs typeface="Times New Roman"/>
                        </a:rPr>
                        <a:t>5</a:t>
                      </a:r>
                    </a:p>
                  </a:txBody>
                  <a:tcPr marL="68580" marR="68580" marT="0" marB="0"/>
                </a:tc>
                <a:tc>
                  <a:txBody>
                    <a:bodyPr/>
                    <a:lstStyle/>
                    <a:p>
                      <a:pPr marL="0" marR="0" algn="ctr">
                        <a:spcBef>
                          <a:spcPts val="0"/>
                        </a:spcBef>
                        <a:spcAft>
                          <a:spcPts val="0"/>
                        </a:spcAft>
                      </a:pPr>
                      <a:r>
                        <a:rPr lang="en-US" sz="1100">
                          <a:effectLst/>
                        </a:rPr>
                        <a:t>F00-F99</a:t>
                      </a:r>
                      <a:endParaRPr lang="en-US" sz="1100">
                        <a:effectLst/>
                        <a:latin typeface="Cambria"/>
                        <a:ea typeface="MS Mincho"/>
                        <a:cs typeface="Times New Roman"/>
                      </a:endParaRPr>
                    </a:p>
                  </a:txBody>
                  <a:tcPr marL="63694" marR="63694" marT="0" marB="0"/>
                </a:tc>
                <a:tc>
                  <a:txBody>
                    <a:bodyPr/>
                    <a:lstStyle/>
                    <a:p>
                      <a:pPr marL="0" marR="0" algn="just">
                        <a:spcBef>
                          <a:spcPts val="0"/>
                        </a:spcBef>
                        <a:spcAft>
                          <a:spcPts val="0"/>
                        </a:spcAft>
                      </a:pPr>
                      <a:r>
                        <a:rPr lang="en-US" sz="1100">
                          <a:effectLst/>
                        </a:rPr>
                        <a:t>Διαταραχές Νόησης και συμπεριφοράς</a:t>
                      </a:r>
                      <a:endParaRPr lang="en-US" sz="1100">
                        <a:effectLst/>
                        <a:latin typeface="Cambria"/>
                        <a:ea typeface="MS Mincho"/>
                        <a:cs typeface="Times New Roman"/>
                      </a:endParaRPr>
                    </a:p>
                  </a:txBody>
                  <a:tcPr marL="63694" marR="63694" marT="0" marB="0"/>
                </a:tc>
                <a:extLst>
                  <a:ext uri="{0D108BD9-81ED-4DB2-BD59-A6C34878D82A}">
                    <a16:rowId xmlns:a16="http://schemas.microsoft.com/office/drawing/2014/main" val="10005"/>
                  </a:ext>
                </a:extLst>
              </a:tr>
              <a:tr h="312516">
                <a:tc>
                  <a:txBody>
                    <a:bodyPr/>
                    <a:lstStyle/>
                    <a:p>
                      <a:pPr marL="0" marR="0" lvl="0" indent="0" algn="ctr">
                        <a:spcBef>
                          <a:spcPts val="0"/>
                        </a:spcBef>
                        <a:spcAft>
                          <a:spcPts val="0"/>
                        </a:spcAft>
                        <a:buFont typeface="+mj-lt"/>
                        <a:buNone/>
                      </a:pPr>
                      <a:r>
                        <a:rPr lang="en-US" sz="1100" dirty="0">
                          <a:effectLst/>
                          <a:latin typeface="Cambria"/>
                          <a:ea typeface="MS Mincho"/>
                          <a:cs typeface="Times New Roman"/>
                        </a:rPr>
                        <a:t>6</a:t>
                      </a:r>
                    </a:p>
                  </a:txBody>
                  <a:tcPr marL="68580" marR="68580" marT="0" marB="0"/>
                </a:tc>
                <a:tc>
                  <a:txBody>
                    <a:bodyPr/>
                    <a:lstStyle/>
                    <a:p>
                      <a:pPr marL="0" marR="0" algn="ctr">
                        <a:spcBef>
                          <a:spcPts val="0"/>
                        </a:spcBef>
                        <a:spcAft>
                          <a:spcPts val="0"/>
                        </a:spcAft>
                      </a:pPr>
                      <a:r>
                        <a:rPr lang="en-US" sz="1100">
                          <a:effectLst/>
                        </a:rPr>
                        <a:t>G00-G99</a:t>
                      </a:r>
                      <a:endParaRPr lang="en-US" sz="1100">
                        <a:effectLst/>
                        <a:latin typeface="Cambria"/>
                        <a:ea typeface="MS Mincho"/>
                        <a:cs typeface="Times New Roman"/>
                      </a:endParaRPr>
                    </a:p>
                  </a:txBody>
                  <a:tcPr marL="63694" marR="63694" marT="0" marB="0"/>
                </a:tc>
                <a:tc>
                  <a:txBody>
                    <a:bodyPr/>
                    <a:lstStyle/>
                    <a:p>
                      <a:pPr marL="0" marR="0" algn="just">
                        <a:spcBef>
                          <a:spcPts val="0"/>
                        </a:spcBef>
                        <a:spcAft>
                          <a:spcPts val="0"/>
                        </a:spcAft>
                      </a:pPr>
                      <a:r>
                        <a:rPr lang="en-US" sz="1100">
                          <a:effectLst/>
                        </a:rPr>
                        <a:t>Ασθένειες του νευρικού συστήματος</a:t>
                      </a:r>
                      <a:endParaRPr lang="en-US" sz="1100">
                        <a:effectLst/>
                        <a:latin typeface="Cambria"/>
                        <a:ea typeface="MS Mincho"/>
                        <a:cs typeface="Times New Roman"/>
                      </a:endParaRPr>
                    </a:p>
                  </a:txBody>
                  <a:tcPr marL="63694" marR="63694" marT="0" marB="0"/>
                </a:tc>
                <a:extLst>
                  <a:ext uri="{0D108BD9-81ED-4DB2-BD59-A6C34878D82A}">
                    <a16:rowId xmlns:a16="http://schemas.microsoft.com/office/drawing/2014/main" val="10006"/>
                  </a:ext>
                </a:extLst>
              </a:tr>
              <a:tr h="312516">
                <a:tc>
                  <a:txBody>
                    <a:bodyPr/>
                    <a:lstStyle/>
                    <a:p>
                      <a:pPr marL="0" marR="0" lvl="0" indent="0" algn="ctr">
                        <a:spcBef>
                          <a:spcPts val="0"/>
                        </a:spcBef>
                        <a:spcAft>
                          <a:spcPts val="0"/>
                        </a:spcAft>
                        <a:buFont typeface="+mj-lt"/>
                        <a:buNone/>
                      </a:pPr>
                      <a:r>
                        <a:rPr lang="en-US" sz="1100" dirty="0">
                          <a:effectLst/>
                          <a:latin typeface="Cambria"/>
                          <a:ea typeface="MS Mincho"/>
                          <a:cs typeface="Times New Roman"/>
                        </a:rPr>
                        <a:t>7</a:t>
                      </a:r>
                    </a:p>
                  </a:txBody>
                  <a:tcPr marL="68580" marR="68580" marT="0" marB="0"/>
                </a:tc>
                <a:tc>
                  <a:txBody>
                    <a:bodyPr/>
                    <a:lstStyle/>
                    <a:p>
                      <a:pPr marL="0" marR="0" algn="ctr">
                        <a:spcBef>
                          <a:spcPts val="0"/>
                        </a:spcBef>
                        <a:spcAft>
                          <a:spcPts val="0"/>
                        </a:spcAft>
                      </a:pPr>
                      <a:r>
                        <a:rPr lang="en-US" sz="1100">
                          <a:effectLst/>
                        </a:rPr>
                        <a:t>H00-H59</a:t>
                      </a:r>
                      <a:endParaRPr lang="en-US" sz="1100">
                        <a:effectLst/>
                        <a:latin typeface="Cambria"/>
                        <a:ea typeface="MS Mincho"/>
                        <a:cs typeface="Times New Roman"/>
                      </a:endParaRPr>
                    </a:p>
                  </a:txBody>
                  <a:tcPr marL="63694" marR="63694" marT="0" marB="0"/>
                </a:tc>
                <a:tc>
                  <a:txBody>
                    <a:bodyPr/>
                    <a:lstStyle/>
                    <a:p>
                      <a:pPr marL="0" marR="0" algn="just">
                        <a:spcBef>
                          <a:spcPts val="0"/>
                        </a:spcBef>
                        <a:spcAft>
                          <a:spcPts val="0"/>
                        </a:spcAft>
                      </a:pPr>
                      <a:r>
                        <a:rPr lang="el-GR" sz="1100">
                          <a:effectLst/>
                        </a:rPr>
                        <a:t>Νοσήματα του οφθαλμού και των εξαρτημάτων του</a:t>
                      </a:r>
                      <a:endParaRPr lang="en-US" sz="1100">
                        <a:effectLst/>
                        <a:latin typeface="Cambria"/>
                        <a:ea typeface="MS Mincho"/>
                        <a:cs typeface="Times New Roman"/>
                      </a:endParaRPr>
                    </a:p>
                  </a:txBody>
                  <a:tcPr marL="63694" marR="63694" marT="0" marB="0"/>
                </a:tc>
                <a:extLst>
                  <a:ext uri="{0D108BD9-81ED-4DB2-BD59-A6C34878D82A}">
                    <a16:rowId xmlns:a16="http://schemas.microsoft.com/office/drawing/2014/main" val="10007"/>
                  </a:ext>
                </a:extLst>
              </a:tr>
              <a:tr h="312516">
                <a:tc>
                  <a:txBody>
                    <a:bodyPr/>
                    <a:lstStyle/>
                    <a:p>
                      <a:pPr marL="0" marR="0" lvl="0" indent="0" algn="ctr">
                        <a:spcBef>
                          <a:spcPts val="0"/>
                        </a:spcBef>
                        <a:spcAft>
                          <a:spcPts val="0"/>
                        </a:spcAft>
                        <a:buFont typeface="+mj-lt"/>
                        <a:buNone/>
                      </a:pPr>
                      <a:r>
                        <a:rPr lang="en-US" sz="1100" dirty="0">
                          <a:effectLst/>
                          <a:latin typeface="Cambria"/>
                          <a:ea typeface="MS Mincho"/>
                          <a:cs typeface="Times New Roman"/>
                        </a:rPr>
                        <a:t>8</a:t>
                      </a:r>
                    </a:p>
                  </a:txBody>
                  <a:tcPr marL="68580" marR="68580" marT="0" marB="0"/>
                </a:tc>
                <a:tc>
                  <a:txBody>
                    <a:bodyPr/>
                    <a:lstStyle/>
                    <a:p>
                      <a:pPr marL="0" marR="0" algn="ctr">
                        <a:spcBef>
                          <a:spcPts val="0"/>
                        </a:spcBef>
                        <a:spcAft>
                          <a:spcPts val="0"/>
                        </a:spcAft>
                      </a:pPr>
                      <a:r>
                        <a:rPr lang="en-US" sz="1100">
                          <a:effectLst/>
                        </a:rPr>
                        <a:t>H60-H95</a:t>
                      </a:r>
                      <a:endParaRPr lang="en-US" sz="1100">
                        <a:effectLst/>
                        <a:latin typeface="Cambria"/>
                        <a:ea typeface="MS Mincho"/>
                        <a:cs typeface="Times New Roman"/>
                      </a:endParaRPr>
                    </a:p>
                  </a:txBody>
                  <a:tcPr marL="63694" marR="63694" marT="0" marB="0"/>
                </a:tc>
                <a:tc>
                  <a:txBody>
                    <a:bodyPr/>
                    <a:lstStyle/>
                    <a:p>
                      <a:pPr marL="0" marR="0" algn="just">
                        <a:spcBef>
                          <a:spcPts val="0"/>
                        </a:spcBef>
                        <a:spcAft>
                          <a:spcPts val="0"/>
                        </a:spcAft>
                      </a:pPr>
                      <a:r>
                        <a:rPr lang="el-GR" sz="1100">
                          <a:effectLst/>
                        </a:rPr>
                        <a:t>Παθήσεις του ωτός της μαστοειδούς απόφυσης</a:t>
                      </a:r>
                      <a:endParaRPr lang="en-US" sz="1100">
                        <a:effectLst/>
                        <a:latin typeface="Cambria"/>
                        <a:ea typeface="MS Mincho"/>
                        <a:cs typeface="Times New Roman"/>
                      </a:endParaRPr>
                    </a:p>
                  </a:txBody>
                  <a:tcPr marL="63694" marR="63694" marT="0" marB="0"/>
                </a:tc>
                <a:extLst>
                  <a:ext uri="{0D108BD9-81ED-4DB2-BD59-A6C34878D82A}">
                    <a16:rowId xmlns:a16="http://schemas.microsoft.com/office/drawing/2014/main" val="10008"/>
                  </a:ext>
                </a:extLst>
              </a:tr>
              <a:tr h="312516">
                <a:tc>
                  <a:txBody>
                    <a:bodyPr/>
                    <a:lstStyle/>
                    <a:p>
                      <a:pPr marL="0" marR="0" lvl="0" indent="0" algn="ctr">
                        <a:spcBef>
                          <a:spcPts val="0"/>
                        </a:spcBef>
                        <a:spcAft>
                          <a:spcPts val="0"/>
                        </a:spcAft>
                        <a:buFont typeface="+mj-lt"/>
                        <a:buNone/>
                      </a:pPr>
                      <a:r>
                        <a:rPr lang="en-US" sz="1100" dirty="0">
                          <a:effectLst/>
                          <a:latin typeface="Cambria"/>
                          <a:ea typeface="MS Mincho"/>
                          <a:cs typeface="Times New Roman"/>
                        </a:rPr>
                        <a:t>9</a:t>
                      </a:r>
                    </a:p>
                  </a:txBody>
                  <a:tcPr marL="68580" marR="68580" marT="0" marB="0"/>
                </a:tc>
                <a:tc>
                  <a:txBody>
                    <a:bodyPr/>
                    <a:lstStyle/>
                    <a:p>
                      <a:pPr marL="0" marR="0" algn="ctr">
                        <a:spcBef>
                          <a:spcPts val="0"/>
                        </a:spcBef>
                        <a:spcAft>
                          <a:spcPts val="0"/>
                        </a:spcAft>
                      </a:pPr>
                      <a:r>
                        <a:rPr lang="en-US" sz="1100">
                          <a:effectLst/>
                        </a:rPr>
                        <a:t>I00-I99</a:t>
                      </a:r>
                      <a:endParaRPr lang="en-US" sz="1100">
                        <a:effectLst/>
                        <a:latin typeface="Cambria"/>
                        <a:ea typeface="MS Mincho"/>
                        <a:cs typeface="Times New Roman"/>
                      </a:endParaRPr>
                    </a:p>
                  </a:txBody>
                  <a:tcPr marL="63694" marR="63694" marT="0" marB="0"/>
                </a:tc>
                <a:tc>
                  <a:txBody>
                    <a:bodyPr/>
                    <a:lstStyle/>
                    <a:p>
                      <a:pPr marL="0" marR="0" algn="just">
                        <a:spcBef>
                          <a:spcPts val="0"/>
                        </a:spcBef>
                        <a:spcAft>
                          <a:spcPts val="0"/>
                        </a:spcAft>
                      </a:pPr>
                      <a:r>
                        <a:rPr lang="en-US" sz="1100">
                          <a:effectLst/>
                        </a:rPr>
                        <a:t>Ασθένειες του κυκλοφορικού συστήματος</a:t>
                      </a:r>
                      <a:endParaRPr lang="en-US" sz="1100">
                        <a:effectLst/>
                        <a:latin typeface="Cambria"/>
                        <a:ea typeface="MS Mincho"/>
                        <a:cs typeface="Times New Roman"/>
                      </a:endParaRPr>
                    </a:p>
                  </a:txBody>
                  <a:tcPr marL="63694" marR="63694" marT="0" marB="0"/>
                </a:tc>
                <a:extLst>
                  <a:ext uri="{0D108BD9-81ED-4DB2-BD59-A6C34878D82A}">
                    <a16:rowId xmlns:a16="http://schemas.microsoft.com/office/drawing/2014/main" val="10009"/>
                  </a:ext>
                </a:extLst>
              </a:tr>
              <a:tr h="312516">
                <a:tc>
                  <a:txBody>
                    <a:bodyPr/>
                    <a:lstStyle/>
                    <a:p>
                      <a:pPr marL="0" marR="0" lvl="0" indent="0" algn="ctr">
                        <a:spcBef>
                          <a:spcPts val="0"/>
                        </a:spcBef>
                        <a:spcAft>
                          <a:spcPts val="0"/>
                        </a:spcAft>
                        <a:buFont typeface="+mj-lt"/>
                        <a:buNone/>
                      </a:pPr>
                      <a:r>
                        <a:rPr lang="en-US" sz="1100" dirty="0">
                          <a:effectLst/>
                          <a:latin typeface="Cambria"/>
                          <a:ea typeface="MS Mincho"/>
                          <a:cs typeface="Times New Roman"/>
                        </a:rPr>
                        <a:t>10</a:t>
                      </a:r>
                    </a:p>
                  </a:txBody>
                  <a:tcPr marL="68580" marR="68580" marT="0" marB="0"/>
                </a:tc>
                <a:tc>
                  <a:txBody>
                    <a:bodyPr/>
                    <a:lstStyle/>
                    <a:p>
                      <a:pPr marL="0" marR="0" algn="ctr">
                        <a:spcBef>
                          <a:spcPts val="0"/>
                        </a:spcBef>
                        <a:spcAft>
                          <a:spcPts val="0"/>
                        </a:spcAft>
                      </a:pPr>
                      <a:r>
                        <a:rPr lang="en-US" sz="1100">
                          <a:effectLst/>
                        </a:rPr>
                        <a:t>J00-J99</a:t>
                      </a:r>
                      <a:endParaRPr lang="en-US" sz="1100">
                        <a:effectLst/>
                        <a:latin typeface="Cambria"/>
                        <a:ea typeface="MS Mincho"/>
                        <a:cs typeface="Times New Roman"/>
                      </a:endParaRPr>
                    </a:p>
                  </a:txBody>
                  <a:tcPr marL="63694" marR="63694" marT="0" marB="0"/>
                </a:tc>
                <a:tc>
                  <a:txBody>
                    <a:bodyPr/>
                    <a:lstStyle/>
                    <a:p>
                      <a:pPr marL="0" marR="0" algn="just">
                        <a:spcBef>
                          <a:spcPts val="0"/>
                        </a:spcBef>
                        <a:spcAft>
                          <a:spcPts val="0"/>
                        </a:spcAft>
                      </a:pPr>
                      <a:r>
                        <a:rPr lang="en-US" sz="1100">
                          <a:effectLst/>
                        </a:rPr>
                        <a:t>Ασθένειες του αναπνευστικού συστήματος</a:t>
                      </a:r>
                      <a:endParaRPr lang="en-US" sz="1100">
                        <a:effectLst/>
                        <a:latin typeface="Cambria"/>
                        <a:ea typeface="MS Mincho"/>
                        <a:cs typeface="Times New Roman"/>
                      </a:endParaRPr>
                    </a:p>
                  </a:txBody>
                  <a:tcPr marL="63694" marR="63694" marT="0" marB="0"/>
                </a:tc>
                <a:extLst>
                  <a:ext uri="{0D108BD9-81ED-4DB2-BD59-A6C34878D82A}">
                    <a16:rowId xmlns:a16="http://schemas.microsoft.com/office/drawing/2014/main" val="10010"/>
                  </a:ext>
                </a:extLst>
              </a:tr>
              <a:tr h="312516">
                <a:tc>
                  <a:txBody>
                    <a:bodyPr/>
                    <a:lstStyle/>
                    <a:p>
                      <a:pPr marL="0" marR="0" lvl="0" indent="0" algn="ctr">
                        <a:spcBef>
                          <a:spcPts val="0"/>
                        </a:spcBef>
                        <a:spcAft>
                          <a:spcPts val="0"/>
                        </a:spcAft>
                        <a:buFont typeface="+mj-lt"/>
                        <a:buNone/>
                      </a:pPr>
                      <a:r>
                        <a:rPr lang="en-US" sz="1100" dirty="0">
                          <a:effectLst/>
                          <a:latin typeface="Cambria"/>
                          <a:ea typeface="MS Mincho"/>
                          <a:cs typeface="Times New Roman"/>
                        </a:rPr>
                        <a:t>11</a:t>
                      </a:r>
                    </a:p>
                  </a:txBody>
                  <a:tcPr marL="68580" marR="68580" marT="0" marB="0"/>
                </a:tc>
                <a:tc>
                  <a:txBody>
                    <a:bodyPr/>
                    <a:lstStyle/>
                    <a:p>
                      <a:pPr marL="0" marR="0" algn="ctr">
                        <a:spcBef>
                          <a:spcPts val="0"/>
                        </a:spcBef>
                        <a:spcAft>
                          <a:spcPts val="0"/>
                        </a:spcAft>
                      </a:pPr>
                      <a:r>
                        <a:rPr lang="en-US" sz="1100">
                          <a:effectLst/>
                        </a:rPr>
                        <a:t>K00-K93</a:t>
                      </a:r>
                      <a:endParaRPr lang="en-US" sz="1100">
                        <a:effectLst/>
                        <a:latin typeface="Cambria"/>
                        <a:ea typeface="MS Mincho"/>
                        <a:cs typeface="Times New Roman"/>
                      </a:endParaRPr>
                    </a:p>
                  </a:txBody>
                  <a:tcPr marL="63694" marR="63694" marT="0" marB="0"/>
                </a:tc>
                <a:tc>
                  <a:txBody>
                    <a:bodyPr/>
                    <a:lstStyle/>
                    <a:p>
                      <a:pPr marL="0" marR="0" algn="just">
                        <a:spcBef>
                          <a:spcPts val="0"/>
                        </a:spcBef>
                        <a:spcAft>
                          <a:spcPts val="0"/>
                        </a:spcAft>
                      </a:pPr>
                      <a:r>
                        <a:rPr lang="en-US" sz="1100">
                          <a:effectLst/>
                        </a:rPr>
                        <a:t>Ασθένειες του πεπτικού συστήματος</a:t>
                      </a:r>
                      <a:endParaRPr lang="en-US" sz="1100">
                        <a:effectLst/>
                        <a:latin typeface="Cambria"/>
                        <a:ea typeface="MS Mincho"/>
                        <a:cs typeface="Times New Roman"/>
                      </a:endParaRPr>
                    </a:p>
                  </a:txBody>
                  <a:tcPr marL="63694" marR="63694" marT="0" marB="0"/>
                </a:tc>
                <a:extLst>
                  <a:ext uri="{0D108BD9-81ED-4DB2-BD59-A6C34878D82A}">
                    <a16:rowId xmlns:a16="http://schemas.microsoft.com/office/drawing/2014/main" val="10011"/>
                  </a:ext>
                </a:extLst>
              </a:tr>
              <a:tr h="312516">
                <a:tc>
                  <a:txBody>
                    <a:bodyPr/>
                    <a:lstStyle/>
                    <a:p>
                      <a:pPr marL="0" marR="0" lvl="0" indent="0" algn="ctr">
                        <a:spcBef>
                          <a:spcPts val="0"/>
                        </a:spcBef>
                        <a:spcAft>
                          <a:spcPts val="0"/>
                        </a:spcAft>
                        <a:buFont typeface="+mj-lt"/>
                        <a:buNone/>
                      </a:pPr>
                      <a:r>
                        <a:rPr lang="en-US" sz="1100" dirty="0">
                          <a:effectLst/>
                          <a:latin typeface="Cambria"/>
                          <a:ea typeface="MS Mincho"/>
                          <a:cs typeface="Times New Roman"/>
                        </a:rPr>
                        <a:t>12</a:t>
                      </a:r>
                    </a:p>
                  </a:txBody>
                  <a:tcPr marL="68580" marR="68580" marT="0" marB="0"/>
                </a:tc>
                <a:tc>
                  <a:txBody>
                    <a:bodyPr/>
                    <a:lstStyle/>
                    <a:p>
                      <a:pPr marL="0" marR="0" algn="ctr">
                        <a:spcBef>
                          <a:spcPts val="0"/>
                        </a:spcBef>
                        <a:spcAft>
                          <a:spcPts val="0"/>
                        </a:spcAft>
                      </a:pPr>
                      <a:r>
                        <a:rPr lang="en-US" sz="1100">
                          <a:effectLst/>
                        </a:rPr>
                        <a:t>L00-L99</a:t>
                      </a:r>
                      <a:endParaRPr lang="en-US" sz="1100">
                        <a:effectLst/>
                        <a:latin typeface="Cambria"/>
                        <a:ea typeface="MS Mincho"/>
                        <a:cs typeface="Times New Roman"/>
                      </a:endParaRPr>
                    </a:p>
                  </a:txBody>
                  <a:tcPr marL="63694" marR="63694" marT="0" marB="0"/>
                </a:tc>
                <a:tc>
                  <a:txBody>
                    <a:bodyPr/>
                    <a:lstStyle/>
                    <a:p>
                      <a:pPr marL="0" marR="0" algn="just">
                        <a:spcBef>
                          <a:spcPts val="0"/>
                        </a:spcBef>
                        <a:spcAft>
                          <a:spcPts val="0"/>
                        </a:spcAft>
                      </a:pPr>
                      <a:r>
                        <a:rPr lang="el-GR" sz="1100">
                          <a:effectLst/>
                        </a:rPr>
                        <a:t>Ασθένειες του δέρματος και του υποδόριου ιστού</a:t>
                      </a:r>
                      <a:endParaRPr lang="en-US" sz="1100">
                        <a:effectLst/>
                        <a:latin typeface="Cambria"/>
                        <a:ea typeface="MS Mincho"/>
                        <a:cs typeface="Times New Roman"/>
                      </a:endParaRPr>
                    </a:p>
                  </a:txBody>
                  <a:tcPr marL="63694" marR="63694" marT="0" marB="0"/>
                </a:tc>
                <a:extLst>
                  <a:ext uri="{0D108BD9-81ED-4DB2-BD59-A6C34878D82A}">
                    <a16:rowId xmlns:a16="http://schemas.microsoft.com/office/drawing/2014/main" val="10012"/>
                  </a:ext>
                </a:extLst>
              </a:tr>
              <a:tr h="312516">
                <a:tc>
                  <a:txBody>
                    <a:bodyPr/>
                    <a:lstStyle/>
                    <a:p>
                      <a:pPr marL="0" marR="0" lvl="0" indent="0" algn="ctr">
                        <a:spcBef>
                          <a:spcPts val="0"/>
                        </a:spcBef>
                        <a:spcAft>
                          <a:spcPts val="0"/>
                        </a:spcAft>
                        <a:buFont typeface="+mj-lt"/>
                        <a:buNone/>
                      </a:pPr>
                      <a:r>
                        <a:rPr lang="en-US" sz="1100" dirty="0">
                          <a:effectLst/>
                          <a:latin typeface="Cambria"/>
                          <a:ea typeface="MS Mincho"/>
                          <a:cs typeface="Times New Roman"/>
                        </a:rPr>
                        <a:t>13</a:t>
                      </a:r>
                    </a:p>
                  </a:txBody>
                  <a:tcPr marL="68580" marR="68580" marT="0" marB="0"/>
                </a:tc>
                <a:tc>
                  <a:txBody>
                    <a:bodyPr/>
                    <a:lstStyle/>
                    <a:p>
                      <a:pPr marL="0" marR="0" algn="ctr">
                        <a:spcBef>
                          <a:spcPts val="0"/>
                        </a:spcBef>
                        <a:spcAft>
                          <a:spcPts val="0"/>
                        </a:spcAft>
                      </a:pPr>
                      <a:r>
                        <a:rPr lang="en-US" sz="1100">
                          <a:effectLst/>
                        </a:rPr>
                        <a:t>M00-M99</a:t>
                      </a:r>
                      <a:endParaRPr lang="en-US" sz="1100">
                        <a:effectLst/>
                        <a:latin typeface="Cambria"/>
                        <a:ea typeface="MS Mincho"/>
                        <a:cs typeface="Times New Roman"/>
                      </a:endParaRPr>
                    </a:p>
                  </a:txBody>
                  <a:tcPr marL="63694" marR="63694" marT="0" marB="0"/>
                </a:tc>
                <a:tc>
                  <a:txBody>
                    <a:bodyPr/>
                    <a:lstStyle/>
                    <a:p>
                      <a:pPr marL="0" marR="0" algn="just">
                        <a:spcBef>
                          <a:spcPts val="0"/>
                        </a:spcBef>
                        <a:spcAft>
                          <a:spcPts val="0"/>
                        </a:spcAft>
                      </a:pPr>
                      <a:r>
                        <a:rPr lang="el-GR" sz="1100">
                          <a:effectLst/>
                        </a:rPr>
                        <a:t>Ασθένειες του μυοσκελετικού συστήματος και του συνδετικού ιστού</a:t>
                      </a:r>
                      <a:endParaRPr lang="en-US" sz="1100">
                        <a:effectLst/>
                        <a:latin typeface="Cambria"/>
                        <a:ea typeface="MS Mincho"/>
                        <a:cs typeface="Times New Roman"/>
                      </a:endParaRPr>
                    </a:p>
                  </a:txBody>
                  <a:tcPr marL="63694" marR="63694" marT="0" marB="0"/>
                </a:tc>
                <a:extLst>
                  <a:ext uri="{0D108BD9-81ED-4DB2-BD59-A6C34878D82A}">
                    <a16:rowId xmlns:a16="http://schemas.microsoft.com/office/drawing/2014/main" val="10013"/>
                  </a:ext>
                </a:extLst>
              </a:tr>
              <a:tr h="312516">
                <a:tc>
                  <a:txBody>
                    <a:bodyPr/>
                    <a:lstStyle/>
                    <a:p>
                      <a:pPr marL="0" marR="0" lvl="0" indent="0" algn="ctr">
                        <a:spcBef>
                          <a:spcPts val="0"/>
                        </a:spcBef>
                        <a:spcAft>
                          <a:spcPts val="0"/>
                        </a:spcAft>
                        <a:buFont typeface="+mj-lt"/>
                        <a:buNone/>
                      </a:pPr>
                      <a:r>
                        <a:rPr lang="en-US" sz="1100" dirty="0">
                          <a:effectLst/>
                          <a:latin typeface="Cambria"/>
                          <a:ea typeface="MS Mincho"/>
                          <a:cs typeface="Times New Roman"/>
                        </a:rPr>
                        <a:t>14</a:t>
                      </a:r>
                    </a:p>
                  </a:txBody>
                  <a:tcPr marL="68580" marR="68580" marT="0" marB="0"/>
                </a:tc>
                <a:tc>
                  <a:txBody>
                    <a:bodyPr/>
                    <a:lstStyle/>
                    <a:p>
                      <a:pPr marL="0" marR="0" algn="ctr">
                        <a:spcBef>
                          <a:spcPts val="0"/>
                        </a:spcBef>
                        <a:spcAft>
                          <a:spcPts val="0"/>
                        </a:spcAft>
                      </a:pPr>
                      <a:r>
                        <a:rPr lang="en-US" sz="1100">
                          <a:effectLst/>
                        </a:rPr>
                        <a:t>N00-N99</a:t>
                      </a:r>
                      <a:endParaRPr lang="en-US" sz="1100">
                        <a:effectLst/>
                        <a:latin typeface="Cambria"/>
                        <a:ea typeface="MS Mincho"/>
                        <a:cs typeface="Times New Roman"/>
                      </a:endParaRPr>
                    </a:p>
                  </a:txBody>
                  <a:tcPr marL="63694" marR="63694" marT="0" marB="0"/>
                </a:tc>
                <a:tc>
                  <a:txBody>
                    <a:bodyPr/>
                    <a:lstStyle/>
                    <a:p>
                      <a:pPr marL="0" marR="0" algn="just">
                        <a:spcBef>
                          <a:spcPts val="0"/>
                        </a:spcBef>
                        <a:spcAft>
                          <a:spcPts val="0"/>
                        </a:spcAft>
                      </a:pPr>
                      <a:r>
                        <a:rPr lang="en-US" sz="1100">
                          <a:effectLst/>
                        </a:rPr>
                        <a:t>Ασθένειες του ουροποιητικού συστήματος</a:t>
                      </a:r>
                      <a:endParaRPr lang="en-US" sz="1100">
                        <a:effectLst/>
                        <a:latin typeface="Cambria"/>
                        <a:ea typeface="MS Mincho"/>
                        <a:cs typeface="Times New Roman"/>
                      </a:endParaRPr>
                    </a:p>
                  </a:txBody>
                  <a:tcPr marL="63694" marR="63694" marT="0" marB="0"/>
                </a:tc>
                <a:extLst>
                  <a:ext uri="{0D108BD9-81ED-4DB2-BD59-A6C34878D82A}">
                    <a16:rowId xmlns:a16="http://schemas.microsoft.com/office/drawing/2014/main" val="10014"/>
                  </a:ext>
                </a:extLst>
              </a:tr>
              <a:tr h="312516">
                <a:tc>
                  <a:txBody>
                    <a:bodyPr/>
                    <a:lstStyle/>
                    <a:p>
                      <a:pPr marL="0" marR="0" lvl="0" indent="0" algn="ctr">
                        <a:spcBef>
                          <a:spcPts val="0"/>
                        </a:spcBef>
                        <a:spcAft>
                          <a:spcPts val="0"/>
                        </a:spcAft>
                        <a:buFont typeface="+mj-lt"/>
                        <a:buNone/>
                      </a:pPr>
                      <a:r>
                        <a:rPr lang="en-US" sz="1100" dirty="0">
                          <a:effectLst/>
                          <a:latin typeface="Cambria"/>
                          <a:ea typeface="MS Mincho"/>
                          <a:cs typeface="Times New Roman"/>
                        </a:rPr>
                        <a:t>15</a:t>
                      </a:r>
                    </a:p>
                  </a:txBody>
                  <a:tcPr marL="68580" marR="68580" marT="0" marB="0"/>
                </a:tc>
                <a:tc>
                  <a:txBody>
                    <a:bodyPr/>
                    <a:lstStyle/>
                    <a:p>
                      <a:pPr marL="0" marR="0" algn="ctr">
                        <a:spcBef>
                          <a:spcPts val="0"/>
                        </a:spcBef>
                        <a:spcAft>
                          <a:spcPts val="0"/>
                        </a:spcAft>
                      </a:pPr>
                      <a:r>
                        <a:rPr lang="en-US" sz="1100">
                          <a:effectLst/>
                        </a:rPr>
                        <a:t>O00-O99</a:t>
                      </a:r>
                      <a:endParaRPr lang="en-US" sz="1100">
                        <a:effectLst/>
                        <a:latin typeface="Cambria"/>
                        <a:ea typeface="MS Mincho"/>
                        <a:cs typeface="Times New Roman"/>
                      </a:endParaRPr>
                    </a:p>
                  </a:txBody>
                  <a:tcPr marL="63694" marR="63694" marT="0" marB="0"/>
                </a:tc>
                <a:tc>
                  <a:txBody>
                    <a:bodyPr/>
                    <a:lstStyle/>
                    <a:p>
                      <a:pPr marL="0" marR="0" algn="just">
                        <a:spcBef>
                          <a:spcPts val="0"/>
                        </a:spcBef>
                        <a:spcAft>
                          <a:spcPts val="0"/>
                        </a:spcAft>
                      </a:pPr>
                      <a:r>
                        <a:rPr lang="el-GR" sz="1100">
                          <a:effectLst/>
                        </a:rPr>
                        <a:t>Εγκυμοσύνη, τοκετός και επιλοχίες επιπλοκές</a:t>
                      </a:r>
                      <a:endParaRPr lang="en-US" sz="1100">
                        <a:effectLst/>
                        <a:latin typeface="Cambria"/>
                        <a:ea typeface="MS Mincho"/>
                        <a:cs typeface="Times New Roman"/>
                      </a:endParaRPr>
                    </a:p>
                  </a:txBody>
                  <a:tcPr marL="63694" marR="63694" marT="0" marB="0"/>
                </a:tc>
                <a:extLst>
                  <a:ext uri="{0D108BD9-81ED-4DB2-BD59-A6C34878D82A}">
                    <a16:rowId xmlns:a16="http://schemas.microsoft.com/office/drawing/2014/main" val="10015"/>
                  </a:ext>
                </a:extLst>
              </a:tr>
              <a:tr h="312516">
                <a:tc>
                  <a:txBody>
                    <a:bodyPr/>
                    <a:lstStyle/>
                    <a:p>
                      <a:pPr marL="0" marR="0" lvl="0" indent="0" algn="ctr">
                        <a:spcBef>
                          <a:spcPts val="0"/>
                        </a:spcBef>
                        <a:spcAft>
                          <a:spcPts val="0"/>
                        </a:spcAft>
                        <a:buFont typeface="+mj-lt"/>
                        <a:buNone/>
                      </a:pPr>
                      <a:r>
                        <a:rPr lang="en-US" sz="1100" dirty="0">
                          <a:effectLst/>
                          <a:latin typeface="Cambria"/>
                          <a:ea typeface="MS Mincho"/>
                          <a:cs typeface="Times New Roman"/>
                        </a:rPr>
                        <a:t>16</a:t>
                      </a:r>
                    </a:p>
                  </a:txBody>
                  <a:tcPr marL="68580" marR="68580" marT="0" marB="0"/>
                </a:tc>
                <a:tc>
                  <a:txBody>
                    <a:bodyPr/>
                    <a:lstStyle/>
                    <a:p>
                      <a:pPr marL="0" marR="0" algn="ctr">
                        <a:spcBef>
                          <a:spcPts val="0"/>
                        </a:spcBef>
                        <a:spcAft>
                          <a:spcPts val="0"/>
                        </a:spcAft>
                      </a:pPr>
                      <a:r>
                        <a:rPr lang="en-US" sz="1100">
                          <a:effectLst/>
                        </a:rPr>
                        <a:t>P00-P99</a:t>
                      </a:r>
                      <a:endParaRPr lang="en-US" sz="1100">
                        <a:effectLst/>
                        <a:latin typeface="Cambria"/>
                        <a:ea typeface="MS Mincho"/>
                        <a:cs typeface="Times New Roman"/>
                      </a:endParaRPr>
                    </a:p>
                  </a:txBody>
                  <a:tcPr marL="63694" marR="63694" marT="0" marB="0"/>
                </a:tc>
                <a:tc>
                  <a:txBody>
                    <a:bodyPr/>
                    <a:lstStyle/>
                    <a:p>
                      <a:pPr marL="0" marR="0" algn="just">
                        <a:spcBef>
                          <a:spcPts val="0"/>
                        </a:spcBef>
                        <a:spcAft>
                          <a:spcPts val="0"/>
                        </a:spcAft>
                      </a:pPr>
                      <a:r>
                        <a:rPr lang="el-GR" sz="1100">
                          <a:effectLst/>
                        </a:rPr>
                        <a:t>Ανωμαλίες προερχόμενες από την προγεννητική περίοδο</a:t>
                      </a:r>
                      <a:endParaRPr lang="en-US" sz="1100">
                        <a:effectLst/>
                        <a:latin typeface="Cambria"/>
                        <a:ea typeface="MS Mincho"/>
                        <a:cs typeface="Times New Roman"/>
                      </a:endParaRPr>
                    </a:p>
                  </a:txBody>
                  <a:tcPr marL="63694" marR="63694" marT="0" marB="0"/>
                </a:tc>
                <a:extLst>
                  <a:ext uri="{0D108BD9-81ED-4DB2-BD59-A6C34878D82A}">
                    <a16:rowId xmlns:a16="http://schemas.microsoft.com/office/drawing/2014/main" val="10016"/>
                  </a:ext>
                </a:extLst>
              </a:tr>
              <a:tr h="312516">
                <a:tc>
                  <a:txBody>
                    <a:bodyPr/>
                    <a:lstStyle/>
                    <a:p>
                      <a:pPr marL="0" marR="0" lvl="0" indent="0" algn="ctr">
                        <a:spcBef>
                          <a:spcPts val="0"/>
                        </a:spcBef>
                        <a:spcAft>
                          <a:spcPts val="0"/>
                        </a:spcAft>
                        <a:buFont typeface="+mj-lt"/>
                        <a:buNone/>
                      </a:pPr>
                      <a:r>
                        <a:rPr lang="en-US" sz="1100" dirty="0">
                          <a:effectLst/>
                          <a:latin typeface="Cambria"/>
                          <a:ea typeface="MS Mincho"/>
                          <a:cs typeface="Times New Roman"/>
                        </a:rPr>
                        <a:t>17</a:t>
                      </a:r>
                    </a:p>
                  </a:txBody>
                  <a:tcPr marL="68580" marR="68580" marT="0" marB="0"/>
                </a:tc>
                <a:tc>
                  <a:txBody>
                    <a:bodyPr/>
                    <a:lstStyle/>
                    <a:p>
                      <a:pPr marL="0" marR="0" algn="ctr">
                        <a:spcBef>
                          <a:spcPts val="0"/>
                        </a:spcBef>
                        <a:spcAft>
                          <a:spcPts val="0"/>
                        </a:spcAft>
                      </a:pPr>
                      <a:r>
                        <a:rPr lang="en-US" sz="1100">
                          <a:effectLst/>
                        </a:rPr>
                        <a:t>Q00-Q99</a:t>
                      </a:r>
                      <a:endParaRPr lang="en-US" sz="1100">
                        <a:effectLst/>
                        <a:latin typeface="Cambria"/>
                        <a:ea typeface="MS Mincho"/>
                        <a:cs typeface="Times New Roman"/>
                      </a:endParaRPr>
                    </a:p>
                  </a:txBody>
                  <a:tcPr marL="63694" marR="63694" marT="0" marB="0"/>
                </a:tc>
                <a:tc>
                  <a:txBody>
                    <a:bodyPr/>
                    <a:lstStyle/>
                    <a:p>
                      <a:pPr marL="0" marR="0" algn="just">
                        <a:spcBef>
                          <a:spcPts val="0"/>
                        </a:spcBef>
                        <a:spcAft>
                          <a:spcPts val="0"/>
                        </a:spcAft>
                      </a:pPr>
                      <a:r>
                        <a:rPr lang="el-GR" sz="1100">
                          <a:effectLst/>
                        </a:rPr>
                        <a:t>Συγγενείς παραμορφώσεις και χρωμοσωμικές ανωμαλίες</a:t>
                      </a:r>
                      <a:endParaRPr lang="en-US" sz="1100">
                        <a:effectLst/>
                        <a:latin typeface="Cambria"/>
                        <a:ea typeface="MS Mincho"/>
                        <a:cs typeface="Times New Roman"/>
                      </a:endParaRPr>
                    </a:p>
                  </a:txBody>
                  <a:tcPr marL="63694" marR="63694" marT="0" marB="0"/>
                </a:tc>
                <a:extLst>
                  <a:ext uri="{0D108BD9-81ED-4DB2-BD59-A6C34878D82A}">
                    <a16:rowId xmlns:a16="http://schemas.microsoft.com/office/drawing/2014/main" val="10017"/>
                  </a:ext>
                </a:extLst>
              </a:tr>
              <a:tr h="312524">
                <a:tc>
                  <a:txBody>
                    <a:bodyPr/>
                    <a:lstStyle/>
                    <a:p>
                      <a:pPr marL="0" marR="0" lvl="0" indent="0" algn="ctr">
                        <a:spcBef>
                          <a:spcPts val="0"/>
                        </a:spcBef>
                        <a:spcAft>
                          <a:spcPts val="0"/>
                        </a:spcAft>
                        <a:buFont typeface="+mj-lt"/>
                        <a:buNone/>
                        <a:tabLst>
                          <a:tab pos="180340" algn="l"/>
                          <a:tab pos="360045" algn="l"/>
                        </a:tabLst>
                      </a:pPr>
                      <a:r>
                        <a:rPr lang="en-US" sz="1100" dirty="0">
                          <a:effectLst/>
                          <a:latin typeface="Cambria"/>
                          <a:ea typeface="MS Mincho"/>
                          <a:cs typeface="Times New Roman"/>
                        </a:rPr>
                        <a:t>18</a:t>
                      </a:r>
                    </a:p>
                  </a:txBody>
                  <a:tcPr marL="68580" marR="68580" marT="0" marB="0"/>
                </a:tc>
                <a:tc>
                  <a:txBody>
                    <a:bodyPr/>
                    <a:lstStyle/>
                    <a:p>
                      <a:pPr marL="0" marR="0" algn="ctr">
                        <a:spcBef>
                          <a:spcPts val="0"/>
                        </a:spcBef>
                        <a:spcAft>
                          <a:spcPts val="0"/>
                        </a:spcAft>
                      </a:pPr>
                      <a:r>
                        <a:rPr lang="en-US" sz="1100">
                          <a:effectLst/>
                        </a:rPr>
                        <a:t>R00-R99</a:t>
                      </a:r>
                      <a:endParaRPr lang="en-US" sz="1100">
                        <a:effectLst/>
                        <a:latin typeface="Cambria"/>
                        <a:ea typeface="MS Mincho"/>
                        <a:cs typeface="Times New Roman"/>
                      </a:endParaRPr>
                    </a:p>
                  </a:txBody>
                  <a:tcPr marL="63694" marR="63694" marT="0" marB="0"/>
                </a:tc>
                <a:tc>
                  <a:txBody>
                    <a:bodyPr/>
                    <a:lstStyle/>
                    <a:p>
                      <a:pPr marL="0" marR="0" algn="just">
                        <a:spcBef>
                          <a:spcPts val="0"/>
                        </a:spcBef>
                        <a:spcAft>
                          <a:spcPts val="0"/>
                        </a:spcAft>
                      </a:pPr>
                      <a:r>
                        <a:rPr lang="el-GR" sz="1100">
                          <a:effectLst/>
                        </a:rPr>
                        <a:t>Συμπτώματα, σημεία και παθολογικά κλινικά ή εργαστηριακά ευρήματα μη ταξινομημένα σε ειδικές κατηγορίες</a:t>
                      </a:r>
                      <a:endParaRPr lang="en-US" sz="1100">
                        <a:effectLst/>
                        <a:latin typeface="Cambria"/>
                        <a:ea typeface="MS Mincho"/>
                        <a:cs typeface="Times New Roman"/>
                      </a:endParaRPr>
                    </a:p>
                  </a:txBody>
                  <a:tcPr marL="63694" marR="63694" marT="0" marB="0"/>
                </a:tc>
                <a:extLst>
                  <a:ext uri="{0D108BD9-81ED-4DB2-BD59-A6C34878D82A}">
                    <a16:rowId xmlns:a16="http://schemas.microsoft.com/office/drawing/2014/main" val="10018"/>
                  </a:ext>
                </a:extLst>
              </a:tr>
              <a:tr h="312516">
                <a:tc>
                  <a:txBody>
                    <a:bodyPr/>
                    <a:lstStyle/>
                    <a:p>
                      <a:pPr marL="0" marR="0" lvl="0" indent="0" algn="ctr">
                        <a:spcBef>
                          <a:spcPts val="0"/>
                        </a:spcBef>
                        <a:spcAft>
                          <a:spcPts val="0"/>
                        </a:spcAft>
                        <a:buFont typeface="+mj-lt"/>
                        <a:buNone/>
                      </a:pPr>
                      <a:r>
                        <a:rPr lang="en-US" sz="1100" dirty="0">
                          <a:effectLst/>
                          <a:latin typeface="Cambria"/>
                          <a:ea typeface="MS Mincho"/>
                          <a:cs typeface="Times New Roman"/>
                        </a:rPr>
                        <a:t>19</a:t>
                      </a:r>
                    </a:p>
                  </a:txBody>
                  <a:tcPr marL="68580" marR="68580" marT="0" marB="0"/>
                </a:tc>
                <a:tc>
                  <a:txBody>
                    <a:bodyPr/>
                    <a:lstStyle/>
                    <a:p>
                      <a:pPr marL="0" marR="0" algn="ctr">
                        <a:spcBef>
                          <a:spcPts val="0"/>
                        </a:spcBef>
                        <a:spcAft>
                          <a:spcPts val="0"/>
                        </a:spcAft>
                      </a:pPr>
                      <a:r>
                        <a:rPr lang="en-US" sz="1100">
                          <a:effectLst/>
                        </a:rPr>
                        <a:t>S00-T98</a:t>
                      </a:r>
                      <a:endParaRPr lang="en-US" sz="1100">
                        <a:effectLst/>
                        <a:latin typeface="Cambria"/>
                        <a:ea typeface="MS Mincho"/>
                        <a:cs typeface="Times New Roman"/>
                      </a:endParaRPr>
                    </a:p>
                  </a:txBody>
                  <a:tcPr marL="63694" marR="63694" marT="0" marB="0"/>
                </a:tc>
                <a:tc>
                  <a:txBody>
                    <a:bodyPr/>
                    <a:lstStyle/>
                    <a:p>
                      <a:pPr marL="0" marR="0" algn="just">
                        <a:spcBef>
                          <a:spcPts val="0"/>
                        </a:spcBef>
                        <a:spcAft>
                          <a:spcPts val="0"/>
                        </a:spcAft>
                      </a:pPr>
                      <a:r>
                        <a:rPr lang="el-GR" sz="1100">
                          <a:effectLst/>
                        </a:rPr>
                        <a:t>Τραύματα, δηλητηριάσεις και συνέπειες άλλων εξωτερικών αιτιών</a:t>
                      </a:r>
                      <a:endParaRPr lang="en-US" sz="1100">
                        <a:effectLst/>
                        <a:latin typeface="Cambria"/>
                        <a:ea typeface="MS Mincho"/>
                        <a:cs typeface="Times New Roman"/>
                      </a:endParaRPr>
                    </a:p>
                  </a:txBody>
                  <a:tcPr marL="63694" marR="63694" marT="0" marB="0"/>
                </a:tc>
                <a:extLst>
                  <a:ext uri="{0D108BD9-81ED-4DB2-BD59-A6C34878D82A}">
                    <a16:rowId xmlns:a16="http://schemas.microsoft.com/office/drawing/2014/main" val="10019"/>
                  </a:ext>
                </a:extLst>
              </a:tr>
              <a:tr h="312516">
                <a:tc>
                  <a:txBody>
                    <a:bodyPr/>
                    <a:lstStyle/>
                    <a:p>
                      <a:pPr marL="0" marR="0" lvl="0" indent="0" algn="ctr">
                        <a:spcBef>
                          <a:spcPts val="0"/>
                        </a:spcBef>
                        <a:spcAft>
                          <a:spcPts val="0"/>
                        </a:spcAft>
                        <a:buFont typeface="+mj-lt"/>
                        <a:buNone/>
                      </a:pPr>
                      <a:r>
                        <a:rPr lang="en-US" sz="1100" dirty="0">
                          <a:effectLst/>
                          <a:latin typeface="Cambria"/>
                          <a:ea typeface="MS Mincho"/>
                          <a:cs typeface="Times New Roman"/>
                        </a:rPr>
                        <a:t>20</a:t>
                      </a:r>
                    </a:p>
                  </a:txBody>
                  <a:tcPr marL="68580" marR="68580" marT="0" marB="0"/>
                </a:tc>
                <a:tc>
                  <a:txBody>
                    <a:bodyPr/>
                    <a:lstStyle/>
                    <a:p>
                      <a:pPr marL="0" marR="0" algn="ctr">
                        <a:spcBef>
                          <a:spcPts val="0"/>
                        </a:spcBef>
                        <a:spcAft>
                          <a:spcPts val="0"/>
                        </a:spcAft>
                      </a:pPr>
                      <a:r>
                        <a:rPr lang="en-US" sz="1100">
                          <a:effectLst/>
                        </a:rPr>
                        <a:t>V01-Y98</a:t>
                      </a:r>
                      <a:endParaRPr lang="en-US" sz="1100">
                        <a:effectLst/>
                        <a:latin typeface="Cambria"/>
                        <a:ea typeface="MS Mincho"/>
                        <a:cs typeface="Times New Roman"/>
                      </a:endParaRPr>
                    </a:p>
                  </a:txBody>
                  <a:tcPr marL="63694" marR="63694" marT="0" marB="0"/>
                </a:tc>
                <a:tc>
                  <a:txBody>
                    <a:bodyPr/>
                    <a:lstStyle/>
                    <a:p>
                      <a:pPr marL="0" marR="0" algn="just">
                        <a:spcBef>
                          <a:spcPts val="0"/>
                        </a:spcBef>
                        <a:spcAft>
                          <a:spcPts val="0"/>
                        </a:spcAft>
                      </a:pPr>
                      <a:r>
                        <a:rPr lang="el-GR" sz="1100">
                          <a:effectLst/>
                        </a:rPr>
                        <a:t>Εξωτερικές αιτίες νοσηρότητας και θνησιμότητας</a:t>
                      </a:r>
                      <a:endParaRPr lang="en-US" sz="1100">
                        <a:effectLst/>
                        <a:latin typeface="Cambria"/>
                        <a:ea typeface="MS Mincho"/>
                        <a:cs typeface="Times New Roman"/>
                      </a:endParaRPr>
                    </a:p>
                  </a:txBody>
                  <a:tcPr marL="63694" marR="63694" marT="0" marB="0"/>
                </a:tc>
                <a:extLst>
                  <a:ext uri="{0D108BD9-81ED-4DB2-BD59-A6C34878D82A}">
                    <a16:rowId xmlns:a16="http://schemas.microsoft.com/office/drawing/2014/main" val="10020"/>
                  </a:ext>
                </a:extLst>
              </a:tr>
              <a:tr h="329878">
                <a:tc>
                  <a:txBody>
                    <a:bodyPr/>
                    <a:lstStyle/>
                    <a:p>
                      <a:pPr marL="0" marR="0" lvl="0" indent="0" algn="ctr">
                        <a:spcBef>
                          <a:spcPts val="0"/>
                        </a:spcBef>
                        <a:spcAft>
                          <a:spcPts val="0"/>
                        </a:spcAft>
                        <a:buFont typeface="+mj-lt"/>
                        <a:buNone/>
                      </a:pPr>
                      <a:r>
                        <a:rPr lang="en-US" sz="1100" dirty="0">
                          <a:effectLst/>
                          <a:latin typeface="Cambria"/>
                          <a:ea typeface="MS Mincho"/>
                          <a:cs typeface="Times New Roman"/>
                        </a:rPr>
                        <a:t>21</a:t>
                      </a:r>
                    </a:p>
                  </a:txBody>
                  <a:tcPr marL="68580" marR="68580" marT="0" marB="0"/>
                </a:tc>
                <a:tc>
                  <a:txBody>
                    <a:bodyPr/>
                    <a:lstStyle/>
                    <a:p>
                      <a:pPr marL="0" marR="0" algn="ctr">
                        <a:spcBef>
                          <a:spcPts val="0"/>
                        </a:spcBef>
                        <a:spcAft>
                          <a:spcPts val="0"/>
                        </a:spcAft>
                      </a:pPr>
                      <a:r>
                        <a:rPr lang="en-US" sz="1100">
                          <a:effectLst/>
                        </a:rPr>
                        <a:t>Z00-Z99</a:t>
                      </a:r>
                      <a:endParaRPr lang="en-US" sz="1100">
                        <a:effectLst/>
                        <a:latin typeface="Cambria"/>
                        <a:ea typeface="MS Mincho"/>
                        <a:cs typeface="Times New Roman"/>
                      </a:endParaRPr>
                    </a:p>
                  </a:txBody>
                  <a:tcPr marL="63694" marR="63694" marT="0" marB="0"/>
                </a:tc>
                <a:tc>
                  <a:txBody>
                    <a:bodyPr/>
                    <a:lstStyle/>
                    <a:p>
                      <a:pPr marL="0" marR="0" algn="just">
                        <a:spcBef>
                          <a:spcPts val="0"/>
                        </a:spcBef>
                        <a:spcAft>
                          <a:spcPts val="0"/>
                        </a:spcAft>
                      </a:pPr>
                      <a:r>
                        <a:rPr lang="el-GR" sz="1100" dirty="0">
                          <a:effectLst/>
                        </a:rPr>
                        <a:t>Παράγοντες που επηρεάζουν την κατάσταση υγείας και την επαφή με τις υγειονομικές υπηρεσίες</a:t>
                      </a:r>
                      <a:endParaRPr lang="en-US" sz="1100" dirty="0">
                        <a:effectLst/>
                        <a:latin typeface="Cambria"/>
                        <a:ea typeface="MS Mincho"/>
                        <a:cs typeface="Times New Roman"/>
                      </a:endParaRPr>
                    </a:p>
                  </a:txBody>
                  <a:tcPr marL="63694" marR="63694" marT="0" marB="0"/>
                </a:tc>
                <a:extLst>
                  <a:ext uri="{0D108BD9-81ED-4DB2-BD59-A6C34878D82A}">
                    <a16:rowId xmlns:a16="http://schemas.microsoft.com/office/drawing/2014/main" val="10021"/>
                  </a:ext>
                </a:extLst>
              </a:tr>
            </a:tbl>
          </a:graphicData>
        </a:graphic>
      </p:graphicFrame>
    </p:spTree>
    <p:extLst>
      <p:ext uri="{BB962C8B-B14F-4D97-AF65-F5344CB8AC3E}">
        <p14:creationId xmlns:p14="http://schemas.microsoft.com/office/powerpoint/2010/main" val="389835459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e">
  <a:themeElements>
    <a:clrScheme name="Perspective">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blue_heartbeat_2010_410</Template>
  <TotalTime>18930</TotalTime>
  <Words>5532</Words>
  <Application>Microsoft Macintosh PowerPoint</Application>
  <PresentationFormat>Προβολή στην οθόνη (4:3)</PresentationFormat>
  <Paragraphs>464</Paragraphs>
  <Slides>57</Slides>
  <Notes>24</Notes>
  <HiddenSlides>1</HiddenSlides>
  <MMClips>0</MMClips>
  <ScaleCrop>false</ScaleCrop>
  <HeadingPairs>
    <vt:vector size="6" baseType="variant">
      <vt:variant>
        <vt:lpstr>Γραμματοσειρές που χρησιμοποιούνται</vt:lpstr>
      </vt:variant>
      <vt:variant>
        <vt:i4>9</vt:i4>
      </vt:variant>
      <vt:variant>
        <vt:lpstr>Θέμα</vt:lpstr>
      </vt:variant>
      <vt:variant>
        <vt:i4>1</vt:i4>
      </vt:variant>
      <vt:variant>
        <vt:lpstr>Τίτλοι διαφανειών</vt:lpstr>
      </vt:variant>
      <vt:variant>
        <vt:i4>57</vt:i4>
      </vt:variant>
    </vt:vector>
  </HeadingPairs>
  <TitlesOfParts>
    <vt:vector size="67" baseType="lpstr">
      <vt:lpstr>Arial</vt:lpstr>
      <vt:lpstr>Arial Black</vt:lpstr>
      <vt:lpstr>Arial-BoldMT</vt:lpstr>
      <vt:lpstr>Arial-ItalicMT</vt:lpstr>
      <vt:lpstr>ArialMT</vt:lpstr>
      <vt:lpstr>Calibri</vt:lpstr>
      <vt:lpstr>Cambria</vt:lpstr>
      <vt:lpstr>Times New Roman</vt:lpstr>
      <vt:lpstr>Wingdings</vt:lpstr>
      <vt:lpstr>Perspective</vt:lpstr>
      <vt:lpstr>ΠΛΗΡΟΦΟΡΙΚΗ ΥΓΕΙΑΣ</vt:lpstr>
      <vt:lpstr>International Classification of Diseases (ICD-10)</vt:lpstr>
      <vt:lpstr>Ιστορική Αναδρομή του Συστήματος ταξινόμησης Ασθενειών</vt:lpstr>
      <vt:lpstr>ICD-10 (πλεονεκτήματα χρήσης)</vt:lpstr>
      <vt:lpstr>Χαρακτηριστικά του ICD-10</vt:lpstr>
      <vt:lpstr>Μειονεκτήματα ICD-10</vt:lpstr>
      <vt:lpstr>ICD-10 (τρόπος κωδικοποίησης)</vt:lpstr>
      <vt:lpstr>ICD-10</vt:lpstr>
      <vt:lpstr>Παρουσίαση του PowerPoint</vt:lpstr>
      <vt:lpstr>Κατηγορίες του συστήματος ICD-10 </vt:lpstr>
      <vt:lpstr>Δομή ICD-10-PCS</vt:lpstr>
      <vt:lpstr>Παράδειγμα ταξινόμησης ιατρικών πράξεων στο σύστημα ICD-10</vt:lpstr>
      <vt:lpstr>Δομή ICD-9</vt:lpstr>
      <vt:lpstr>ICD-10-CM format</vt:lpstr>
      <vt:lpstr>ICD-10-CM example</vt:lpstr>
      <vt:lpstr>ICD-10 formats</vt:lpstr>
      <vt:lpstr>International Classification of Primary Care (ICPC-2)</vt:lpstr>
      <vt:lpstr>International Classification in Primary Care - ICPC-2</vt:lpstr>
      <vt:lpstr>ICPC-2</vt:lpstr>
      <vt:lpstr>Κεφάλαια ICPC-2</vt:lpstr>
      <vt:lpstr>Τμήματα ICPC-2</vt:lpstr>
      <vt:lpstr>Κωδικοί ICPC-2</vt:lpstr>
      <vt:lpstr>Δομή ICPC-2</vt:lpstr>
      <vt:lpstr>Diagnosis Related Groups (DRGs)</vt:lpstr>
      <vt:lpstr>DRGs</vt:lpstr>
      <vt:lpstr>DRGs</vt:lpstr>
      <vt:lpstr>1. DRGs - Αύξηση της διαφάνειας </vt:lpstr>
      <vt:lpstr>2. DRGs – Αύξηση της αποδοτικότητας</vt:lpstr>
      <vt:lpstr>3. DRGs – Διοικητική υποστήριξη</vt:lpstr>
      <vt:lpstr>DRGs</vt:lpstr>
      <vt:lpstr>Ανεπιθύμητες συνέπειες και κίνητρα από τη χρήση των DRGs</vt:lpstr>
      <vt:lpstr>DRGs (ανοικτά θέματα)</vt:lpstr>
      <vt:lpstr>ΚΕΝ – Κλειστά Ενοποιημένα Νοσήλια</vt:lpstr>
      <vt:lpstr>Άλλες τυποποιήσεις/κωδικοποιήσεις</vt:lpstr>
      <vt:lpstr>Άλλες τυποποιήσεις/κωδικοποιήσεις</vt:lpstr>
      <vt:lpstr>Άλλες τυποποιήσεις/κωδικοποιήσεις</vt:lpstr>
      <vt:lpstr>Άλλες τυποποιήσεις/κωδικοποιήσεις</vt:lpstr>
      <vt:lpstr>Άλλες τυποποιήσεις/κωδικοποιήσεις</vt:lpstr>
      <vt:lpstr>Άλλες τυποποιήσεις/κωδικοποιήσεις</vt:lpstr>
      <vt:lpstr>Χαρακτηριστικά Συστήματος Κωδικοποίησης-Ταξινόμησης</vt:lpstr>
      <vt:lpstr>Παρουσίαση του PowerPoint</vt:lpstr>
      <vt:lpstr>Άλλες περιοχές τυποποίησης</vt:lpstr>
      <vt:lpstr>Αναγνωριστικά ασθενών</vt:lpstr>
      <vt:lpstr>Ι. ΑSTM UHID-1374</vt:lpstr>
      <vt:lpstr>ΙΙ. Social Security Number-SSN</vt:lpstr>
      <vt:lpstr>ΙΙΙ. Βιομετρικά δεδομένα</vt:lpstr>
      <vt:lpstr>ΙV. Αμετάβλητα στοιχεία ασθενούς</vt:lpstr>
      <vt:lpstr>Αναγνωριστικά παροχέων</vt:lpstr>
      <vt:lpstr>Αναγνωριστικά τόπου περίθαλψης</vt:lpstr>
      <vt:lpstr>Αναγνωριστικά προϊόντων και ετικετών προμηθευτών</vt:lpstr>
      <vt:lpstr>Πρότυπα ασφάλειας</vt:lpstr>
      <vt:lpstr>Πρότυπα ασφάλειας (1)</vt:lpstr>
      <vt:lpstr>Πρότυπα ασφάλειας (2)</vt:lpstr>
      <vt:lpstr>Πρότυπα ασφάλειας προϊόντων (1)</vt:lpstr>
      <vt:lpstr>Πρότυπα ασφάλειας προϊόντων (2)</vt:lpstr>
      <vt:lpstr>Πρότυπα ασφάλειας προϊόντων (3)</vt:lpstr>
      <vt:lpstr>Πρότυπα ασφάλειας προϊόντων (4)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ΠΛΗΡΟΦΟΡΙΚΗ ΥΓΕΙΑΣ</dc:title>
  <dc:creator>Yiannis</dc:creator>
  <cp:lastModifiedBy>Aggelos Georgoulas</cp:lastModifiedBy>
  <cp:revision>117</cp:revision>
  <dcterms:created xsi:type="dcterms:W3CDTF">2012-10-19T13:34:45Z</dcterms:created>
  <dcterms:modified xsi:type="dcterms:W3CDTF">2023-10-12T15:38:18Z</dcterms:modified>
</cp:coreProperties>
</file>