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78" r:id="rId4"/>
    <p:sldId id="277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4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7/11/2024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7/11/2024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AFCD6D-186F-4CB1-A992-04633AC8A8C3}" type="datetime1">
              <a:rPr lang="el-GR" smtClean="0"/>
              <a:t>7/11/2024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8ECF41-DDC8-4B30-8D26-EF64C934BA07}" type="datetime1">
              <a:rPr lang="el-GR" smtClean="0"/>
              <a:t>7/11/2024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28F978-E265-4C28-B13C-7CC9AF31FB44}" type="datetime1">
              <a:rPr lang="el-GR" smtClean="0"/>
              <a:t>7/11/2024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4726F15-017D-47C2-A8E2-C8FB3AD810B8}" type="datetime1">
              <a:rPr lang="el-GR" smtClean="0"/>
              <a:t>7/11/2024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47ADBAD-8C7A-4EC0-9718-CA6DB5272FEE}" type="datetime1">
              <a:rPr lang="el-GR" smtClean="0"/>
              <a:t>7/11/2024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28775A-533D-4449-9986-9EFA972C7D2A}" type="datetime1">
              <a:rPr lang="el-GR" smtClean="0"/>
              <a:t>7/11/2024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966C6D0-2DBD-4904-AD46-9927370509CC}" type="datetime1">
              <a:rPr lang="el-GR" smtClean="0"/>
              <a:t>7/11/2024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55D1BC-25AA-49FA-931F-2B51A7604E1A}" type="datetime1">
              <a:rPr lang="el-GR" smtClean="0"/>
              <a:t>7/11/2024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78744-24EC-494D-B7CB-8839643E769B}" type="datetime1">
              <a:rPr lang="el-GR" smtClean="0"/>
              <a:t>7/11/2024</a:t>
            </a:fld>
            <a:endParaRPr lang="en-US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Σύμβολο κράτησης θέσης εικόνας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B2649-1202-4868-BA4A-60237461304C}" type="datetime1">
              <a:rPr lang="el-GR" smtClean="0"/>
              <a:t>7/11/2024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B721D6-F633-492A-8060-B74549A20BB4}" type="datetime1">
              <a:rPr lang="el-GR" smtClean="0"/>
              <a:t>7/11/2024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Ορθογώνιο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Ορθογώνιο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endParaRPr lang="el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4377673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e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΄Βλοτινού Πηνελόπη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0CAFF48-5027-46A2-8BD6-617647D7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055" y="1837737"/>
            <a:ext cx="4273405" cy="22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0CECB0-43CB-4215-BF68-24EADD47F6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3594CD3B-6DFC-4B31-AB14-DFFC892E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72" y="1522636"/>
            <a:ext cx="11925828" cy="4878164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AD4217-E2C8-482A-9DA7-04FC219B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9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FC1279-1B70-4310-913F-1A99DB35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6B58E8A-BE68-4BA7-AE32-D76900B8A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" y="457200"/>
            <a:ext cx="10990058" cy="5943600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908F5A-54E6-47A8-8BEC-CB349A0A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24E652-471E-43AF-B65C-2D380300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1A6C719-5291-4E4B-A481-7C627CD72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080" y="1433379"/>
            <a:ext cx="5903923" cy="4314405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45BB92-4432-4956-B5DF-1C3515F0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FC440-146D-45AD-9A3A-155595E2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80B5DD3-71C8-467B-9B88-086DB9ED6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481" y="174930"/>
            <a:ext cx="4417199" cy="6640892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DD4DF5-7DB9-4163-9F17-8B097502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846F9EE-25B8-473A-B08F-251D2AC4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66" y="66205"/>
            <a:ext cx="4677428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D57D82-B29E-4648-B2D8-E19BB5A6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C6ACD8C-4513-4E8B-85A3-B0B20286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658" y="944880"/>
            <a:ext cx="6307687" cy="474098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4C0677-CC29-469E-8EC0-4B15E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C42446-5B15-4413-A19E-0F82FA26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53" y="3681630"/>
            <a:ext cx="11544011" cy="1371600"/>
          </a:xfrm>
          <a:solidFill>
            <a:srgbClr val="92D050"/>
          </a:solidFill>
        </p:spPr>
        <p:txBody>
          <a:bodyPr/>
          <a:lstStyle/>
          <a:p>
            <a:r>
              <a:rPr lang="el-GR" dirty="0"/>
              <a:t>.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AC502B67-74C3-4111-91BC-69806B1CB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436" y="875619"/>
            <a:ext cx="4558403" cy="5268666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0A57B6-E5A0-454A-A322-34180EB8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A7FD90D-310E-4298-A582-FA57DD0D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4" y="344625"/>
            <a:ext cx="4875165" cy="32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4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4A558B-E3DE-4B90-9339-A32AE6F394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l-GR" dirty="0"/>
              <a:t>Επιληψία με γενικευμένες κρίσεις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507574C-C0CF-4554-99AA-C1304379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97" y="1861391"/>
            <a:ext cx="4188256" cy="4492021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13C202-6773-4C84-99AE-14194948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C9D0A7C-9E25-4EB2-8395-365DD8315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04" y="1702171"/>
            <a:ext cx="3332786" cy="49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DF8551-F62C-4902-A724-2AF1EE7C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65" y="131606"/>
            <a:ext cx="10058400" cy="13716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l-GR" sz="3600" b="0" i="0" u="none" strike="noStrike" baseline="0" dirty="0">
                <a:solidFill>
                  <a:srgbClr val="1A76FF"/>
                </a:solidFill>
                <a:latin typeface="UB-HelveticaBlack"/>
              </a:rPr>
              <a:t>Αφαιρέσεις (Προηγούμενος</a:t>
            </a:r>
            <a:br>
              <a:rPr lang="el-GR" sz="3600" b="0" i="0" u="none" strike="noStrike" baseline="0" dirty="0">
                <a:solidFill>
                  <a:srgbClr val="1A76FF"/>
                </a:solidFill>
                <a:latin typeface="UB-HelveticaBlack"/>
              </a:rPr>
            </a:br>
            <a:r>
              <a:rPr lang="el-GR" sz="3600" b="0" i="0" u="none" strike="noStrike" baseline="0" dirty="0">
                <a:solidFill>
                  <a:srgbClr val="1A76FF"/>
                </a:solidFill>
                <a:latin typeface="UB-HelveticaBlack"/>
              </a:rPr>
              <a:t>Όρος: «Επιληψία </a:t>
            </a:r>
            <a:r>
              <a:rPr lang="en-US" sz="3600" b="0" i="0" u="none" strike="noStrike" baseline="0" dirty="0">
                <a:solidFill>
                  <a:srgbClr val="1A76FF"/>
                </a:solidFill>
                <a:latin typeface="UB-HelveticaBlack"/>
              </a:rPr>
              <a:t>Petit Mal»)</a:t>
            </a:r>
            <a:endParaRPr lang="el-GR" sz="66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627B6A4-B0DD-4713-8A2A-BB5D8CEC4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8" y="1332877"/>
            <a:ext cx="4410691" cy="1267002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31875F-7727-4ACF-839B-88D631B0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F682A18-C469-4601-BE1D-4816AA7B7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8" y="2533046"/>
            <a:ext cx="4363059" cy="432495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E1FD8AA-C489-4DE9-B837-77DB9BAB5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060" y="1091726"/>
            <a:ext cx="3077468" cy="53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CC1AE5-2FC2-4A98-A3AC-EC0968F0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978438-F9FC-4E8B-ADC2-9EBE84DE8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CACA82-1C85-4874-82AD-70417963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61BBF45-8F00-43C6-A1EC-8AF27059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33" y="856847"/>
            <a:ext cx="9744733" cy="42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01B1C-BFAD-4D71-9161-19F07FFBD0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2D67FE5F-E022-487E-A26E-FB6A1297E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000" y="1708991"/>
            <a:ext cx="4321200" cy="4710407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E73265-9406-4569-A754-68B0CF9D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F1B8BA-4B02-4A00-B5EA-72127D70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52" y="706237"/>
            <a:ext cx="4500496" cy="130795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CB60E7E-7617-46E9-AD23-772D592D4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028" y="3913973"/>
            <a:ext cx="3991532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2305986B-65BF-4970-8D6C-CBAC1CE0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60E5586-3275-4077-8BEA-051493540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54" y="0"/>
            <a:ext cx="58657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6E3175-B07B-412A-8A6F-F3EC8A32BA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14D38E9-6D9B-4705-82E0-ADA438358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1193"/>
            <a:ext cx="4281595" cy="204534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45CD46-DDE8-4594-B0FA-9CC5C24E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938E9D3-746A-4109-B90E-87EF1CDA6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387" y="642594"/>
            <a:ext cx="4211518" cy="110552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B3E57D7-6F36-4D3A-9FB3-540D915B3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595" y="2147269"/>
            <a:ext cx="3867323" cy="354504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6BEE6D3-FF03-4EBC-9548-AF2568FFC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710" y="3290047"/>
            <a:ext cx="3906660" cy="26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7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CEA555-058F-4059-A314-4503D463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42108-6428-4529-9172-CAE32A81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05DB61-2419-4F5A-B2BB-69EC53EB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7E3DF99-838F-4343-ACF4-7C1D10FA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24" y="0"/>
            <a:ext cx="754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0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EF05E-76EF-45FE-BEC7-9288218477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BEBEB9F-D791-4C7E-A612-1417BF099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094" y="848799"/>
            <a:ext cx="7218967" cy="561475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5CEC39-84EA-4510-AEC4-7B99BB1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F8B117-18A9-4BC7-9963-CFA098AD47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A6033E-1F0F-4150-B624-88DA0358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A3A1A72-93E2-4B07-8079-779C2141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139" y="457200"/>
            <a:ext cx="3772426" cy="21243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C61A39B-52A8-42D9-AFDD-43B3244D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77" y="2888527"/>
            <a:ext cx="4434595" cy="351227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27E67EA-81AB-4C0A-9636-C83614359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310" y="2888527"/>
            <a:ext cx="5008309" cy="29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5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D96CC6-697D-4AE2-B534-7E984711CC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E38172-AB10-468C-9DBE-05D4B13E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FE8ED7-1E42-49B7-B3EE-6082FC3C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5" name="Θέση περιεχομένου 5">
            <a:extLst>
              <a:ext uri="{FF2B5EF4-FFF2-40B4-BE49-F238E27FC236}">
                <a16:creationId xmlns:a16="http://schemas.microsoft.com/office/drawing/2014/main" id="{FAC6E0ED-F890-48FA-8E92-DF8A0820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182" y="1183341"/>
            <a:ext cx="4654778" cy="4917705"/>
          </a:xfrm>
        </p:spPr>
      </p:pic>
    </p:spTree>
    <p:extLst>
      <p:ext uri="{BB962C8B-B14F-4D97-AF65-F5344CB8AC3E}">
        <p14:creationId xmlns:p14="http://schemas.microsoft.com/office/powerpoint/2010/main" val="125875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712586-0325-4DBD-80C6-15FAFE80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B10EF3D-E792-4BB6-8008-2344478B4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481" y="106176"/>
            <a:ext cx="7144871" cy="6693616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D881C1-D3A5-47BD-B90B-335F5EDD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80694E-DA57-4532-8231-EB4A415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/>
              <a:t>.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2765B7C-EE28-48AE-A16C-E5E0A6FA0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82" y="2014194"/>
            <a:ext cx="3962953" cy="213389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BBB62C-4B3D-4930-BBE4-2618A2D4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E3F0773-4544-45B7-ACC5-494C7F777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86" y="905256"/>
            <a:ext cx="5867926" cy="94367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D36D2C7-37D9-4067-A300-A4E2E646F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351" y="4313358"/>
            <a:ext cx="5321563" cy="17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2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963BA8-F69A-4F22-830F-656DD9A4D9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2DBD9CD-A24F-48A0-8E80-1C25868E3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549" y="2761279"/>
            <a:ext cx="4486901" cy="2534004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85CC3C-76B9-4ECA-A1C3-705C62D9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6EB267-9F7A-4C36-95D5-B52DBAFF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190" y="905256"/>
            <a:ext cx="4382269" cy="8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6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E12ECA-98BC-478B-88DA-D23FA17585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74E9D11-A992-4D32-BC84-4D450FE9F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610" y="579438"/>
            <a:ext cx="5608889" cy="5283480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FEE27F-07F2-4B95-849D-95565896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E83826F-5F0D-4705-9E20-7AC421BAA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10" y="382616"/>
            <a:ext cx="4593987" cy="15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89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C5AC84-29E5-4E18-B04F-8E49196E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FBDD2059-8A31-4C30-8137-6C2E15013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274" y="457200"/>
            <a:ext cx="5536926" cy="6387527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5B5101-6733-4C89-82EB-9BDAA410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AD6BD47-5117-4FE0-A506-D9B6D6A41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6" y="240160"/>
            <a:ext cx="5183192" cy="17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F28CAA-4E5C-47FB-B833-E22B3DAB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652D9-C7DE-4A20-9D53-F0A667E279E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0D83B5-CE90-490C-9AE8-C5BB9ED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BEBFC3C-34CA-4643-BFD5-5E093C56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5" y="189399"/>
            <a:ext cx="6239856" cy="1486318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70EF25A-D39B-4181-9579-FFDD6EC3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25" y="1480932"/>
            <a:ext cx="5384716" cy="181791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A764D88-107C-4A3F-AD6E-828F92F62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890" y="2942689"/>
            <a:ext cx="4382112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3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00A386-64F1-4A82-9C01-40D52019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FA2BE6D-0549-41F4-B2B1-792245D0B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606" y="2770094"/>
            <a:ext cx="4927133" cy="1929793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5040F5-F126-4955-8155-76B6D558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797416-340E-4634-8044-35ADFC5F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24" y="2103120"/>
            <a:ext cx="10058400" cy="1371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dirty="0"/>
              <a:t>Σας ευχαριστώ!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DCA675-CC5F-4CA3-AF12-71CDED88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3ED520-19F6-4A3B-9E6C-4704EE1C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DD139A52-D501-4E03-B185-E5527A09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65B149-2DBE-4E7A-BD88-6E62CD4B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78194"/>
            <a:ext cx="5147331" cy="376896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B8E3A1B-2A62-4925-80FB-4B86A6E8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638" y="374904"/>
            <a:ext cx="5147331" cy="63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2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83CF51-4403-444E-8DEF-23EE4C81C5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35767C-57BC-4D63-953C-0D20878A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9F54FD2-D53C-4763-8C48-BFF6EBF0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76" y="795702"/>
            <a:ext cx="7077272" cy="4844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A21134A-3EAE-4E96-A0EB-56EACB47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376" y="2533365"/>
            <a:ext cx="9088118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703ECD-027B-4E98-90DB-7FF854C1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B7531F-3897-4E40-AB72-5331C3C0193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F134DC-6B2D-464A-B1DE-383254E6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DB43C9C-AE24-411A-BECB-53025A57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0"/>
            <a:ext cx="1100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5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C9A9BD-4DD6-4A38-A947-510A00094E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D8C666-EE6B-43CB-A148-652AF299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7C0408-CE58-4858-9B06-BB5BDA81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AD830D7-2507-4A10-B27B-8E3B524C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34194"/>
            <a:ext cx="5786163" cy="15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D70ACA-22DF-45DE-9894-4C2AC9F6E5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BF483AF-C09F-40C2-A7FC-C7510F978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07668"/>
            <a:ext cx="8610600" cy="6712566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4FF2CC-D604-49AA-BBF9-39CFA378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034" y="6032526"/>
            <a:ext cx="2893045" cy="365760"/>
          </a:xfrm>
        </p:spPr>
        <p:txBody>
          <a:bodyPr/>
          <a:lstStyle/>
          <a:p>
            <a:fld id="{22EF7337-642E-41C0-A996-E878DE5B1E2D}" type="datetime1">
              <a:rPr lang="el-GR" smtClean="0"/>
              <a:t>7/11/2024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6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B7C97AE5-A939-4C92-91E2-847E5062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BBFB212-5960-48D3-80A2-378F1A06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08" y="734608"/>
            <a:ext cx="8097380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4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7_TF56410444" id="{C55840D0-0A86-479A-9FD3-B8599DC43E6E}" vid="{2B943CE8-C9E5-4E0C-8B94-45BBA14C1D1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{04735867-1431-4F77-A9E3-8B9B5707F250}tf56410444_win32</Template>
  <TotalTime>35</TotalTime>
  <Words>50</Words>
  <Application>Microsoft Office PowerPoint</Application>
  <PresentationFormat>Ευρεία οθόνη</PresentationFormat>
  <Paragraphs>33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6" baseType="lpstr">
      <vt:lpstr>Calibri</vt:lpstr>
      <vt:lpstr>Garamond</vt:lpstr>
      <vt:lpstr>Tahoma</vt:lpstr>
      <vt:lpstr>UB-HelveticaBlack</vt:lpstr>
      <vt:lpstr>SavonVTI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.</vt:lpstr>
      <vt:lpstr>Επιληψία με γενικευμένες κρίσεις</vt:lpstr>
      <vt:lpstr>Αφαιρέσεις (Προηγούμενος Όρος: «Επιληψία Petit Mal»)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Σας ευχαριστώ!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6</cp:revision>
  <dcterms:created xsi:type="dcterms:W3CDTF">2024-11-06T22:25:15Z</dcterms:created>
  <dcterms:modified xsi:type="dcterms:W3CDTF">2024-11-06T23:00:28Z</dcterms:modified>
</cp:coreProperties>
</file>