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68" r:id="rId3"/>
    <p:sldId id="272" r:id="rId4"/>
    <p:sldId id="266" r:id="rId5"/>
    <p:sldId id="270" r:id="rId6"/>
    <p:sldId id="274" r:id="rId7"/>
    <p:sldId id="275" r:id="rId8"/>
    <p:sldId id="276" r:id="rId9"/>
    <p:sldId id="277" r:id="rId10"/>
    <p:sldId id="278" r:id="rId11"/>
    <p:sldId id="279" r:id="rId12"/>
    <p:sldId id="281" r:id="rId13"/>
    <p:sldId id="282" r:id="rId14"/>
    <p:sldId id="303" r:id="rId15"/>
    <p:sldId id="304" r:id="rId16"/>
    <p:sldId id="327" r:id="rId17"/>
    <p:sldId id="298" r:id="rId18"/>
    <p:sldId id="271" r:id="rId19"/>
    <p:sldId id="283" r:id="rId20"/>
    <p:sldId id="284" r:id="rId21"/>
    <p:sldId id="285" r:id="rId22"/>
    <p:sldId id="286" r:id="rId23"/>
    <p:sldId id="287" r:id="rId24"/>
    <p:sldId id="329" r:id="rId25"/>
    <p:sldId id="288" r:id="rId26"/>
    <p:sldId id="289" r:id="rId27"/>
    <p:sldId id="293" r:id="rId28"/>
    <p:sldId id="294" r:id="rId29"/>
    <p:sldId id="295" r:id="rId30"/>
    <p:sldId id="332" r:id="rId31"/>
    <p:sldId id="296" r:id="rId32"/>
    <p:sldId id="297" r:id="rId33"/>
    <p:sldId id="299" r:id="rId34"/>
    <p:sldId id="301" r:id="rId35"/>
    <p:sldId id="305" r:id="rId36"/>
    <p:sldId id="306" r:id="rId37"/>
    <p:sldId id="330" r:id="rId38"/>
    <p:sldId id="307" r:id="rId39"/>
    <p:sldId id="308" r:id="rId40"/>
    <p:sldId id="309" r:id="rId41"/>
    <p:sldId id="310" r:id="rId42"/>
    <p:sldId id="311" r:id="rId43"/>
    <p:sldId id="312" r:id="rId44"/>
    <p:sldId id="320" r:id="rId45"/>
    <p:sldId id="321" r:id="rId46"/>
    <p:sldId id="322" r:id="rId47"/>
    <p:sldId id="323" r:id="rId48"/>
    <p:sldId id="324" r:id="rId49"/>
    <p:sldId id="325" r:id="rId50"/>
    <p:sldId id="313" r:id="rId51"/>
    <p:sldId id="314" r:id="rId52"/>
    <p:sldId id="315" r:id="rId53"/>
    <p:sldId id="316" r:id="rId54"/>
    <p:sldId id="317" r:id="rId55"/>
    <p:sldId id="318" r:id="rId56"/>
    <p:sldId id="319" r:id="rId57"/>
    <p:sldId id="326" r:id="rId58"/>
    <p:sldId id="32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6E104-B01B-4865-AB2D-D2039581AEB0}" v="56" dt="2024-03-05T15:29:20.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14"/>
      </p:cViewPr>
      <p:guideLst/>
    </p:cSldViewPr>
  </p:slideViewPr>
  <p:notesTextViewPr>
    <p:cViewPr>
      <p:scale>
        <a:sx n="1" d="1"/>
        <a:sy n="1" d="1"/>
      </p:scale>
      <p:origin x="0" y="0"/>
    </p:cViewPr>
  </p:notesTextViewPr>
  <p:sorterViewPr>
    <p:cViewPr>
      <p:scale>
        <a:sx n="100" d="100"/>
        <a:sy n="100" d="100"/>
      </p:scale>
      <p:origin x="0" y="-103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zerakos Georgios" userId="ea548587-b3cc-4d35-8e15-7608a7cc4b92" providerId="ADAL" clId="{28C2DCCD-DDD0-4C31-B5B8-90AEDD0A6826}"/>
    <pc:docChg chg="undo redo custSel addSld delSld modSld sldOrd">
      <pc:chgData name="Prezerakos Georgios" userId="ea548587-b3cc-4d35-8e15-7608a7cc4b92" providerId="ADAL" clId="{28C2DCCD-DDD0-4C31-B5B8-90AEDD0A6826}" dt="2024-02-06T16:44:23.747" v="5871" actId="20577"/>
      <pc:docMkLst>
        <pc:docMk/>
      </pc:docMkLst>
      <pc:sldChg chg="addSp modSp mod setBg addAnim setClrOvrMap">
        <pc:chgData name="Prezerakos Georgios" userId="ea548587-b3cc-4d35-8e15-7608a7cc4b92" providerId="ADAL" clId="{28C2DCCD-DDD0-4C31-B5B8-90AEDD0A6826}" dt="2024-01-29T18:45:59.168" v="112"/>
        <pc:sldMkLst>
          <pc:docMk/>
          <pc:sldMk cId="3816012677" sldId="256"/>
        </pc:sldMkLst>
        <pc:spChg chg="mod">
          <ac:chgData name="Prezerakos Georgios" userId="ea548587-b3cc-4d35-8e15-7608a7cc4b92" providerId="ADAL" clId="{28C2DCCD-DDD0-4C31-B5B8-90AEDD0A6826}" dt="2024-01-29T18:45:59.157" v="110" actId="26606"/>
          <ac:spMkLst>
            <pc:docMk/>
            <pc:sldMk cId="3816012677" sldId="256"/>
            <ac:spMk id="2" creationId="{639B6460-9408-A24C-7680-DB2A3146C878}"/>
          </ac:spMkLst>
        </pc:spChg>
        <pc:spChg chg="mod">
          <ac:chgData name="Prezerakos Georgios" userId="ea548587-b3cc-4d35-8e15-7608a7cc4b92" providerId="ADAL" clId="{28C2DCCD-DDD0-4C31-B5B8-90AEDD0A6826}" dt="2024-01-29T18:45:59.157" v="110" actId="26606"/>
          <ac:spMkLst>
            <pc:docMk/>
            <pc:sldMk cId="3816012677" sldId="256"/>
            <ac:spMk id="3" creationId="{88469659-50EA-DB68-284F-2DC838520BD1}"/>
          </ac:spMkLst>
        </pc:spChg>
        <pc:spChg chg="add">
          <ac:chgData name="Prezerakos Georgios" userId="ea548587-b3cc-4d35-8e15-7608a7cc4b92" providerId="ADAL" clId="{28C2DCCD-DDD0-4C31-B5B8-90AEDD0A6826}" dt="2024-01-29T18:45:59.157" v="110" actId="26606"/>
          <ac:spMkLst>
            <pc:docMk/>
            <pc:sldMk cId="3816012677" sldId="256"/>
            <ac:spMk id="9" creationId="{1FF9CEF5-A50D-4B8B-9852-D76F7037867E}"/>
          </ac:spMkLst>
        </pc:spChg>
        <pc:spChg chg="add">
          <ac:chgData name="Prezerakos Georgios" userId="ea548587-b3cc-4d35-8e15-7608a7cc4b92" providerId="ADAL" clId="{28C2DCCD-DDD0-4C31-B5B8-90AEDD0A6826}" dt="2024-01-29T18:45:59.157" v="110" actId="26606"/>
          <ac:spMkLst>
            <pc:docMk/>
            <pc:sldMk cId="3816012677" sldId="256"/>
            <ac:spMk id="11" creationId="{30684D86-C9D1-40C3-A9B6-EC935C7312E3}"/>
          </ac:spMkLst>
        </pc:spChg>
        <pc:spChg chg="add">
          <ac:chgData name="Prezerakos Georgios" userId="ea548587-b3cc-4d35-8e15-7608a7cc4b92" providerId="ADAL" clId="{28C2DCCD-DDD0-4C31-B5B8-90AEDD0A6826}" dt="2024-01-29T18:45:59.157" v="110" actId="26606"/>
          <ac:spMkLst>
            <pc:docMk/>
            <pc:sldMk cId="3816012677" sldId="256"/>
            <ac:spMk id="13" creationId="{1EDF7896-F56A-49DA-90F3-F5CE8B9833AD}"/>
          </ac:spMkLst>
        </pc:spChg>
        <pc:picChg chg="add">
          <ac:chgData name="Prezerakos Georgios" userId="ea548587-b3cc-4d35-8e15-7608a7cc4b92" providerId="ADAL" clId="{28C2DCCD-DDD0-4C31-B5B8-90AEDD0A6826}" dt="2024-01-29T18:45:59.157" v="110" actId="26606"/>
          <ac:picMkLst>
            <pc:docMk/>
            <pc:sldMk cId="3816012677" sldId="256"/>
            <ac:picMk id="5" creationId="{38C4CA15-5439-6B13-8644-D202D16DE39B}"/>
          </ac:picMkLst>
        </pc:picChg>
      </pc:sldChg>
      <pc:sldChg chg="modSp del mod">
        <pc:chgData name="Prezerakos Georgios" userId="ea548587-b3cc-4d35-8e15-7608a7cc4b92" providerId="ADAL" clId="{28C2DCCD-DDD0-4C31-B5B8-90AEDD0A6826}" dt="2024-01-29T18:50:25.734" v="350" actId="47"/>
        <pc:sldMkLst>
          <pc:docMk/>
          <pc:sldMk cId="2711061327" sldId="257"/>
        </pc:sldMkLst>
        <pc:spChg chg="mod">
          <ac:chgData name="Prezerakos Georgios" userId="ea548587-b3cc-4d35-8e15-7608a7cc4b92" providerId="ADAL" clId="{28C2DCCD-DDD0-4C31-B5B8-90AEDD0A6826}" dt="2024-01-29T18:45:19.617" v="31"/>
          <ac:spMkLst>
            <pc:docMk/>
            <pc:sldMk cId="2711061327" sldId="257"/>
            <ac:spMk id="2" creationId="{B64016C8-2554-94AF-EC22-5CFC80735364}"/>
          </ac:spMkLst>
        </pc:spChg>
        <pc:spChg chg="mod">
          <ac:chgData name="Prezerakos Georgios" userId="ea548587-b3cc-4d35-8e15-7608a7cc4b92" providerId="ADAL" clId="{28C2DCCD-DDD0-4C31-B5B8-90AEDD0A6826}" dt="2024-01-29T18:45:19.617" v="31"/>
          <ac:spMkLst>
            <pc:docMk/>
            <pc:sldMk cId="2711061327" sldId="257"/>
            <ac:spMk id="3" creationId="{77D6163E-5294-E630-6695-846495200E7E}"/>
          </ac:spMkLst>
        </pc:spChg>
      </pc:sldChg>
      <pc:sldChg chg="modSp del mod">
        <pc:chgData name="Prezerakos Georgios" userId="ea548587-b3cc-4d35-8e15-7608a7cc4b92" providerId="ADAL" clId="{28C2DCCD-DDD0-4C31-B5B8-90AEDD0A6826}" dt="2024-01-29T18:50:25.734" v="350" actId="47"/>
        <pc:sldMkLst>
          <pc:docMk/>
          <pc:sldMk cId="3049225911" sldId="258"/>
        </pc:sldMkLst>
        <pc:spChg chg="mod">
          <ac:chgData name="Prezerakos Georgios" userId="ea548587-b3cc-4d35-8e15-7608a7cc4b92" providerId="ADAL" clId="{28C2DCCD-DDD0-4C31-B5B8-90AEDD0A6826}" dt="2024-01-29T18:45:19.617" v="31"/>
          <ac:spMkLst>
            <pc:docMk/>
            <pc:sldMk cId="3049225911" sldId="258"/>
            <ac:spMk id="2" creationId="{B99935B0-5E42-9494-A6B5-A8F1551F9ADF}"/>
          </ac:spMkLst>
        </pc:spChg>
        <pc:spChg chg="mod">
          <ac:chgData name="Prezerakos Georgios" userId="ea548587-b3cc-4d35-8e15-7608a7cc4b92" providerId="ADAL" clId="{28C2DCCD-DDD0-4C31-B5B8-90AEDD0A6826}" dt="2024-01-29T18:45:19.617" v="31"/>
          <ac:spMkLst>
            <pc:docMk/>
            <pc:sldMk cId="3049225911" sldId="258"/>
            <ac:spMk id="3" creationId="{BBFBF202-6862-4ED9-6263-96796186D4E0}"/>
          </ac:spMkLst>
        </pc:spChg>
      </pc:sldChg>
      <pc:sldChg chg="modSp del mod">
        <pc:chgData name="Prezerakos Georgios" userId="ea548587-b3cc-4d35-8e15-7608a7cc4b92" providerId="ADAL" clId="{28C2DCCD-DDD0-4C31-B5B8-90AEDD0A6826}" dt="2024-01-29T18:50:25.734" v="350" actId="47"/>
        <pc:sldMkLst>
          <pc:docMk/>
          <pc:sldMk cId="3826159509" sldId="259"/>
        </pc:sldMkLst>
        <pc:spChg chg="mod">
          <ac:chgData name="Prezerakos Georgios" userId="ea548587-b3cc-4d35-8e15-7608a7cc4b92" providerId="ADAL" clId="{28C2DCCD-DDD0-4C31-B5B8-90AEDD0A6826}" dt="2024-01-29T18:45:19.617" v="31"/>
          <ac:spMkLst>
            <pc:docMk/>
            <pc:sldMk cId="3826159509" sldId="259"/>
            <ac:spMk id="2" creationId="{9F188F0E-8B91-7A65-BC84-3D5D2ABD97DB}"/>
          </ac:spMkLst>
        </pc:spChg>
        <pc:spChg chg="mod">
          <ac:chgData name="Prezerakos Georgios" userId="ea548587-b3cc-4d35-8e15-7608a7cc4b92" providerId="ADAL" clId="{28C2DCCD-DDD0-4C31-B5B8-90AEDD0A6826}" dt="2024-01-29T18:45:19.617" v="31"/>
          <ac:spMkLst>
            <pc:docMk/>
            <pc:sldMk cId="3826159509" sldId="259"/>
            <ac:spMk id="3" creationId="{FC54311A-F004-7455-6252-841013760492}"/>
          </ac:spMkLst>
        </pc:spChg>
      </pc:sldChg>
      <pc:sldChg chg="modSp del mod">
        <pc:chgData name="Prezerakos Georgios" userId="ea548587-b3cc-4d35-8e15-7608a7cc4b92" providerId="ADAL" clId="{28C2DCCD-DDD0-4C31-B5B8-90AEDD0A6826}" dt="2024-01-29T18:50:25.734" v="350" actId="47"/>
        <pc:sldMkLst>
          <pc:docMk/>
          <pc:sldMk cId="244033161" sldId="260"/>
        </pc:sldMkLst>
        <pc:spChg chg="mod">
          <ac:chgData name="Prezerakos Georgios" userId="ea548587-b3cc-4d35-8e15-7608a7cc4b92" providerId="ADAL" clId="{28C2DCCD-DDD0-4C31-B5B8-90AEDD0A6826}" dt="2024-01-29T18:45:19.617" v="31"/>
          <ac:spMkLst>
            <pc:docMk/>
            <pc:sldMk cId="244033161" sldId="260"/>
            <ac:spMk id="2" creationId="{6EE7652A-7BC4-1ED3-393E-B36FA22772E4}"/>
          </ac:spMkLst>
        </pc:spChg>
        <pc:spChg chg="mod">
          <ac:chgData name="Prezerakos Georgios" userId="ea548587-b3cc-4d35-8e15-7608a7cc4b92" providerId="ADAL" clId="{28C2DCCD-DDD0-4C31-B5B8-90AEDD0A6826}" dt="2024-01-29T18:45:19.617" v="31"/>
          <ac:spMkLst>
            <pc:docMk/>
            <pc:sldMk cId="244033161" sldId="260"/>
            <ac:spMk id="3" creationId="{E65FF227-C595-B8E2-28A9-477CF6D1973F}"/>
          </ac:spMkLst>
        </pc:spChg>
      </pc:sldChg>
      <pc:sldChg chg="modSp del mod">
        <pc:chgData name="Prezerakos Georgios" userId="ea548587-b3cc-4d35-8e15-7608a7cc4b92" providerId="ADAL" clId="{28C2DCCD-DDD0-4C31-B5B8-90AEDD0A6826}" dt="2024-01-29T18:50:25.734" v="350" actId="47"/>
        <pc:sldMkLst>
          <pc:docMk/>
          <pc:sldMk cId="220587646" sldId="261"/>
        </pc:sldMkLst>
        <pc:spChg chg="mod">
          <ac:chgData name="Prezerakos Georgios" userId="ea548587-b3cc-4d35-8e15-7608a7cc4b92" providerId="ADAL" clId="{28C2DCCD-DDD0-4C31-B5B8-90AEDD0A6826}" dt="2024-01-29T18:45:19.617" v="31"/>
          <ac:spMkLst>
            <pc:docMk/>
            <pc:sldMk cId="220587646" sldId="261"/>
            <ac:spMk id="2" creationId="{056AEC4E-FB4A-C9AB-06FB-03CC58908DBC}"/>
          </ac:spMkLst>
        </pc:spChg>
        <pc:spChg chg="mod">
          <ac:chgData name="Prezerakos Georgios" userId="ea548587-b3cc-4d35-8e15-7608a7cc4b92" providerId="ADAL" clId="{28C2DCCD-DDD0-4C31-B5B8-90AEDD0A6826}" dt="2024-01-29T18:45:19.617" v="31"/>
          <ac:spMkLst>
            <pc:docMk/>
            <pc:sldMk cId="220587646" sldId="261"/>
            <ac:spMk id="3" creationId="{DA893BDD-59D7-C5F6-C62E-236A40D07FB9}"/>
          </ac:spMkLst>
        </pc:spChg>
      </pc:sldChg>
      <pc:sldChg chg="modSp del">
        <pc:chgData name="Prezerakos Georgios" userId="ea548587-b3cc-4d35-8e15-7608a7cc4b92" providerId="ADAL" clId="{28C2DCCD-DDD0-4C31-B5B8-90AEDD0A6826}" dt="2024-01-29T18:50:25.734" v="350" actId="47"/>
        <pc:sldMkLst>
          <pc:docMk/>
          <pc:sldMk cId="429638405" sldId="262"/>
        </pc:sldMkLst>
        <pc:spChg chg="mod">
          <ac:chgData name="Prezerakos Georgios" userId="ea548587-b3cc-4d35-8e15-7608a7cc4b92" providerId="ADAL" clId="{28C2DCCD-DDD0-4C31-B5B8-90AEDD0A6826}" dt="2024-01-29T18:45:19.617" v="31"/>
          <ac:spMkLst>
            <pc:docMk/>
            <pc:sldMk cId="429638405" sldId="262"/>
            <ac:spMk id="2" creationId="{1761C77C-27C7-7F39-99C1-49900E0BF5DC}"/>
          </ac:spMkLst>
        </pc:spChg>
        <pc:spChg chg="mod">
          <ac:chgData name="Prezerakos Georgios" userId="ea548587-b3cc-4d35-8e15-7608a7cc4b92" providerId="ADAL" clId="{28C2DCCD-DDD0-4C31-B5B8-90AEDD0A6826}" dt="2024-01-29T18:45:19.617" v="31"/>
          <ac:spMkLst>
            <pc:docMk/>
            <pc:sldMk cId="429638405" sldId="262"/>
            <ac:spMk id="3" creationId="{3AB04CE7-D806-AC48-254A-8F102C0EFAD7}"/>
          </ac:spMkLst>
        </pc:spChg>
      </pc:sldChg>
      <pc:sldChg chg="modSp del mod">
        <pc:chgData name="Prezerakos Georgios" userId="ea548587-b3cc-4d35-8e15-7608a7cc4b92" providerId="ADAL" clId="{28C2DCCD-DDD0-4C31-B5B8-90AEDD0A6826}" dt="2024-01-29T18:50:25.734" v="350" actId="47"/>
        <pc:sldMkLst>
          <pc:docMk/>
          <pc:sldMk cId="1672460065" sldId="263"/>
        </pc:sldMkLst>
        <pc:spChg chg="mod">
          <ac:chgData name="Prezerakos Georgios" userId="ea548587-b3cc-4d35-8e15-7608a7cc4b92" providerId="ADAL" clId="{28C2DCCD-DDD0-4C31-B5B8-90AEDD0A6826}" dt="2024-01-29T18:45:19.617" v="31"/>
          <ac:spMkLst>
            <pc:docMk/>
            <pc:sldMk cId="1672460065" sldId="263"/>
            <ac:spMk id="2" creationId="{C5842E4A-26D2-2571-B239-FD8BC3541D14}"/>
          </ac:spMkLst>
        </pc:spChg>
        <pc:spChg chg="mod">
          <ac:chgData name="Prezerakos Georgios" userId="ea548587-b3cc-4d35-8e15-7608a7cc4b92" providerId="ADAL" clId="{28C2DCCD-DDD0-4C31-B5B8-90AEDD0A6826}" dt="2024-01-29T18:45:19.617" v="31"/>
          <ac:spMkLst>
            <pc:docMk/>
            <pc:sldMk cId="1672460065" sldId="263"/>
            <ac:spMk id="3" creationId="{7C330FF0-2B2D-99EC-A629-2821F75F68E3}"/>
          </ac:spMkLst>
        </pc:spChg>
        <pc:spChg chg="mod">
          <ac:chgData name="Prezerakos Georgios" userId="ea548587-b3cc-4d35-8e15-7608a7cc4b92" providerId="ADAL" clId="{28C2DCCD-DDD0-4C31-B5B8-90AEDD0A6826}" dt="2024-01-29T18:45:19.617" v="31"/>
          <ac:spMkLst>
            <pc:docMk/>
            <pc:sldMk cId="1672460065" sldId="263"/>
            <ac:spMk id="4" creationId="{82C02DD9-E83A-C9F5-2B4B-9DAF89C0E106}"/>
          </ac:spMkLst>
        </pc:spChg>
      </pc:sldChg>
      <pc:sldChg chg="modSp del mod">
        <pc:chgData name="Prezerakos Georgios" userId="ea548587-b3cc-4d35-8e15-7608a7cc4b92" providerId="ADAL" clId="{28C2DCCD-DDD0-4C31-B5B8-90AEDD0A6826}" dt="2024-01-29T18:50:25.734" v="350" actId="47"/>
        <pc:sldMkLst>
          <pc:docMk/>
          <pc:sldMk cId="3550473955" sldId="264"/>
        </pc:sldMkLst>
        <pc:spChg chg="mod">
          <ac:chgData name="Prezerakos Georgios" userId="ea548587-b3cc-4d35-8e15-7608a7cc4b92" providerId="ADAL" clId="{28C2DCCD-DDD0-4C31-B5B8-90AEDD0A6826}" dt="2024-01-29T18:45:19.617" v="31"/>
          <ac:spMkLst>
            <pc:docMk/>
            <pc:sldMk cId="3550473955" sldId="264"/>
            <ac:spMk id="2" creationId="{142C2FC0-93C7-FB69-5065-B1A61A48E58C}"/>
          </ac:spMkLst>
        </pc:spChg>
        <pc:spChg chg="mod">
          <ac:chgData name="Prezerakos Georgios" userId="ea548587-b3cc-4d35-8e15-7608a7cc4b92" providerId="ADAL" clId="{28C2DCCD-DDD0-4C31-B5B8-90AEDD0A6826}" dt="2024-01-29T18:45:19.617" v="31"/>
          <ac:spMkLst>
            <pc:docMk/>
            <pc:sldMk cId="3550473955" sldId="264"/>
            <ac:spMk id="5" creationId="{B903C03C-89F4-834D-CF4B-D098C4D99061}"/>
          </ac:spMkLst>
        </pc:spChg>
      </pc:sldChg>
      <pc:sldChg chg="modSp del mod">
        <pc:chgData name="Prezerakos Georgios" userId="ea548587-b3cc-4d35-8e15-7608a7cc4b92" providerId="ADAL" clId="{28C2DCCD-DDD0-4C31-B5B8-90AEDD0A6826}" dt="2024-01-29T18:50:25.734" v="350" actId="47"/>
        <pc:sldMkLst>
          <pc:docMk/>
          <pc:sldMk cId="114607327" sldId="265"/>
        </pc:sldMkLst>
        <pc:spChg chg="mod">
          <ac:chgData name="Prezerakos Georgios" userId="ea548587-b3cc-4d35-8e15-7608a7cc4b92" providerId="ADAL" clId="{28C2DCCD-DDD0-4C31-B5B8-90AEDD0A6826}" dt="2024-01-29T18:45:19.617" v="31"/>
          <ac:spMkLst>
            <pc:docMk/>
            <pc:sldMk cId="114607327" sldId="265"/>
            <ac:spMk id="2" creationId="{1EA93795-5846-21BE-323A-5C4BC843CDB5}"/>
          </ac:spMkLst>
        </pc:spChg>
        <pc:spChg chg="mod">
          <ac:chgData name="Prezerakos Georgios" userId="ea548587-b3cc-4d35-8e15-7608a7cc4b92" providerId="ADAL" clId="{28C2DCCD-DDD0-4C31-B5B8-90AEDD0A6826}" dt="2024-01-29T18:45:19.617" v="31"/>
          <ac:spMkLst>
            <pc:docMk/>
            <pc:sldMk cId="114607327" sldId="265"/>
            <ac:spMk id="3" creationId="{BF2CBF8E-6EAA-8CD5-70F7-5199441C66E2}"/>
          </ac:spMkLst>
        </pc:spChg>
      </pc:sldChg>
      <pc:sldChg chg="modSp mod ord">
        <pc:chgData name="Prezerakos Georgios" userId="ea548587-b3cc-4d35-8e15-7608a7cc4b92" providerId="ADAL" clId="{28C2DCCD-DDD0-4C31-B5B8-90AEDD0A6826}" dt="2024-01-30T11:24:54.442" v="535" actId="404"/>
        <pc:sldMkLst>
          <pc:docMk/>
          <pc:sldMk cId="1826861042" sldId="266"/>
        </pc:sldMkLst>
        <pc:spChg chg="mod">
          <ac:chgData name="Prezerakos Georgios" userId="ea548587-b3cc-4d35-8e15-7608a7cc4b92" providerId="ADAL" clId="{28C2DCCD-DDD0-4C31-B5B8-90AEDD0A6826}" dt="2024-01-30T11:22:46.408" v="502" actId="20577"/>
          <ac:spMkLst>
            <pc:docMk/>
            <pc:sldMk cId="1826861042" sldId="266"/>
            <ac:spMk id="2" creationId="{4828262B-E0BD-EAB9-E98C-D5BDF5370EF9}"/>
          </ac:spMkLst>
        </pc:spChg>
        <pc:spChg chg="mod">
          <ac:chgData name="Prezerakos Georgios" userId="ea548587-b3cc-4d35-8e15-7608a7cc4b92" providerId="ADAL" clId="{28C2DCCD-DDD0-4C31-B5B8-90AEDD0A6826}" dt="2024-01-30T11:24:54.442" v="535" actId="404"/>
          <ac:spMkLst>
            <pc:docMk/>
            <pc:sldMk cId="1826861042" sldId="266"/>
            <ac:spMk id="3" creationId="{9A2ABC9B-7275-6109-2980-58B81FFDF83E}"/>
          </ac:spMkLst>
        </pc:spChg>
      </pc:sldChg>
      <pc:sldChg chg="modSp mod">
        <pc:chgData name="Prezerakos Georgios" userId="ea548587-b3cc-4d35-8e15-7608a7cc4b92" providerId="ADAL" clId="{28C2DCCD-DDD0-4C31-B5B8-90AEDD0A6826}" dt="2024-01-30T11:24:44.159" v="533" actId="27636"/>
        <pc:sldMkLst>
          <pc:docMk/>
          <pc:sldMk cId="2563982973" sldId="267"/>
        </pc:sldMkLst>
        <pc:spChg chg="mod">
          <ac:chgData name="Prezerakos Georgios" userId="ea548587-b3cc-4d35-8e15-7608a7cc4b92" providerId="ADAL" clId="{28C2DCCD-DDD0-4C31-B5B8-90AEDD0A6826}" dt="2024-01-30T11:22:57.240" v="510" actId="20577"/>
          <ac:spMkLst>
            <pc:docMk/>
            <pc:sldMk cId="2563982973" sldId="267"/>
            <ac:spMk id="2" creationId="{5E5E74DE-6503-CF9B-782D-FC50875ED5DA}"/>
          </ac:spMkLst>
        </pc:spChg>
        <pc:spChg chg="mod">
          <ac:chgData name="Prezerakos Georgios" userId="ea548587-b3cc-4d35-8e15-7608a7cc4b92" providerId="ADAL" clId="{28C2DCCD-DDD0-4C31-B5B8-90AEDD0A6826}" dt="2024-01-30T11:24:44.159" v="533" actId="27636"/>
          <ac:spMkLst>
            <pc:docMk/>
            <pc:sldMk cId="2563982973" sldId="267"/>
            <ac:spMk id="3" creationId="{8F05D348-20C5-A576-3CD1-99B14C8F0DD1}"/>
          </ac:spMkLst>
        </pc:spChg>
      </pc:sldChg>
      <pc:sldChg chg="addSp modSp new mod setBg">
        <pc:chgData name="Prezerakos Georgios" userId="ea548587-b3cc-4d35-8e15-7608a7cc4b92" providerId="ADAL" clId="{28C2DCCD-DDD0-4C31-B5B8-90AEDD0A6826}" dt="2024-01-30T11:39:46.652" v="941" actId="2710"/>
        <pc:sldMkLst>
          <pc:docMk/>
          <pc:sldMk cId="3404613988" sldId="268"/>
        </pc:sldMkLst>
        <pc:spChg chg="mod">
          <ac:chgData name="Prezerakos Georgios" userId="ea548587-b3cc-4d35-8e15-7608a7cc4b92" providerId="ADAL" clId="{28C2DCCD-DDD0-4C31-B5B8-90AEDD0A6826}" dt="2024-01-30T11:39:31.381" v="939" actId="26606"/>
          <ac:spMkLst>
            <pc:docMk/>
            <pc:sldMk cId="3404613988" sldId="268"/>
            <ac:spMk id="2" creationId="{22043014-E026-A2BE-C168-52767DD447DF}"/>
          </ac:spMkLst>
        </pc:spChg>
        <pc:spChg chg="mod">
          <ac:chgData name="Prezerakos Georgios" userId="ea548587-b3cc-4d35-8e15-7608a7cc4b92" providerId="ADAL" clId="{28C2DCCD-DDD0-4C31-B5B8-90AEDD0A6826}" dt="2024-01-30T11:39:46.652" v="941" actId="2710"/>
          <ac:spMkLst>
            <pc:docMk/>
            <pc:sldMk cId="3404613988" sldId="268"/>
            <ac:spMk id="3" creationId="{B2C707E5-5E9E-42C9-CA59-1BCFDFF7BBD8}"/>
          </ac:spMkLst>
        </pc:spChg>
        <pc:spChg chg="add">
          <ac:chgData name="Prezerakos Georgios" userId="ea548587-b3cc-4d35-8e15-7608a7cc4b92" providerId="ADAL" clId="{28C2DCCD-DDD0-4C31-B5B8-90AEDD0A6826}" dt="2024-01-30T11:39:31.381" v="939" actId="26606"/>
          <ac:spMkLst>
            <pc:docMk/>
            <pc:sldMk cId="3404613988" sldId="268"/>
            <ac:spMk id="9" creationId="{2B258D2B-6AC3-4B3A-A87C-FD7E6517826E}"/>
          </ac:spMkLst>
        </pc:spChg>
        <pc:spChg chg="add">
          <ac:chgData name="Prezerakos Georgios" userId="ea548587-b3cc-4d35-8e15-7608a7cc4b92" providerId="ADAL" clId="{28C2DCCD-DDD0-4C31-B5B8-90AEDD0A6826}" dt="2024-01-30T11:39:31.381" v="939" actId="26606"/>
          <ac:spMkLst>
            <pc:docMk/>
            <pc:sldMk cId="3404613988" sldId="268"/>
            <ac:spMk id="11" creationId="{8D55DD8B-9BF9-4B91-A22D-2D3F2AEFF189}"/>
          </ac:spMkLst>
        </pc:spChg>
        <pc:picChg chg="add">
          <ac:chgData name="Prezerakos Georgios" userId="ea548587-b3cc-4d35-8e15-7608a7cc4b92" providerId="ADAL" clId="{28C2DCCD-DDD0-4C31-B5B8-90AEDD0A6826}" dt="2024-01-30T11:39:31.381" v="939" actId="26606"/>
          <ac:picMkLst>
            <pc:docMk/>
            <pc:sldMk cId="3404613988" sldId="268"/>
            <ac:picMk id="5" creationId="{23192930-6CA2-C8C4-743A-EEE30610B168}"/>
          </ac:picMkLst>
        </pc:picChg>
      </pc:sldChg>
      <pc:sldChg chg="modSp add mod">
        <pc:chgData name="Prezerakos Georgios" userId="ea548587-b3cc-4d35-8e15-7608a7cc4b92" providerId="ADAL" clId="{28C2DCCD-DDD0-4C31-B5B8-90AEDD0A6826}" dt="2024-01-30T11:24:29.883" v="528" actId="403"/>
        <pc:sldMkLst>
          <pc:docMk/>
          <pc:sldMk cId="4227514904" sldId="269"/>
        </pc:sldMkLst>
        <pc:spChg chg="mod">
          <ac:chgData name="Prezerakos Georgios" userId="ea548587-b3cc-4d35-8e15-7608a7cc4b92" providerId="ADAL" clId="{28C2DCCD-DDD0-4C31-B5B8-90AEDD0A6826}" dt="2024-01-30T11:22:52.391" v="506" actId="20577"/>
          <ac:spMkLst>
            <pc:docMk/>
            <pc:sldMk cId="4227514904" sldId="269"/>
            <ac:spMk id="2" creationId="{4828262B-E0BD-EAB9-E98C-D5BDF5370EF9}"/>
          </ac:spMkLst>
        </pc:spChg>
        <pc:spChg chg="mod">
          <ac:chgData name="Prezerakos Georgios" userId="ea548587-b3cc-4d35-8e15-7608a7cc4b92" providerId="ADAL" clId="{28C2DCCD-DDD0-4C31-B5B8-90AEDD0A6826}" dt="2024-01-30T11:24:29.883" v="528" actId="403"/>
          <ac:spMkLst>
            <pc:docMk/>
            <pc:sldMk cId="4227514904" sldId="269"/>
            <ac:spMk id="3" creationId="{9A2ABC9B-7275-6109-2980-58B81FFDF83E}"/>
          </ac:spMkLst>
        </pc:spChg>
      </pc:sldChg>
      <pc:sldChg chg="addSp delSp modSp new mod setBg modClrScheme setClrOvrMap chgLayout">
        <pc:chgData name="Prezerakos Georgios" userId="ea548587-b3cc-4d35-8e15-7608a7cc4b92" providerId="ADAL" clId="{28C2DCCD-DDD0-4C31-B5B8-90AEDD0A6826}" dt="2024-01-29T18:51:04.021" v="365" actId="26606"/>
        <pc:sldMkLst>
          <pc:docMk/>
          <pc:sldMk cId="934585234" sldId="270"/>
        </pc:sldMkLst>
        <pc:spChg chg="del mod ord">
          <ac:chgData name="Prezerakos Georgios" userId="ea548587-b3cc-4d35-8e15-7608a7cc4b92" providerId="ADAL" clId="{28C2DCCD-DDD0-4C31-B5B8-90AEDD0A6826}" dt="2024-01-29T18:50:51.831" v="352" actId="700"/>
          <ac:spMkLst>
            <pc:docMk/>
            <pc:sldMk cId="934585234" sldId="270"/>
            <ac:spMk id="2" creationId="{32AD8A47-E199-17FD-E9EA-30C06300E1A6}"/>
          </ac:spMkLst>
        </pc:spChg>
        <pc:spChg chg="del mod ord">
          <ac:chgData name="Prezerakos Georgios" userId="ea548587-b3cc-4d35-8e15-7608a7cc4b92" providerId="ADAL" clId="{28C2DCCD-DDD0-4C31-B5B8-90AEDD0A6826}" dt="2024-01-29T18:50:51.831" v="352" actId="700"/>
          <ac:spMkLst>
            <pc:docMk/>
            <pc:sldMk cId="934585234" sldId="270"/>
            <ac:spMk id="3" creationId="{CC14B98F-08E7-A043-CAE5-6F0571EC4559}"/>
          </ac:spMkLst>
        </pc:spChg>
        <pc:spChg chg="add mod ord">
          <ac:chgData name="Prezerakos Georgios" userId="ea548587-b3cc-4d35-8e15-7608a7cc4b92" providerId="ADAL" clId="{28C2DCCD-DDD0-4C31-B5B8-90AEDD0A6826}" dt="2024-01-29T18:51:04.021" v="365" actId="26606"/>
          <ac:spMkLst>
            <pc:docMk/>
            <pc:sldMk cId="934585234" sldId="270"/>
            <ac:spMk id="4" creationId="{1C4CF68B-33D6-4D6E-C4E6-601E6CDFC339}"/>
          </ac:spMkLst>
        </pc:spChg>
        <pc:spChg chg="add mod ord">
          <ac:chgData name="Prezerakos Georgios" userId="ea548587-b3cc-4d35-8e15-7608a7cc4b92" providerId="ADAL" clId="{28C2DCCD-DDD0-4C31-B5B8-90AEDD0A6826}" dt="2024-01-29T18:51:04.021" v="365" actId="26606"/>
          <ac:spMkLst>
            <pc:docMk/>
            <pc:sldMk cId="934585234" sldId="270"/>
            <ac:spMk id="5" creationId="{A2461453-E38A-5A4F-94FB-1A0220F0956B}"/>
          </ac:spMkLst>
        </pc:spChg>
        <pc:spChg chg="add">
          <ac:chgData name="Prezerakos Georgios" userId="ea548587-b3cc-4d35-8e15-7608a7cc4b92" providerId="ADAL" clId="{28C2DCCD-DDD0-4C31-B5B8-90AEDD0A6826}" dt="2024-01-29T18:51:04.021" v="365" actId="26606"/>
          <ac:spMkLst>
            <pc:docMk/>
            <pc:sldMk cId="934585234" sldId="270"/>
            <ac:spMk id="39" creationId="{4EB21FA6-8B6A-4699-8408-91E69980018A}"/>
          </ac:spMkLst>
        </pc:spChg>
        <pc:spChg chg="add">
          <ac:chgData name="Prezerakos Georgios" userId="ea548587-b3cc-4d35-8e15-7608a7cc4b92" providerId="ADAL" clId="{28C2DCCD-DDD0-4C31-B5B8-90AEDD0A6826}" dt="2024-01-29T18:51:04.021" v="365" actId="26606"/>
          <ac:spMkLst>
            <pc:docMk/>
            <pc:sldMk cId="934585234" sldId="270"/>
            <ac:spMk id="41" creationId="{BA1AABB7-0FD0-4445-8B8B-7A0C680C5CE8}"/>
          </ac:spMkLst>
        </pc:spChg>
        <pc:spChg chg="add">
          <ac:chgData name="Prezerakos Georgios" userId="ea548587-b3cc-4d35-8e15-7608a7cc4b92" providerId="ADAL" clId="{28C2DCCD-DDD0-4C31-B5B8-90AEDD0A6826}" dt="2024-01-29T18:51:04.021" v="365" actId="26606"/>
          <ac:spMkLst>
            <pc:docMk/>
            <pc:sldMk cId="934585234" sldId="270"/>
            <ac:spMk id="43" creationId="{8D371DD5-1248-484F-AD54-775B88B37B8D}"/>
          </ac:spMkLst>
        </pc:spChg>
        <pc:spChg chg="add">
          <ac:chgData name="Prezerakos Georgios" userId="ea548587-b3cc-4d35-8e15-7608a7cc4b92" providerId="ADAL" clId="{28C2DCCD-DDD0-4C31-B5B8-90AEDD0A6826}" dt="2024-01-29T18:51:04.021" v="365" actId="26606"/>
          <ac:spMkLst>
            <pc:docMk/>
            <pc:sldMk cId="934585234" sldId="270"/>
            <ac:spMk id="45" creationId="{80103E92-048D-4E5B-9638-6479E02270DA}"/>
          </ac:spMkLst>
        </pc:spChg>
        <pc:spChg chg="add">
          <ac:chgData name="Prezerakos Georgios" userId="ea548587-b3cc-4d35-8e15-7608a7cc4b92" providerId="ADAL" clId="{28C2DCCD-DDD0-4C31-B5B8-90AEDD0A6826}" dt="2024-01-29T18:51:04.021" v="365" actId="26606"/>
          <ac:spMkLst>
            <pc:docMk/>
            <pc:sldMk cId="934585234" sldId="270"/>
            <ac:spMk id="47" creationId="{B0F800ED-C7E7-4672-8343-2639F79B67F4}"/>
          </ac:spMkLst>
        </pc:spChg>
        <pc:grpChg chg="add">
          <ac:chgData name="Prezerakos Georgios" userId="ea548587-b3cc-4d35-8e15-7608a7cc4b92" providerId="ADAL" clId="{28C2DCCD-DDD0-4C31-B5B8-90AEDD0A6826}" dt="2024-01-29T18:51:04.021" v="365" actId="26606"/>
          <ac:grpSpMkLst>
            <pc:docMk/>
            <pc:sldMk cId="934585234" sldId="270"/>
            <ac:grpSpMk id="11" creationId="{F27737A0-D7E0-4415-8E90-FD4F69E76C19}"/>
          </ac:grpSpMkLst>
        </pc:grpChg>
        <pc:grpChg chg="add">
          <ac:chgData name="Prezerakos Georgios" userId="ea548587-b3cc-4d35-8e15-7608a7cc4b92" providerId="ADAL" clId="{28C2DCCD-DDD0-4C31-B5B8-90AEDD0A6826}" dt="2024-01-29T18:51:04.021" v="365" actId="26606"/>
          <ac:grpSpMkLst>
            <pc:docMk/>
            <pc:sldMk cId="934585234" sldId="270"/>
            <ac:grpSpMk id="25" creationId="{57D8AB18-1DD7-4D60-B9FA-190B47BB267A}"/>
          </ac:grpSpMkLst>
        </pc:grpChg>
        <pc:picChg chg="add">
          <ac:chgData name="Prezerakos Georgios" userId="ea548587-b3cc-4d35-8e15-7608a7cc4b92" providerId="ADAL" clId="{28C2DCCD-DDD0-4C31-B5B8-90AEDD0A6826}" dt="2024-01-29T18:51:04.021" v="365" actId="26606"/>
          <ac:picMkLst>
            <pc:docMk/>
            <pc:sldMk cId="934585234" sldId="270"/>
            <ac:picMk id="7" creationId="{8DA7C01F-76B9-EB57-178E-8CB5A6702133}"/>
          </ac:picMkLst>
        </pc:picChg>
      </pc:sldChg>
      <pc:sldChg chg="addSp delSp modSp new mod modClrScheme chgLayout">
        <pc:chgData name="Prezerakos Georgios" userId="ea548587-b3cc-4d35-8e15-7608a7cc4b92" providerId="ADAL" clId="{28C2DCCD-DDD0-4C31-B5B8-90AEDD0A6826}" dt="2024-01-30T12:41:35.800" v="1649" actId="6549"/>
        <pc:sldMkLst>
          <pc:docMk/>
          <pc:sldMk cId="2944740373" sldId="271"/>
        </pc:sldMkLst>
        <pc:spChg chg="del mod ord">
          <ac:chgData name="Prezerakos Georgios" userId="ea548587-b3cc-4d35-8e15-7608a7cc4b92" providerId="ADAL" clId="{28C2DCCD-DDD0-4C31-B5B8-90AEDD0A6826}" dt="2024-01-29T18:51:16.734" v="367" actId="700"/>
          <ac:spMkLst>
            <pc:docMk/>
            <pc:sldMk cId="2944740373" sldId="271"/>
            <ac:spMk id="2" creationId="{FD1C9F2B-A30B-8AD8-567D-C033766E0E51}"/>
          </ac:spMkLst>
        </pc:spChg>
        <pc:spChg chg="del mod ord">
          <ac:chgData name="Prezerakos Georgios" userId="ea548587-b3cc-4d35-8e15-7608a7cc4b92" providerId="ADAL" clId="{28C2DCCD-DDD0-4C31-B5B8-90AEDD0A6826}" dt="2024-01-29T18:51:16.734" v="367" actId="700"/>
          <ac:spMkLst>
            <pc:docMk/>
            <pc:sldMk cId="2944740373" sldId="271"/>
            <ac:spMk id="3" creationId="{AD11AA42-78F7-FB2D-4D53-495DD518F22A}"/>
          </ac:spMkLst>
        </pc:spChg>
        <pc:spChg chg="add mod ord">
          <ac:chgData name="Prezerakos Georgios" userId="ea548587-b3cc-4d35-8e15-7608a7cc4b92" providerId="ADAL" clId="{28C2DCCD-DDD0-4C31-B5B8-90AEDD0A6826}" dt="2024-01-30T11:29:55.756" v="698" actId="6549"/>
          <ac:spMkLst>
            <pc:docMk/>
            <pc:sldMk cId="2944740373" sldId="271"/>
            <ac:spMk id="4" creationId="{89363A92-602F-E116-BBE8-881650044DE5}"/>
          </ac:spMkLst>
        </pc:spChg>
        <pc:spChg chg="add del mod ord">
          <ac:chgData name="Prezerakos Georgios" userId="ea548587-b3cc-4d35-8e15-7608a7cc4b92" providerId="ADAL" clId="{28C2DCCD-DDD0-4C31-B5B8-90AEDD0A6826}" dt="2024-01-30T11:25:15.539" v="570" actId="478"/>
          <ac:spMkLst>
            <pc:docMk/>
            <pc:sldMk cId="2944740373" sldId="271"/>
            <ac:spMk id="5" creationId="{D2AD7B2A-20E5-FBAC-9AED-1135DA14DB7D}"/>
          </ac:spMkLst>
        </pc:spChg>
        <pc:spChg chg="add mod">
          <ac:chgData name="Prezerakos Georgios" userId="ea548587-b3cc-4d35-8e15-7608a7cc4b92" providerId="ADAL" clId="{28C2DCCD-DDD0-4C31-B5B8-90AEDD0A6826}" dt="2024-01-30T12:41:35.800" v="1649" actId="6549"/>
          <ac:spMkLst>
            <pc:docMk/>
            <pc:sldMk cId="2944740373" sldId="271"/>
            <ac:spMk id="8" creationId="{64A17546-BD96-8993-F9F7-E531788E01DD}"/>
          </ac:spMkLst>
        </pc:spChg>
        <pc:picChg chg="add mod">
          <ac:chgData name="Prezerakos Georgios" userId="ea548587-b3cc-4d35-8e15-7608a7cc4b92" providerId="ADAL" clId="{28C2DCCD-DDD0-4C31-B5B8-90AEDD0A6826}" dt="2024-01-30T11:25:49.009" v="574" actId="1076"/>
          <ac:picMkLst>
            <pc:docMk/>
            <pc:sldMk cId="2944740373" sldId="271"/>
            <ac:picMk id="3" creationId="{AB1ECF06-E8CD-1123-5107-67088B5593A8}"/>
          </ac:picMkLst>
        </pc:picChg>
        <pc:picChg chg="add mod">
          <ac:chgData name="Prezerakos Georgios" userId="ea548587-b3cc-4d35-8e15-7608a7cc4b92" providerId="ADAL" clId="{28C2DCCD-DDD0-4C31-B5B8-90AEDD0A6826}" dt="2024-01-30T11:26:34.349" v="580" actId="14100"/>
          <ac:picMkLst>
            <pc:docMk/>
            <pc:sldMk cId="2944740373" sldId="271"/>
            <ac:picMk id="7" creationId="{82076D6B-C5C2-33F6-B8FB-0E31BA282F91}"/>
          </ac:picMkLst>
        </pc:picChg>
      </pc:sldChg>
      <pc:sldChg chg="addSp modSp new mod setBg">
        <pc:chgData name="Prezerakos Georgios" userId="ea548587-b3cc-4d35-8e15-7608a7cc4b92" providerId="ADAL" clId="{28C2DCCD-DDD0-4C31-B5B8-90AEDD0A6826}" dt="2024-01-30T11:39:57.235" v="942" actId="2710"/>
        <pc:sldMkLst>
          <pc:docMk/>
          <pc:sldMk cId="513627690" sldId="272"/>
        </pc:sldMkLst>
        <pc:spChg chg="mod">
          <ac:chgData name="Prezerakos Georgios" userId="ea548587-b3cc-4d35-8e15-7608a7cc4b92" providerId="ADAL" clId="{28C2DCCD-DDD0-4C31-B5B8-90AEDD0A6826}" dt="2024-01-30T11:39:39.236" v="940" actId="26606"/>
          <ac:spMkLst>
            <pc:docMk/>
            <pc:sldMk cId="513627690" sldId="272"/>
            <ac:spMk id="2" creationId="{9847AD08-F6BD-8221-E584-9789BAD3A706}"/>
          </ac:spMkLst>
        </pc:spChg>
        <pc:spChg chg="mod">
          <ac:chgData name="Prezerakos Georgios" userId="ea548587-b3cc-4d35-8e15-7608a7cc4b92" providerId="ADAL" clId="{28C2DCCD-DDD0-4C31-B5B8-90AEDD0A6826}" dt="2024-01-30T11:39:57.235" v="942" actId="2710"/>
          <ac:spMkLst>
            <pc:docMk/>
            <pc:sldMk cId="513627690" sldId="272"/>
            <ac:spMk id="3" creationId="{F9C5E74F-7FBA-B1B9-027A-E94E6521C882}"/>
          </ac:spMkLst>
        </pc:spChg>
        <pc:spChg chg="add">
          <ac:chgData name="Prezerakos Georgios" userId="ea548587-b3cc-4d35-8e15-7608a7cc4b92" providerId="ADAL" clId="{28C2DCCD-DDD0-4C31-B5B8-90AEDD0A6826}" dt="2024-01-30T11:39:39.236" v="940" actId="26606"/>
          <ac:spMkLst>
            <pc:docMk/>
            <pc:sldMk cId="513627690" sldId="272"/>
            <ac:spMk id="9" creationId="{2B258D2B-6AC3-4B3A-A87C-FD7E6517826E}"/>
          </ac:spMkLst>
        </pc:spChg>
        <pc:spChg chg="add">
          <ac:chgData name="Prezerakos Georgios" userId="ea548587-b3cc-4d35-8e15-7608a7cc4b92" providerId="ADAL" clId="{28C2DCCD-DDD0-4C31-B5B8-90AEDD0A6826}" dt="2024-01-30T11:39:39.236" v="940" actId="26606"/>
          <ac:spMkLst>
            <pc:docMk/>
            <pc:sldMk cId="513627690" sldId="272"/>
            <ac:spMk id="11" creationId="{8D55DD8B-9BF9-4B91-A22D-2D3F2AEFF189}"/>
          </ac:spMkLst>
        </pc:spChg>
        <pc:picChg chg="add">
          <ac:chgData name="Prezerakos Georgios" userId="ea548587-b3cc-4d35-8e15-7608a7cc4b92" providerId="ADAL" clId="{28C2DCCD-DDD0-4C31-B5B8-90AEDD0A6826}" dt="2024-01-30T11:39:39.236" v="940" actId="26606"/>
          <ac:picMkLst>
            <pc:docMk/>
            <pc:sldMk cId="513627690" sldId="272"/>
            <ac:picMk id="5" creationId="{890F9D4A-ED58-3E8E-1A89-73EF95041948}"/>
          </ac:picMkLst>
        </pc:picChg>
      </pc:sldChg>
      <pc:sldChg chg="modSp add mod">
        <pc:chgData name="Prezerakos Georgios" userId="ea548587-b3cc-4d35-8e15-7608a7cc4b92" providerId="ADAL" clId="{28C2DCCD-DDD0-4C31-B5B8-90AEDD0A6826}" dt="2024-01-30T11:24:50.129" v="534" actId="404"/>
        <pc:sldMkLst>
          <pc:docMk/>
          <pc:sldMk cId="4196193220" sldId="273"/>
        </pc:sldMkLst>
        <pc:spChg chg="mod">
          <ac:chgData name="Prezerakos Georgios" userId="ea548587-b3cc-4d35-8e15-7608a7cc4b92" providerId="ADAL" clId="{28C2DCCD-DDD0-4C31-B5B8-90AEDD0A6826}" dt="2024-01-30T11:23:29.238" v="515" actId="20577"/>
          <ac:spMkLst>
            <pc:docMk/>
            <pc:sldMk cId="4196193220" sldId="273"/>
            <ac:spMk id="2" creationId="{4828262B-E0BD-EAB9-E98C-D5BDF5370EF9}"/>
          </ac:spMkLst>
        </pc:spChg>
        <pc:spChg chg="mod">
          <ac:chgData name="Prezerakos Georgios" userId="ea548587-b3cc-4d35-8e15-7608a7cc4b92" providerId="ADAL" clId="{28C2DCCD-DDD0-4C31-B5B8-90AEDD0A6826}" dt="2024-01-30T11:24:50.129" v="534" actId="404"/>
          <ac:spMkLst>
            <pc:docMk/>
            <pc:sldMk cId="4196193220" sldId="273"/>
            <ac:spMk id="3" creationId="{9A2ABC9B-7275-6109-2980-58B81FFDF83E}"/>
          </ac:spMkLst>
        </pc:spChg>
      </pc:sldChg>
      <pc:sldChg chg="addSp delSp modSp new mod modClrScheme chgLayout">
        <pc:chgData name="Prezerakos Georgios" userId="ea548587-b3cc-4d35-8e15-7608a7cc4b92" providerId="ADAL" clId="{28C2DCCD-DDD0-4C31-B5B8-90AEDD0A6826}" dt="2024-01-30T11:49:34.217" v="1134" actId="20577"/>
        <pc:sldMkLst>
          <pc:docMk/>
          <pc:sldMk cId="3199617354" sldId="274"/>
        </pc:sldMkLst>
        <pc:spChg chg="del mod ord">
          <ac:chgData name="Prezerakos Georgios" userId="ea548587-b3cc-4d35-8e15-7608a7cc4b92" providerId="ADAL" clId="{28C2DCCD-DDD0-4C31-B5B8-90AEDD0A6826}" dt="2024-01-30T11:30:35.430" v="700" actId="700"/>
          <ac:spMkLst>
            <pc:docMk/>
            <pc:sldMk cId="3199617354" sldId="274"/>
            <ac:spMk id="2" creationId="{EC6839C8-54F8-40D6-0FE5-BF71F9B263DF}"/>
          </ac:spMkLst>
        </pc:spChg>
        <pc:spChg chg="del mod ord">
          <ac:chgData name="Prezerakos Georgios" userId="ea548587-b3cc-4d35-8e15-7608a7cc4b92" providerId="ADAL" clId="{28C2DCCD-DDD0-4C31-B5B8-90AEDD0A6826}" dt="2024-01-30T11:30:35.430" v="700" actId="700"/>
          <ac:spMkLst>
            <pc:docMk/>
            <pc:sldMk cId="3199617354" sldId="274"/>
            <ac:spMk id="3" creationId="{88C32BFF-DDD1-F831-7B03-28BD6D28CAA1}"/>
          </ac:spMkLst>
        </pc:spChg>
        <pc:spChg chg="add mod ord">
          <ac:chgData name="Prezerakos Georgios" userId="ea548587-b3cc-4d35-8e15-7608a7cc4b92" providerId="ADAL" clId="{28C2DCCD-DDD0-4C31-B5B8-90AEDD0A6826}" dt="2024-01-30T11:49:34.217" v="1134" actId="20577"/>
          <ac:spMkLst>
            <pc:docMk/>
            <pc:sldMk cId="3199617354" sldId="274"/>
            <ac:spMk id="4" creationId="{2561D538-FADA-5C22-52D9-0DE0B2DD7EBF}"/>
          </ac:spMkLst>
        </pc:spChg>
        <pc:spChg chg="add del mod ord">
          <ac:chgData name="Prezerakos Georgios" userId="ea548587-b3cc-4d35-8e15-7608a7cc4b92" providerId="ADAL" clId="{28C2DCCD-DDD0-4C31-B5B8-90AEDD0A6826}" dt="2024-01-30T11:30:39.563" v="701" actId="478"/>
          <ac:spMkLst>
            <pc:docMk/>
            <pc:sldMk cId="3199617354" sldId="274"/>
            <ac:spMk id="5" creationId="{2FA27663-2B8C-C59E-E744-38E76EB2F45D}"/>
          </ac:spMkLst>
        </pc:spChg>
        <pc:spChg chg="add del">
          <ac:chgData name="Prezerakos Georgios" userId="ea548587-b3cc-4d35-8e15-7608a7cc4b92" providerId="ADAL" clId="{28C2DCCD-DDD0-4C31-B5B8-90AEDD0A6826}" dt="2024-01-30T11:30:57.783" v="723" actId="478"/>
          <ac:spMkLst>
            <pc:docMk/>
            <pc:sldMk cId="3199617354" sldId="274"/>
            <ac:spMk id="6" creationId="{8C4421EC-7CD4-402D-603E-A087F6EAB5F8}"/>
          </ac:spMkLst>
        </pc:spChg>
        <pc:spChg chg="add mod">
          <ac:chgData name="Prezerakos Georgios" userId="ea548587-b3cc-4d35-8e15-7608a7cc4b92" providerId="ADAL" clId="{28C2DCCD-DDD0-4C31-B5B8-90AEDD0A6826}" dt="2024-01-30T11:31:29.645" v="771" actId="1076"/>
          <ac:spMkLst>
            <pc:docMk/>
            <pc:sldMk cId="3199617354" sldId="274"/>
            <ac:spMk id="7" creationId="{DC97BAB9-9BD6-82AB-2C11-E2A343C9BB9B}"/>
          </ac:spMkLst>
        </pc:spChg>
      </pc:sldChg>
      <pc:sldChg chg="addSp delSp modSp new mod">
        <pc:chgData name="Prezerakos Georgios" userId="ea548587-b3cc-4d35-8e15-7608a7cc4b92" providerId="ADAL" clId="{28C2DCCD-DDD0-4C31-B5B8-90AEDD0A6826}" dt="2024-01-30T11:49:38.453" v="1136" actId="20577"/>
        <pc:sldMkLst>
          <pc:docMk/>
          <pc:sldMk cId="2297345703" sldId="275"/>
        </pc:sldMkLst>
        <pc:spChg chg="mod">
          <ac:chgData name="Prezerakos Georgios" userId="ea548587-b3cc-4d35-8e15-7608a7cc4b92" providerId="ADAL" clId="{28C2DCCD-DDD0-4C31-B5B8-90AEDD0A6826}" dt="2024-01-30T11:49:38.453" v="1136" actId="20577"/>
          <ac:spMkLst>
            <pc:docMk/>
            <pc:sldMk cId="2297345703" sldId="275"/>
            <ac:spMk id="2" creationId="{9E5FED15-0F7F-E26D-9ABC-E040BC524A54}"/>
          </ac:spMkLst>
        </pc:spChg>
        <pc:spChg chg="mod">
          <ac:chgData name="Prezerakos Georgios" userId="ea548587-b3cc-4d35-8e15-7608a7cc4b92" providerId="ADAL" clId="{28C2DCCD-DDD0-4C31-B5B8-90AEDD0A6826}" dt="2024-01-30T11:44:15.951" v="1028" actId="113"/>
          <ac:spMkLst>
            <pc:docMk/>
            <pc:sldMk cId="2297345703" sldId="275"/>
            <ac:spMk id="3" creationId="{20AE05DB-FDA0-3772-6165-7BC4F2B1E7F2}"/>
          </ac:spMkLst>
        </pc:spChg>
        <pc:picChg chg="add del mod">
          <ac:chgData name="Prezerakos Georgios" userId="ea548587-b3cc-4d35-8e15-7608a7cc4b92" providerId="ADAL" clId="{28C2DCCD-DDD0-4C31-B5B8-90AEDD0A6826}" dt="2024-01-30T11:38:39.219" v="934" actId="22"/>
          <ac:picMkLst>
            <pc:docMk/>
            <pc:sldMk cId="2297345703" sldId="275"/>
            <ac:picMk id="5" creationId="{1742EFAF-2F0C-FF0B-30D9-B3E9C9F01096}"/>
          </ac:picMkLst>
        </pc:picChg>
        <pc:picChg chg="add mod">
          <ac:chgData name="Prezerakos Georgios" userId="ea548587-b3cc-4d35-8e15-7608a7cc4b92" providerId="ADAL" clId="{28C2DCCD-DDD0-4C31-B5B8-90AEDD0A6826}" dt="2024-01-30T11:39:04.937" v="936" actId="1076"/>
          <ac:picMkLst>
            <pc:docMk/>
            <pc:sldMk cId="2297345703" sldId="275"/>
            <ac:picMk id="7" creationId="{DBD76E27-C5FD-A6A2-29DE-9F8D0B45BF25}"/>
          </ac:picMkLst>
        </pc:picChg>
      </pc:sldChg>
      <pc:sldChg chg="addSp modSp add mod">
        <pc:chgData name="Prezerakos Georgios" userId="ea548587-b3cc-4d35-8e15-7608a7cc4b92" providerId="ADAL" clId="{28C2DCCD-DDD0-4C31-B5B8-90AEDD0A6826}" dt="2024-01-30T11:49:41.424" v="1138" actId="20577"/>
        <pc:sldMkLst>
          <pc:docMk/>
          <pc:sldMk cId="921343492" sldId="276"/>
        </pc:sldMkLst>
        <pc:spChg chg="mod">
          <ac:chgData name="Prezerakos Georgios" userId="ea548587-b3cc-4d35-8e15-7608a7cc4b92" providerId="ADAL" clId="{28C2DCCD-DDD0-4C31-B5B8-90AEDD0A6826}" dt="2024-01-30T11:49:41.424" v="1138" actId="20577"/>
          <ac:spMkLst>
            <pc:docMk/>
            <pc:sldMk cId="921343492" sldId="276"/>
            <ac:spMk id="2" creationId="{9E5FED15-0F7F-E26D-9ABC-E040BC524A54}"/>
          </ac:spMkLst>
        </pc:spChg>
        <pc:spChg chg="mod">
          <ac:chgData name="Prezerakos Georgios" userId="ea548587-b3cc-4d35-8e15-7608a7cc4b92" providerId="ADAL" clId="{28C2DCCD-DDD0-4C31-B5B8-90AEDD0A6826}" dt="2024-01-30T11:47:53.980" v="1116" actId="15"/>
          <ac:spMkLst>
            <pc:docMk/>
            <pc:sldMk cId="921343492" sldId="276"/>
            <ac:spMk id="3" creationId="{20AE05DB-FDA0-3772-6165-7BC4F2B1E7F2}"/>
          </ac:spMkLst>
        </pc:spChg>
        <pc:spChg chg="add mod">
          <ac:chgData name="Prezerakos Georgios" userId="ea548587-b3cc-4d35-8e15-7608a7cc4b92" providerId="ADAL" clId="{28C2DCCD-DDD0-4C31-B5B8-90AEDD0A6826}" dt="2024-01-30T11:41:31.257" v="945" actId="207"/>
          <ac:spMkLst>
            <pc:docMk/>
            <pc:sldMk cId="921343492" sldId="276"/>
            <ac:spMk id="4" creationId="{7A26AC45-C431-E5F5-0AB2-A7BA0B7B2E18}"/>
          </ac:spMkLst>
        </pc:spChg>
        <pc:spChg chg="add mod">
          <ac:chgData name="Prezerakos Georgios" userId="ea548587-b3cc-4d35-8e15-7608a7cc4b92" providerId="ADAL" clId="{28C2DCCD-DDD0-4C31-B5B8-90AEDD0A6826}" dt="2024-01-30T11:41:48.310" v="954"/>
          <ac:spMkLst>
            <pc:docMk/>
            <pc:sldMk cId="921343492" sldId="276"/>
            <ac:spMk id="5" creationId="{49FDA7D6-29CE-24FC-19B2-2A5A4CD3BA11}"/>
          </ac:spMkLst>
        </pc:spChg>
        <pc:spChg chg="add mod">
          <ac:chgData name="Prezerakos Georgios" userId="ea548587-b3cc-4d35-8e15-7608a7cc4b92" providerId="ADAL" clId="{28C2DCCD-DDD0-4C31-B5B8-90AEDD0A6826}" dt="2024-01-30T11:42:49.126" v="995" actId="688"/>
          <ac:spMkLst>
            <pc:docMk/>
            <pc:sldMk cId="921343492" sldId="276"/>
            <ac:spMk id="6" creationId="{723EA464-CDD6-7EDD-7E68-8543D3F7D87F}"/>
          </ac:spMkLst>
        </pc:spChg>
        <pc:spChg chg="add mod">
          <ac:chgData name="Prezerakos Georgios" userId="ea548587-b3cc-4d35-8e15-7608a7cc4b92" providerId="ADAL" clId="{28C2DCCD-DDD0-4C31-B5B8-90AEDD0A6826}" dt="2024-01-30T11:43:16.825" v="1009" actId="1076"/>
          <ac:spMkLst>
            <pc:docMk/>
            <pc:sldMk cId="921343492" sldId="276"/>
            <ac:spMk id="7" creationId="{830D6737-140F-09C5-8A12-B8793F344541}"/>
          </ac:spMkLst>
        </pc:spChg>
        <pc:spChg chg="add mod">
          <ac:chgData name="Prezerakos Georgios" userId="ea548587-b3cc-4d35-8e15-7608a7cc4b92" providerId="ADAL" clId="{28C2DCCD-DDD0-4C31-B5B8-90AEDD0A6826}" dt="2024-01-30T11:43:46.648" v="1027" actId="1076"/>
          <ac:spMkLst>
            <pc:docMk/>
            <pc:sldMk cId="921343492" sldId="276"/>
            <ac:spMk id="8" creationId="{3D7554BB-4DAE-61D7-BF6B-C03A428BD385}"/>
          </ac:spMkLst>
        </pc:spChg>
      </pc:sldChg>
      <pc:sldChg chg="addSp delSp modSp new mod">
        <pc:chgData name="Prezerakos Georgios" userId="ea548587-b3cc-4d35-8e15-7608a7cc4b92" providerId="ADAL" clId="{28C2DCCD-DDD0-4C31-B5B8-90AEDD0A6826}" dt="2024-01-30T12:00:04.755" v="1366" actId="1037"/>
        <pc:sldMkLst>
          <pc:docMk/>
          <pc:sldMk cId="3493525543" sldId="277"/>
        </pc:sldMkLst>
        <pc:spChg chg="mod">
          <ac:chgData name="Prezerakos Georgios" userId="ea548587-b3cc-4d35-8e15-7608a7cc4b92" providerId="ADAL" clId="{28C2DCCD-DDD0-4C31-B5B8-90AEDD0A6826}" dt="2024-01-30T11:51:08.584" v="1189" actId="1076"/>
          <ac:spMkLst>
            <pc:docMk/>
            <pc:sldMk cId="3493525543" sldId="277"/>
            <ac:spMk id="2" creationId="{6AB5FE83-F53F-7F91-2E05-39287D6BDF21}"/>
          </ac:spMkLst>
        </pc:spChg>
        <pc:spChg chg="del">
          <ac:chgData name="Prezerakos Georgios" userId="ea548587-b3cc-4d35-8e15-7608a7cc4b92" providerId="ADAL" clId="{28C2DCCD-DDD0-4C31-B5B8-90AEDD0A6826}" dt="2024-01-30T11:50:01.267" v="1156" actId="478"/>
          <ac:spMkLst>
            <pc:docMk/>
            <pc:sldMk cId="3493525543" sldId="277"/>
            <ac:spMk id="3" creationId="{EF358814-A66B-A85D-62A6-3F8B5301D037}"/>
          </ac:spMkLst>
        </pc:spChg>
        <pc:spChg chg="add mod">
          <ac:chgData name="Prezerakos Georgios" userId="ea548587-b3cc-4d35-8e15-7608a7cc4b92" providerId="ADAL" clId="{28C2DCCD-DDD0-4C31-B5B8-90AEDD0A6826}" dt="2024-01-30T11:51:14.380" v="1190" actId="164"/>
          <ac:spMkLst>
            <pc:docMk/>
            <pc:sldMk cId="3493525543" sldId="277"/>
            <ac:spMk id="4" creationId="{583E7FB4-C3C1-90AA-A44D-D74538DCE8AD}"/>
          </ac:spMkLst>
        </pc:spChg>
        <pc:spChg chg="add mod">
          <ac:chgData name="Prezerakos Georgios" userId="ea548587-b3cc-4d35-8e15-7608a7cc4b92" providerId="ADAL" clId="{28C2DCCD-DDD0-4C31-B5B8-90AEDD0A6826}" dt="2024-01-30T11:51:14.380" v="1190" actId="164"/>
          <ac:spMkLst>
            <pc:docMk/>
            <pc:sldMk cId="3493525543" sldId="277"/>
            <ac:spMk id="5" creationId="{6625ECF3-7397-64FD-178E-86C71E3A8348}"/>
          </ac:spMkLst>
        </pc:spChg>
        <pc:spChg chg="add mod">
          <ac:chgData name="Prezerakos Georgios" userId="ea548587-b3cc-4d35-8e15-7608a7cc4b92" providerId="ADAL" clId="{28C2DCCD-DDD0-4C31-B5B8-90AEDD0A6826}" dt="2024-01-30T11:51:14.380" v="1190" actId="164"/>
          <ac:spMkLst>
            <pc:docMk/>
            <pc:sldMk cId="3493525543" sldId="277"/>
            <ac:spMk id="6" creationId="{F0E7093D-7276-09AB-EE78-14C58FBCCEF0}"/>
          </ac:spMkLst>
        </pc:spChg>
        <pc:spChg chg="add mod">
          <ac:chgData name="Prezerakos Georgios" userId="ea548587-b3cc-4d35-8e15-7608a7cc4b92" providerId="ADAL" clId="{28C2DCCD-DDD0-4C31-B5B8-90AEDD0A6826}" dt="2024-01-30T11:51:14.380" v="1190" actId="164"/>
          <ac:spMkLst>
            <pc:docMk/>
            <pc:sldMk cId="3493525543" sldId="277"/>
            <ac:spMk id="7" creationId="{CCE6D0EB-5C3F-2461-7F98-35B26A0CBE5D}"/>
          </ac:spMkLst>
        </pc:spChg>
        <pc:spChg chg="add del mod">
          <ac:chgData name="Prezerakos Georgios" userId="ea548587-b3cc-4d35-8e15-7608a7cc4b92" providerId="ADAL" clId="{28C2DCCD-DDD0-4C31-B5B8-90AEDD0A6826}" dt="2024-01-30T11:55:27.900" v="1204" actId="478"/>
          <ac:spMkLst>
            <pc:docMk/>
            <pc:sldMk cId="3493525543" sldId="277"/>
            <ac:spMk id="13" creationId="{3733B962-093C-C2FF-798B-AE9A2DEE220B}"/>
          </ac:spMkLst>
        </pc:spChg>
        <pc:spChg chg="add mod">
          <ac:chgData name="Prezerakos Georgios" userId="ea548587-b3cc-4d35-8e15-7608a7cc4b92" providerId="ADAL" clId="{28C2DCCD-DDD0-4C31-B5B8-90AEDD0A6826}" dt="2024-01-30T11:55:56.219" v="1210" actId="1076"/>
          <ac:spMkLst>
            <pc:docMk/>
            <pc:sldMk cId="3493525543" sldId="277"/>
            <ac:spMk id="14" creationId="{2DC31CA0-C269-E1D1-5846-B4B294F62E34}"/>
          </ac:spMkLst>
        </pc:spChg>
        <pc:spChg chg="add mod">
          <ac:chgData name="Prezerakos Georgios" userId="ea548587-b3cc-4d35-8e15-7608a7cc4b92" providerId="ADAL" clId="{28C2DCCD-DDD0-4C31-B5B8-90AEDD0A6826}" dt="2024-01-30T11:56:06.035" v="1214" actId="1076"/>
          <ac:spMkLst>
            <pc:docMk/>
            <pc:sldMk cId="3493525543" sldId="277"/>
            <ac:spMk id="15" creationId="{89B2637A-64E1-23D7-6913-61006DE2D488}"/>
          </ac:spMkLst>
        </pc:spChg>
        <pc:spChg chg="add mod">
          <ac:chgData name="Prezerakos Georgios" userId="ea548587-b3cc-4d35-8e15-7608a7cc4b92" providerId="ADAL" clId="{28C2DCCD-DDD0-4C31-B5B8-90AEDD0A6826}" dt="2024-01-30T11:56:46.430" v="1222" actId="207"/>
          <ac:spMkLst>
            <pc:docMk/>
            <pc:sldMk cId="3493525543" sldId="277"/>
            <ac:spMk id="16" creationId="{C1B99B88-343B-C717-F1B5-CC4A31A88B32}"/>
          </ac:spMkLst>
        </pc:spChg>
        <pc:spChg chg="add mod">
          <ac:chgData name="Prezerakos Georgios" userId="ea548587-b3cc-4d35-8e15-7608a7cc4b92" providerId="ADAL" clId="{28C2DCCD-DDD0-4C31-B5B8-90AEDD0A6826}" dt="2024-01-30T11:56:42.531" v="1221" actId="207"/>
          <ac:spMkLst>
            <pc:docMk/>
            <pc:sldMk cId="3493525543" sldId="277"/>
            <ac:spMk id="17" creationId="{A3BC20A0-B2AF-F1F5-A0E2-A1B05BAC700F}"/>
          </ac:spMkLst>
        </pc:spChg>
        <pc:spChg chg="add mod">
          <ac:chgData name="Prezerakos Georgios" userId="ea548587-b3cc-4d35-8e15-7608a7cc4b92" providerId="ADAL" clId="{28C2DCCD-DDD0-4C31-B5B8-90AEDD0A6826}" dt="2024-01-30T12:00:04.755" v="1366" actId="1037"/>
          <ac:spMkLst>
            <pc:docMk/>
            <pc:sldMk cId="3493525543" sldId="277"/>
            <ac:spMk id="18" creationId="{0BC0DF49-893F-28B3-C117-DE0F6F8029AB}"/>
          </ac:spMkLst>
        </pc:spChg>
        <pc:grpChg chg="add mod">
          <ac:chgData name="Prezerakos Georgios" userId="ea548587-b3cc-4d35-8e15-7608a7cc4b92" providerId="ADAL" clId="{28C2DCCD-DDD0-4C31-B5B8-90AEDD0A6826}" dt="2024-01-30T11:54:22.948" v="1200" actId="1076"/>
          <ac:grpSpMkLst>
            <pc:docMk/>
            <pc:sldMk cId="3493525543" sldId="277"/>
            <ac:grpSpMk id="8" creationId="{222942F7-3ADA-549E-C03A-64018F1EDF06}"/>
          </ac:grpSpMkLst>
        </pc:grpChg>
        <pc:picChg chg="add mod">
          <ac:chgData name="Prezerakos Georgios" userId="ea548587-b3cc-4d35-8e15-7608a7cc4b92" providerId="ADAL" clId="{28C2DCCD-DDD0-4C31-B5B8-90AEDD0A6826}" dt="2024-01-30T11:59:35.612" v="1267" actId="1076"/>
          <ac:picMkLst>
            <pc:docMk/>
            <pc:sldMk cId="3493525543" sldId="277"/>
            <ac:picMk id="10" creationId="{30E2A1D6-3F49-293A-CC85-394D39872F01}"/>
          </ac:picMkLst>
        </pc:picChg>
        <pc:picChg chg="add mod">
          <ac:chgData name="Prezerakos Georgios" userId="ea548587-b3cc-4d35-8e15-7608a7cc4b92" providerId="ADAL" clId="{28C2DCCD-DDD0-4C31-B5B8-90AEDD0A6826}" dt="2024-01-30T11:55:32.860" v="1205" actId="1076"/>
          <ac:picMkLst>
            <pc:docMk/>
            <pc:sldMk cId="3493525543" sldId="277"/>
            <ac:picMk id="12" creationId="{9145B6AD-3BBF-C2E9-F5E4-65B79EC9D35E}"/>
          </ac:picMkLst>
        </pc:picChg>
      </pc:sldChg>
      <pc:sldChg chg="modSp add mod">
        <pc:chgData name="Prezerakos Georgios" userId="ea548587-b3cc-4d35-8e15-7608a7cc4b92" providerId="ADAL" clId="{28C2DCCD-DDD0-4C31-B5B8-90AEDD0A6826}" dt="2024-01-30T12:30:21.152" v="1586" actId="20577"/>
        <pc:sldMkLst>
          <pc:docMk/>
          <pc:sldMk cId="2395973141" sldId="278"/>
        </pc:sldMkLst>
        <pc:spChg chg="mod">
          <ac:chgData name="Prezerakos Georgios" userId="ea548587-b3cc-4d35-8e15-7608a7cc4b92" providerId="ADAL" clId="{28C2DCCD-DDD0-4C31-B5B8-90AEDD0A6826}" dt="2024-01-30T12:00:53.487" v="1370" actId="20577"/>
          <ac:spMkLst>
            <pc:docMk/>
            <pc:sldMk cId="2395973141" sldId="278"/>
            <ac:spMk id="2" creationId="{6AB5FE83-F53F-7F91-2E05-39287D6BDF21}"/>
          </ac:spMkLst>
        </pc:spChg>
        <pc:spChg chg="mod">
          <ac:chgData name="Prezerakos Georgios" userId="ea548587-b3cc-4d35-8e15-7608a7cc4b92" providerId="ADAL" clId="{28C2DCCD-DDD0-4C31-B5B8-90AEDD0A6826}" dt="2024-01-30T12:20:52.482" v="1461" actId="1036"/>
          <ac:spMkLst>
            <pc:docMk/>
            <pc:sldMk cId="2395973141" sldId="278"/>
            <ac:spMk id="14" creationId="{2DC31CA0-C269-E1D1-5846-B4B294F62E34}"/>
          </ac:spMkLst>
        </pc:spChg>
        <pc:spChg chg="mod">
          <ac:chgData name="Prezerakos Georgios" userId="ea548587-b3cc-4d35-8e15-7608a7cc4b92" providerId="ADAL" clId="{28C2DCCD-DDD0-4C31-B5B8-90AEDD0A6826}" dt="2024-01-30T12:20:52.482" v="1461" actId="1036"/>
          <ac:spMkLst>
            <pc:docMk/>
            <pc:sldMk cId="2395973141" sldId="278"/>
            <ac:spMk id="15" creationId="{89B2637A-64E1-23D7-6913-61006DE2D488}"/>
          </ac:spMkLst>
        </pc:spChg>
        <pc:spChg chg="mod">
          <ac:chgData name="Prezerakos Georgios" userId="ea548587-b3cc-4d35-8e15-7608a7cc4b92" providerId="ADAL" clId="{28C2DCCD-DDD0-4C31-B5B8-90AEDD0A6826}" dt="2024-01-30T12:20:52.482" v="1461" actId="1036"/>
          <ac:spMkLst>
            <pc:docMk/>
            <pc:sldMk cId="2395973141" sldId="278"/>
            <ac:spMk id="16" creationId="{C1B99B88-343B-C717-F1B5-CC4A31A88B32}"/>
          </ac:spMkLst>
        </pc:spChg>
        <pc:spChg chg="mod">
          <ac:chgData name="Prezerakos Georgios" userId="ea548587-b3cc-4d35-8e15-7608a7cc4b92" providerId="ADAL" clId="{28C2DCCD-DDD0-4C31-B5B8-90AEDD0A6826}" dt="2024-01-30T12:20:52.482" v="1461" actId="1036"/>
          <ac:spMkLst>
            <pc:docMk/>
            <pc:sldMk cId="2395973141" sldId="278"/>
            <ac:spMk id="17" creationId="{A3BC20A0-B2AF-F1F5-A0E2-A1B05BAC700F}"/>
          </ac:spMkLst>
        </pc:spChg>
        <pc:spChg chg="mod">
          <ac:chgData name="Prezerakos Georgios" userId="ea548587-b3cc-4d35-8e15-7608a7cc4b92" providerId="ADAL" clId="{28C2DCCD-DDD0-4C31-B5B8-90AEDD0A6826}" dt="2024-01-30T12:30:21.152" v="1586" actId="20577"/>
          <ac:spMkLst>
            <pc:docMk/>
            <pc:sldMk cId="2395973141" sldId="278"/>
            <ac:spMk id="18" creationId="{0BC0DF49-893F-28B3-C117-DE0F6F8029AB}"/>
          </ac:spMkLst>
        </pc:spChg>
        <pc:grpChg chg="mod">
          <ac:chgData name="Prezerakos Georgios" userId="ea548587-b3cc-4d35-8e15-7608a7cc4b92" providerId="ADAL" clId="{28C2DCCD-DDD0-4C31-B5B8-90AEDD0A6826}" dt="2024-01-30T12:20:52.482" v="1461" actId="1036"/>
          <ac:grpSpMkLst>
            <pc:docMk/>
            <pc:sldMk cId="2395973141" sldId="278"/>
            <ac:grpSpMk id="8" creationId="{222942F7-3ADA-549E-C03A-64018F1EDF06}"/>
          </ac:grpSpMkLst>
        </pc:grpChg>
        <pc:picChg chg="mod">
          <ac:chgData name="Prezerakos Georgios" userId="ea548587-b3cc-4d35-8e15-7608a7cc4b92" providerId="ADAL" clId="{28C2DCCD-DDD0-4C31-B5B8-90AEDD0A6826}" dt="2024-01-30T12:20:52.482" v="1461" actId="1036"/>
          <ac:picMkLst>
            <pc:docMk/>
            <pc:sldMk cId="2395973141" sldId="278"/>
            <ac:picMk id="10" creationId="{30E2A1D6-3F49-293A-CC85-394D39872F01}"/>
          </ac:picMkLst>
        </pc:picChg>
        <pc:picChg chg="mod">
          <ac:chgData name="Prezerakos Georgios" userId="ea548587-b3cc-4d35-8e15-7608a7cc4b92" providerId="ADAL" clId="{28C2DCCD-DDD0-4C31-B5B8-90AEDD0A6826}" dt="2024-01-30T12:20:52.482" v="1461" actId="1036"/>
          <ac:picMkLst>
            <pc:docMk/>
            <pc:sldMk cId="2395973141" sldId="278"/>
            <ac:picMk id="12" creationId="{9145B6AD-3BBF-C2E9-F5E4-65B79EC9D35E}"/>
          </ac:picMkLst>
        </pc:picChg>
      </pc:sldChg>
      <pc:sldChg chg="add del">
        <pc:chgData name="Prezerakos Georgios" userId="ea548587-b3cc-4d35-8e15-7608a7cc4b92" providerId="ADAL" clId="{28C2DCCD-DDD0-4C31-B5B8-90AEDD0A6826}" dt="2024-01-30T12:31:11.733" v="1588" actId="47"/>
        <pc:sldMkLst>
          <pc:docMk/>
          <pc:sldMk cId="1353189867" sldId="279"/>
        </pc:sldMkLst>
      </pc:sldChg>
      <pc:sldChg chg="addSp modSp new mod modClrScheme chgLayout">
        <pc:chgData name="Prezerakos Georgios" userId="ea548587-b3cc-4d35-8e15-7608a7cc4b92" providerId="ADAL" clId="{28C2DCCD-DDD0-4C31-B5B8-90AEDD0A6826}" dt="2024-01-30T12:46:24.412" v="1900" actId="15"/>
        <pc:sldMkLst>
          <pc:docMk/>
          <pc:sldMk cId="3600143726" sldId="279"/>
        </pc:sldMkLst>
        <pc:spChg chg="mod ord">
          <ac:chgData name="Prezerakos Georgios" userId="ea548587-b3cc-4d35-8e15-7608a7cc4b92" providerId="ADAL" clId="{28C2DCCD-DDD0-4C31-B5B8-90AEDD0A6826}" dt="2024-01-30T12:43:50.075" v="1793" actId="700"/>
          <ac:spMkLst>
            <pc:docMk/>
            <pc:sldMk cId="3600143726" sldId="279"/>
            <ac:spMk id="2" creationId="{FCD3A2A9-F021-FFC8-133E-8515E5C703A8}"/>
          </ac:spMkLst>
        </pc:spChg>
        <pc:spChg chg="mod ord">
          <ac:chgData name="Prezerakos Georgios" userId="ea548587-b3cc-4d35-8e15-7608a7cc4b92" providerId="ADAL" clId="{28C2DCCD-DDD0-4C31-B5B8-90AEDD0A6826}" dt="2024-01-30T12:46:21.775" v="1898" actId="403"/>
          <ac:spMkLst>
            <pc:docMk/>
            <pc:sldMk cId="3600143726" sldId="279"/>
            <ac:spMk id="3" creationId="{8AF02A8A-C3A0-A7B4-4AF5-D93E90CDEEF1}"/>
          </ac:spMkLst>
        </pc:spChg>
        <pc:spChg chg="add mod ord">
          <ac:chgData name="Prezerakos Georgios" userId="ea548587-b3cc-4d35-8e15-7608a7cc4b92" providerId="ADAL" clId="{28C2DCCD-DDD0-4C31-B5B8-90AEDD0A6826}" dt="2024-01-30T12:46:24.412" v="1900" actId="15"/>
          <ac:spMkLst>
            <pc:docMk/>
            <pc:sldMk cId="3600143726" sldId="279"/>
            <ac:spMk id="4" creationId="{C8891311-69BD-75A6-0703-C09D8747F647}"/>
          </ac:spMkLst>
        </pc:spChg>
      </pc:sldChg>
      <pc:sldChg chg="new del">
        <pc:chgData name="Prezerakos Georgios" userId="ea548587-b3cc-4d35-8e15-7608a7cc4b92" providerId="ADAL" clId="{28C2DCCD-DDD0-4C31-B5B8-90AEDD0A6826}" dt="2024-01-30T14:42:53.742" v="2157" actId="2696"/>
        <pc:sldMkLst>
          <pc:docMk/>
          <pc:sldMk cId="2342531488" sldId="280"/>
        </pc:sldMkLst>
      </pc:sldChg>
      <pc:sldChg chg="modSp new mod">
        <pc:chgData name="Prezerakos Georgios" userId="ea548587-b3cc-4d35-8e15-7608a7cc4b92" providerId="ADAL" clId="{28C2DCCD-DDD0-4C31-B5B8-90AEDD0A6826}" dt="2024-02-06T16:20:47.226" v="4628" actId="20577"/>
        <pc:sldMkLst>
          <pc:docMk/>
          <pc:sldMk cId="3983929050" sldId="281"/>
        </pc:sldMkLst>
        <pc:spChg chg="mod">
          <ac:chgData name="Prezerakos Georgios" userId="ea548587-b3cc-4d35-8e15-7608a7cc4b92" providerId="ADAL" clId="{28C2DCCD-DDD0-4C31-B5B8-90AEDD0A6826}" dt="2024-01-30T12:47:26.760" v="1903"/>
          <ac:spMkLst>
            <pc:docMk/>
            <pc:sldMk cId="3983929050" sldId="281"/>
            <ac:spMk id="2" creationId="{203C1808-B609-ED38-3AA9-50048D5BA29D}"/>
          </ac:spMkLst>
        </pc:spChg>
        <pc:spChg chg="mod">
          <ac:chgData name="Prezerakos Georgios" userId="ea548587-b3cc-4d35-8e15-7608a7cc4b92" providerId="ADAL" clId="{28C2DCCD-DDD0-4C31-B5B8-90AEDD0A6826}" dt="2024-02-06T16:20:47.226" v="4628" actId="20577"/>
          <ac:spMkLst>
            <pc:docMk/>
            <pc:sldMk cId="3983929050" sldId="281"/>
            <ac:spMk id="3" creationId="{4EA86F64-877F-4CE5-BB65-3F837E466264}"/>
          </ac:spMkLst>
        </pc:spChg>
      </pc:sldChg>
      <pc:sldChg chg="addSp modSp new mod modClrScheme chgLayout">
        <pc:chgData name="Prezerakos Georgios" userId="ea548587-b3cc-4d35-8e15-7608a7cc4b92" providerId="ADAL" clId="{28C2DCCD-DDD0-4C31-B5B8-90AEDD0A6826}" dt="2024-01-30T14:58:15.376" v="2400" actId="20577"/>
        <pc:sldMkLst>
          <pc:docMk/>
          <pc:sldMk cId="1304791858" sldId="282"/>
        </pc:sldMkLst>
        <pc:spChg chg="mod ord">
          <ac:chgData name="Prezerakos Georgios" userId="ea548587-b3cc-4d35-8e15-7608a7cc4b92" providerId="ADAL" clId="{28C2DCCD-DDD0-4C31-B5B8-90AEDD0A6826}" dt="2024-01-30T14:57:44.839" v="2382" actId="700"/>
          <ac:spMkLst>
            <pc:docMk/>
            <pc:sldMk cId="1304791858" sldId="282"/>
            <ac:spMk id="2" creationId="{60AC2884-21A2-744C-4559-90DBF0E1319D}"/>
          </ac:spMkLst>
        </pc:spChg>
        <pc:spChg chg="mod ord">
          <ac:chgData name="Prezerakos Georgios" userId="ea548587-b3cc-4d35-8e15-7608a7cc4b92" providerId="ADAL" clId="{28C2DCCD-DDD0-4C31-B5B8-90AEDD0A6826}" dt="2024-01-30T14:57:58.792" v="2389" actId="20577"/>
          <ac:spMkLst>
            <pc:docMk/>
            <pc:sldMk cId="1304791858" sldId="282"/>
            <ac:spMk id="3" creationId="{379AA33C-3836-57DF-F551-224B9AEE2B91}"/>
          </ac:spMkLst>
        </pc:spChg>
        <pc:spChg chg="add mod ord">
          <ac:chgData name="Prezerakos Georgios" userId="ea548587-b3cc-4d35-8e15-7608a7cc4b92" providerId="ADAL" clId="{28C2DCCD-DDD0-4C31-B5B8-90AEDD0A6826}" dt="2024-01-30T14:58:15.376" v="2400" actId="20577"/>
          <ac:spMkLst>
            <pc:docMk/>
            <pc:sldMk cId="1304791858" sldId="282"/>
            <ac:spMk id="4" creationId="{D6E99E62-A5A9-3983-2A99-AB43A720FB6D}"/>
          </ac:spMkLst>
        </pc:spChg>
      </pc:sldChg>
      <pc:sldChg chg="modSp new mod">
        <pc:chgData name="Prezerakos Georgios" userId="ea548587-b3cc-4d35-8e15-7608a7cc4b92" providerId="ADAL" clId="{28C2DCCD-DDD0-4C31-B5B8-90AEDD0A6826}" dt="2024-02-06T16:00:59.500" v="4392" actId="20577"/>
        <pc:sldMkLst>
          <pc:docMk/>
          <pc:sldMk cId="2059400630" sldId="283"/>
        </pc:sldMkLst>
        <pc:spChg chg="mod">
          <ac:chgData name="Prezerakos Georgios" userId="ea548587-b3cc-4d35-8e15-7608a7cc4b92" providerId="ADAL" clId="{28C2DCCD-DDD0-4C31-B5B8-90AEDD0A6826}" dt="2024-02-06T16:00:59.500" v="4392" actId="20577"/>
          <ac:spMkLst>
            <pc:docMk/>
            <pc:sldMk cId="2059400630" sldId="283"/>
            <ac:spMk id="2" creationId="{786ED76C-ACF2-04FC-114F-14F49B0C8FB4}"/>
          </ac:spMkLst>
        </pc:spChg>
        <pc:spChg chg="mod">
          <ac:chgData name="Prezerakos Georgios" userId="ea548587-b3cc-4d35-8e15-7608a7cc4b92" providerId="ADAL" clId="{28C2DCCD-DDD0-4C31-B5B8-90AEDD0A6826}" dt="2024-01-30T15:04:23.047" v="2728" actId="27636"/>
          <ac:spMkLst>
            <pc:docMk/>
            <pc:sldMk cId="2059400630" sldId="283"/>
            <ac:spMk id="3" creationId="{40A9BF4A-5971-ED75-3F37-8B380907C570}"/>
          </ac:spMkLst>
        </pc:spChg>
      </pc:sldChg>
      <pc:sldChg chg="addSp modSp new mod">
        <pc:chgData name="Prezerakos Georgios" userId="ea548587-b3cc-4d35-8e15-7608a7cc4b92" providerId="ADAL" clId="{28C2DCCD-DDD0-4C31-B5B8-90AEDD0A6826}" dt="2024-02-06T16:01:17.018" v="4424" actId="20577"/>
        <pc:sldMkLst>
          <pc:docMk/>
          <pc:sldMk cId="3128594241" sldId="284"/>
        </pc:sldMkLst>
        <pc:spChg chg="mod">
          <ac:chgData name="Prezerakos Georgios" userId="ea548587-b3cc-4d35-8e15-7608a7cc4b92" providerId="ADAL" clId="{28C2DCCD-DDD0-4C31-B5B8-90AEDD0A6826}" dt="2024-02-06T16:01:17.018" v="4424" actId="20577"/>
          <ac:spMkLst>
            <pc:docMk/>
            <pc:sldMk cId="3128594241" sldId="284"/>
            <ac:spMk id="2" creationId="{1DDCD703-4ECA-48A0-71D1-4444BB48D154}"/>
          </ac:spMkLst>
        </pc:spChg>
        <pc:spChg chg="mod">
          <ac:chgData name="Prezerakos Georgios" userId="ea548587-b3cc-4d35-8e15-7608a7cc4b92" providerId="ADAL" clId="{28C2DCCD-DDD0-4C31-B5B8-90AEDD0A6826}" dt="2024-01-30T15:10:11.396" v="2792" actId="1076"/>
          <ac:spMkLst>
            <pc:docMk/>
            <pc:sldMk cId="3128594241" sldId="284"/>
            <ac:spMk id="3" creationId="{A142C8D4-96D9-3DE5-12E9-7BB6675DAA77}"/>
          </ac:spMkLst>
        </pc:spChg>
        <pc:spChg chg="add mod">
          <ac:chgData name="Prezerakos Georgios" userId="ea548587-b3cc-4d35-8e15-7608a7cc4b92" providerId="ADAL" clId="{28C2DCCD-DDD0-4C31-B5B8-90AEDD0A6826}" dt="2024-01-30T15:14:03.813" v="2942" actId="404"/>
          <ac:spMkLst>
            <pc:docMk/>
            <pc:sldMk cId="3128594241" sldId="284"/>
            <ac:spMk id="6" creationId="{4DBE2F33-60F9-6855-0106-9FB32D061A4F}"/>
          </ac:spMkLst>
        </pc:spChg>
        <pc:picChg chg="add mod">
          <ac:chgData name="Prezerakos Georgios" userId="ea548587-b3cc-4d35-8e15-7608a7cc4b92" providerId="ADAL" clId="{28C2DCCD-DDD0-4C31-B5B8-90AEDD0A6826}" dt="2024-01-30T15:10:07.301" v="2791" actId="14100"/>
          <ac:picMkLst>
            <pc:docMk/>
            <pc:sldMk cId="3128594241" sldId="284"/>
            <ac:picMk id="5" creationId="{7AC1FDAB-D2F2-7B5B-9EBD-5E8214C3B9F9}"/>
          </ac:picMkLst>
        </pc:picChg>
      </pc:sldChg>
      <pc:sldChg chg="addSp delSp modSp add mod">
        <pc:chgData name="Prezerakos Georgios" userId="ea548587-b3cc-4d35-8e15-7608a7cc4b92" providerId="ADAL" clId="{28C2DCCD-DDD0-4C31-B5B8-90AEDD0A6826}" dt="2024-02-06T16:01:33.850" v="4438" actId="14100"/>
        <pc:sldMkLst>
          <pc:docMk/>
          <pc:sldMk cId="2413653939" sldId="285"/>
        </pc:sldMkLst>
        <pc:spChg chg="mod">
          <ac:chgData name="Prezerakos Georgios" userId="ea548587-b3cc-4d35-8e15-7608a7cc4b92" providerId="ADAL" clId="{28C2DCCD-DDD0-4C31-B5B8-90AEDD0A6826}" dt="2024-02-06T16:01:24.860" v="4435" actId="20577"/>
          <ac:spMkLst>
            <pc:docMk/>
            <pc:sldMk cId="2413653939" sldId="285"/>
            <ac:spMk id="2" creationId="{1DDCD703-4ECA-48A0-71D1-4444BB48D154}"/>
          </ac:spMkLst>
        </pc:spChg>
        <pc:spChg chg="del mod">
          <ac:chgData name="Prezerakos Georgios" userId="ea548587-b3cc-4d35-8e15-7608a7cc4b92" providerId="ADAL" clId="{28C2DCCD-DDD0-4C31-B5B8-90AEDD0A6826}" dt="2024-02-06T16:01:28.711" v="4436" actId="478"/>
          <ac:spMkLst>
            <pc:docMk/>
            <pc:sldMk cId="2413653939" sldId="285"/>
            <ac:spMk id="3" creationId="{A142C8D4-96D9-3DE5-12E9-7BB6675DAA77}"/>
          </ac:spMkLst>
        </pc:spChg>
        <pc:spChg chg="add del mod">
          <ac:chgData name="Prezerakos Georgios" userId="ea548587-b3cc-4d35-8e15-7608a7cc4b92" providerId="ADAL" clId="{28C2DCCD-DDD0-4C31-B5B8-90AEDD0A6826}" dt="2024-02-06T16:01:30.748" v="4437" actId="478"/>
          <ac:spMkLst>
            <pc:docMk/>
            <pc:sldMk cId="2413653939" sldId="285"/>
            <ac:spMk id="5" creationId="{5F7B25C0-98FD-6CC6-253F-D25716A26115}"/>
          </ac:spMkLst>
        </pc:spChg>
        <pc:spChg chg="del">
          <ac:chgData name="Prezerakos Georgios" userId="ea548587-b3cc-4d35-8e15-7608a7cc4b92" providerId="ADAL" clId="{28C2DCCD-DDD0-4C31-B5B8-90AEDD0A6826}" dt="2024-01-30T15:15:18.332" v="2958" actId="478"/>
          <ac:spMkLst>
            <pc:docMk/>
            <pc:sldMk cId="2413653939" sldId="285"/>
            <ac:spMk id="6" creationId="{4DBE2F33-60F9-6855-0106-9FB32D061A4F}"/>
          </ac:spMkLst>
        </pc:spChg>
        <pc:picChg chg="del">
          <ac:chgData name="Prezerakos Georgios" userId="ea548587-b3cc-4d35-8e15-7608a7cc4b92" providerId="ADAL" clId="{28C2DCCD-DDD0-4C31-B5B8-90AEDD0A6826}" dt="2024-01-30T15:14:39.203" v="2944" actId="478"/>
          <ac:picMkLst>
            <pc:docMk/>
            <pc:sldMk cId="2413653939" sldId="285"/>
            <ac:picMk id="5" creationId="{7AC1FDAB-D2F2-7B5B-9EBD-5E8214C3B9F9}"/>
          </ac:picMkLst>
        </pc:picChg>
        <pc:picChg chg="add mod">
          <ac:chgData name="Prezerakos Georgios" userId="ea548587-b3cc-4d35-8e15-7608a7cc4b92" providerId="ADAL" clId="{28C2DCCD-DDD0-4C31-B5B8-90AEDD0A6826}" dt="2024-02-06T16:01:33.850" v="4438" actId="14100"/>
          <ac:picMkLst>
            <pc:docMk/>
            <pc:sldMk cId="2413653939" sldId="285"/>
            <ac:picMk id="7" creationId="{0890EDBF-78C2-37B1-94FA-B1284487236A}"/>
          </ac:picMkLst>
        </pc:picChg>
      </pc:sldChg>
      <pc:sldChg chg="addSp delSp modSp add mod">
        <pc:chgData name="Prezerakos Georgios" userId="ea548587-b3cc-4d35-8e15-7608a7cc4b92" providerId="ADAL" clId="{28C2DCCD-DDD0-4C31-B5B8-90AEDD0A6826}" dt="2024-02-06T16:01:53.525" v="4474" actId="20577"/>
        <pc:sldMkLst>
          <pc:docMk/>
          <pc:sldMk cId="1903037709" sldId="286"/>
        </pc:sldMkLst>
        <pc:spChg chg="mod">
          <ac:chgData name="Prezerakos Georgios" userId="ea548587-b3cc-4d35-8e15-7608a7cc4b92" providerId="ADAL" clId="{28C2DCCD-DDD0-4C31-B5B8-90AEDD0A6826}" dt="2024-02-06T16:01:53.525" v="4474" actId="20577"/>
          <ac:spMkLst>
            <pc:docMk/>
            <pc:sldMk cId="1903037709" sldId="286"/>
            <ac:spMk id="2" creationId="{1DDCD703-4ECA-48A0-71D1-4444BB48D154}"/>
          </ac:spMkLst>
        </pc:spChg>
        <pc:spChg chg="mod">
          <ac:chgData name="Prezerakos Georgios" userId="ea548587-b3cc-4d35-8e15-7608a7cc4b92" providerId="ADAL" clId="{28C2DCCD-DDD0-4C31-B5B8-90AEDD0A6826}" dt="2024-02-06T15:12:25.149" v="3519" actId="6549"/>
          <ac:spMkLst>
            <pc:docMk/>
            <pc:sldMk cId="1903037709" sldId="286"/>
            <ac:spMk id="3" creationId="{A142C8D4-96D9-3DE5-12E9-7BB6675DAA77}"/>
          </ac:spMkLst>
        </pc:spChg>
        <pc:picChg chg="add mod">
          <ac:chgData name="Prezerakos Georgios" userId="ea548587-b3cc-4d35-8e15-7608a7cc4b92" providerId="ADAL" clId="{28C2DCCD-DDD0-4C31-B5B8-90AEDD0A6826}" dt="2024-01-30T15:19:20.934" v="3059" actId="1036"/>
          <ac:picMkLst>
            <pc:docMk/>
            <pc:sldMk cId="1903037709" sldId="286"/>
            <ac:picMk id="5" creationId="{8F97C24A-7AEE-510C-FF4C-43F1B4B03BB5}"/>
          </ac:picMkLst>
        </pc:picChg>
        <pc:picChg chg="del">
          <ac:chgData name="Prezerakos Georgios" userId="ea548587-b3cc-4d35-8e15-7608a7cc4b92" providerId="ADAL" clId="{28C2DCCD-DDD0-4C31-B5B8-90AEDD0A6826}" dt="2024-01-30T15:17:08.207" v="2977" actId="478"/>
          <ac:picMkLst>
            <pc:docMk/>
            <pc:sldMk cId="1903037709" sldId="286"/>
            <ac:picMk id="7" creationId="{0890EDBF-78C2-37B1-94FA-B1284487236A}"/>
          </ac:picMkLst>
        </pc:picChg>
      </pc:sldChg>
      <pc:sldChg chg="modSp new mod">
        <pc:chgData name="Prezerakos Georgios" userId="ea548587-b3cc-4d35-8e15-7608a7cc4b92" providerId="ADAL" clId="{28C2DCCD-DDD0-4C31-B5B8-90AEDD0A6826}" dt="2024-02-06T16:02:03.637" v="4488" actId="20577"/>
        <pc:sldMkLst>
          <pc:docMk/>
          <pc:sldMk cId="2796550189" sldId="287"/>
        </pc:sldMkLst>
        <pc:spChg chg="mod">
          <ac:chgData name="Prezerakos Georgios" userId="ea548587-b3cc-4d35-8e15-7608a7cc4b92" providerId="ADAL" clId="{28C2DCCD-DDD0-4C31-B5B8-90AEDD0A6826}" dt="2024-02-06T16:02:03.637" v="4488" actId="20577"/>
          <ac:spMkLst>
            <pc:docMk/>
            <pc:sldMk cId="2796550189" sldId="287"/>
            <ac:spMk id="2" creationId="{15D4F0BA-8116-A1FC-08AF-6CA8D166D4D0}"/>
          </ac:spMkLst>
        </pc:spChg>
        <pc:spChg chg="mod">
          <ac:chgData name="Prezerakos Georgios" userId="ea548587-b3cc-4d35-8e15-7608a7cc4b92" providerId="ADAL" clId="{28C2DCCD-DDD0-4C31-B5B8-90AEDD0A6826}" dt="2024-01-30T15:20:50.531" v="3201" actId="255"/>
          <ac:spMkLst>
            <pc:docMk/>
            <pc:sldMk cId="2796550189" sldId="287"/>
            <ac:spMk id="3" creationId="{819B3351-8D33-E999-EE7F-C599CF090563}"/>
          </ac:spMkLst>
        </pc:spChg>
      </pc:sldChg>
      <pc:sldChg chg="modSp new mod">
        <pc:chgData name="Prezerakos Georgios" userId="ea548587-b3cc-4d35-8e15-7608a7cc4b92" providerId="ADAL" clId="{28C2DCCD-DDD0-4C31-B5B8-90AEDD0A6826}" dt="2024-02-06T16:02:12.032" v="4489" actId="6549"/>
        <pc:sldMkLst>
          <pc:docMk/>
          <pc:sldMk cId="343547206" sldId="288"/>
        </pc:sldMkLst>
        <pc:spChg chg="mod">
          <ac:chgData name="Prezerakos Georgios" userId="ea548587-b3cc-4d35-8e15-7608a7cc4b92" providerId="ADAL" clId="{28C2DCCD-DDD0-4C31-B5B8-90AEDD0A6826}" dt="2024-02-06T16:02:12.032" v="4489" actId="6549"/>
          <ac:spMkLst>
            <pc:docMk/>
            <pc:sldMk cId="343547206" sldId="288"/>
            <ac:spMk id="2" creationId="{253389B2-DF44-AC7E-8288-E8569B22FC5D}"/>
          </ac:spMkLst>
        </pc:spChg>
        <pc:spChg chg="mod">
          <ac:chgData name="Prezerakos Georgios" userId="ea548587-b3cc-4d35-8e15-7608a7cc4b92" providerId="ADAL" clId="{28C2DCCD-DDD0-4C31-B5B8-90AEDD0A6826}" dt="2024-01-30T15:25:01.227" v="3264" actId="2710"/>
          <ac:spMkLst>
            <pc:docMk/>
            <pc:sldMk cId="343547206" sldId="288"/>
            <ac:spMk id="3" creationId="{E6F7FF85-7EE1-5D4C-F427-266DB40DB107}"/>
          </ac:spMkLst>
        </pc:spChg>
      </pc:sldChg>
      <pc:sldChg chg="addSp modSp add mod modClrScheme chgLayout">
        <pc:chgData name="Prezerakos Georgios" userId="ea548587-b3cc-4d35-8e15-7608a7cc4b92" providerId="ADAL" clId="{28C2DCCD-DDD0-4C31-B5B8-90AEDD0A6826}" dt="2024-02-06T16:02:17.313" v="4490" actId="6549"/>
        <pc:sldMkLst>
          <pc:docMk/>
          <pc:sldMk cId="3390891717" sldId="289"/>
        </pc:sldMkLst>
        <pc:spChg chg="mod ord">
          <ac:chgData name="Prezerakos Georgios" userId="ea548587-b3cc-4d35-8e15-7608a7cc4b92" providerId="ADAL" clId="{28C2DCCD-DDD0-4C31-B5B8-90AEDD0A6826}" dt="2024-02-06T16:02:17.313" v="4490" actId="6549"/>
          <ac:spMkLst>
            <pc:docMk/>
            <pc:sldMk cId="3390891717" sldId="289"/>
            <ac:spMk id="2" creationId="{253389B2-DF44-AC7E-8288-E8569B22FC5D}"/>
          </ac:spMkLst>
        </pc:spChg>
        <pc:spChg chg="mod ord">
          <ac:chgData name="Prezerakos Georgios" userId="ea548587-b3cc-4d35-8e15-7608a7cc4b92" providerId="ADAL" clId="{28C2DCCD-DDD0-4C31-B5B8-90AEDD0A6826}" dt="2024-01-30T15:28:05.109" v="3472" actId="255"/>
          <ac:spMkLst>
            <pc:docMk/>
            <pc:sldMk cId="3390891717" sldId="289"/>
            <ac:spMk id="3" creationId="{E6F7FF85-7EE1-5D4C-F427-266DB40DB107}"/>
          </ac:spMkLst>
        </pc:spChg>
        <pc:spChg chg="add mod ord">
          <ac:chgData name="Prezerakos Georgios" userId="ea548587-b3cc-4d35-8e15-7608a7cc4b92" providerId="ADAL" clId="{28C2DCCD-DDD0-4C31-B5B8-90AEDD0A6826}" dt="2024-01-30T15:28:14.910" v="3473" actId="255"/>
          <ac:spMkLst>
            <pc:docMk/>
            <pc:sldMk cId="3390891717" sldId="289"/>
            <ac:spMk id="4" creationId="{935F13B2-2D03-E896-41DC-6585CC20B2B6}"/>
          </ac:spMkLst>
        </pc:spChg>
      </pc:sldChg>
      <pc:sldChg chg="add del">
        <pc:chgData name="Prezerakos Georgios" userId="ea548587-b3cc-4d35-8e15-7608a7cc4b92" providerId="ADAL" clId="{28C2DCCD-DDD0-4C31-B5B8-90AEDD0A6826}" dt="2024-01-30T15:33:38.229" v="3516" actId="2696"/>
        <pc:sldMkLst>
          <pc:docMk/>
          <pc:sldMk cId="1111342959" sldId="290"/>
        </pc:sldMkLst>
      </pc:sldChg>
      <pc:sldChg chg="add del">
        <pc:chgData name="Prezerakos Georgios" userId="ea548587-b3cc-4d35-8e15-7608a7cc4b92" providerId="ADAL" clId="{28C2DCCD-DDD0-4C31-B5B8-90AEDD0A6826}" dt="2024-01-30T15:33:41.148" v="3517" actId="2696"/>
        <pc:sldMkLst>
          <pc:docMk/>
          <pc:sldMk cId="814372530" sldId="291"/>
        </pc:sldMkLst>
      </pc:sldChg>
      <pc:sldChg chg="add del">
        <pc:chgData name="Prezerakos Georgios" userId="ea548587-b3cc-4d35-8e15-7608a7cc4b92" providerId="ADAL" clId="{28C2DCCD-DDD0-4C31-B5B8-90AEDD0A6826}" dt="2024-01-30T15:33:44.042" v="3518" actId="2696"/>
        <pc:sldMkLst>
          <pc:docMk/>
          <pc:sldMk cId="995080092" sldId="292"/>
        </pc:sldMkLst>
      </pc:sldChg>
      <pc:sldChg chg="modSp add mod">
        <pc:chgData name="Prezerakos Georgios" userId="ea548587-b3cc-4d35-8e15-7608a7cc4b92" providerId="ADAL" clId="{28C2DCCD-DDD0-4C31-B5B8-90AEDD0A6826}" dt="2024-02-06T16:02:22.129" v="4491" actId="6549"/>
        <pc:sldMkLst>
          <pc:docMk/>
          <pc:sldMk cId="2633934819" sldId="293"/>
        </pc:sldMkLst>
        <pc:spChg chg="mod">
          <ac:chgData name="Prezerakos Georgios" userId="ea548587-b3cc-4d35-8e15-7608a7cc4b92" providerId="ADAL" clId="{28C2DCCD-DDD0-4C31-B5B8-90AEDD0A6826}" dt="2024-02-06T16:02:22.129" v="4491" actId="6549"/>
          <ac:spMkLst>
            <pc:docMk/>
            <pc:sldMk cId="2633934819" sldId="293"/>
            <ac:spMk id="2" creationId="{253389B2-DF44-AC7E-8288-E8569B22FC5D}"/>
          </ac:spMkLst>
        </pc:spChg>
        <pc:spChg chg="mod">
          <ac:chgData name="Prezerakos Georgios" userId="ea548587-b3cc-4d35-8e15-7608a7cc4b92" providerId="ADAL" clId="{28C2DCCD-DDD0-4C31-B5B8-90AEDD0A6826}" dt="2024-01-30T15:28:42.084" v="3486" actId="113"/>
          <ac:spMkLst>
            <pc:docMk/>
            <pc:sldMk cId="2633934819" sldId="293"/>
            <ac:spMk id="3" creationId="{E6F7FF85-7EE1-5D4C-F427-266DB40DB107}"/>
          </ac:spMkLst>
        </pc:spChg>
        <pc:spChg chg="mod">
          <ac:chgData name="Prezerakos Georgios" userId="ea548587-b3cc-4d35-8e15-7608a7cc4b92" providerId="ADAL" clId="{28C2DCCD-DDD0-4C31-B5B8-90AEDD0A6826}" dt="2024-01-30T15:31:09.268" v="3490" actId="113"/>
          <ac:spMkLst>
            <pc:docMk/>
            <pc:sldMk cId="2633934819" sldId="293"/>
            <ac:spMk id="4" creationId="{935F13B2-2D03-E896-41DC-6585CC20B2B6}"/>
          </ac:spMkLst>
        </pc:spChg>
      </pc:sldChg>
      <pc:sldChg chg="modSp add mod">
        <pc:chgData name="Prezerakos Georgios" userId="ea548587-b3cc-4d35-8e15-7608a7cc4b92" providerId="ADAL" clId="{28C2DCCD-DDD0-4C31-B5B8-90AEDD0A6826}" dt="2024-02-06T16:02:37.817" v="4492" actId="6549"/>
        <pc:sldMkLst>
          <pc:docMk/>
          <pc:sldMk cId="3909942246" sldId="294"/>
        </pc:sldMkLst>
        <pc:spChg chg="mod">
          <ac:chgData name="Prezerakos Georgios" userId="ea548587-b3cc-4d35-8e15-7608a7cc4b92" providerId="ADAL" clId="{28C2DCCD-DDD0-4C31-B5B8-90AEDD0A6826}" dt="2024-02-06T16:02:37.817" v="4492" actId="6549"/>
          <ac:spMkLst>
            <pc:docMk/>
            <pc:sldMk cId="3909942246" sldId="294"/>
            <ac:spMk id="2" creationId="{253389B2-DF44-AC7E-8288-E8569B22FC5D}"/>
          </ac:spMkLst>
        </pc:spChg>
        <pc:spChg chg="mod">
          <ac:chgData name="Prezerakos Georgios" userId="ea548587-b3cc-4d35-8e15-7608a7cc4b92" providerId="ADAL" clId="{28C2DCCD-DDD0-4C31-B5B8-90AEDD0A6826}" dt="2024-01-30T15:32:44.988" v="3507" actId="113"/>
          <ac:spMkLst>
            <pc:docMk/>
            <pc:sldMk cId="3909942246" sldId="294"/>
            <ac:spMk id="3" creationId="{E6F7FF85-7EE1-5D4C-F427-266DB40DB107}"/>
          </ac:spMkLst>
        </pc:spChg>
        <pc:spChg chg="mod">
          <ac:chgData name="Prezerakos Georgios" userId="ea548587-b3cc-4d35-8e15-7608a7cc4b92" providerId="ADAL" clId="{28C2DCCD-DDD0-4C31-B5B8-90AEDD0A6826}" dt="2024-01-30T15:33:32.731" v="3515" actId="255"/>
          <ac:spMkLst>
            <pc:docMk/>
            <pc:sldMk cId="3909942246" sldId="294"/>
            <ac:spMk id="4" creationId="{935F13B2-2D03-E896-41DC-6585CC20B2B6}"/>
          </ac:spMkLst>
        </pc:spChg>
      </pc:sldChg>
      <pc:sldChg chg="addSp delSp modSp new mod modClrScheme chgLayout">
        <pc:chgData name="Prezerakos Georgios" userId="ea548587-b3cc-4d35-8e15-7608a7cc4b92" providerId="ADAL" clId="{28C2DCCD-DDD0-4C31-B5B8-90AEDD0A6826}" dt="2024-02-06T16:02:46.041" v="4493" actId="6549"/>
        <pc:sldMkLst>
          <pc:docMk/>
          <pc:sldMk cId="3759586351" sldId="295"/>
        </pc:sldMkLst>
        <pc:spChg chg="mod ord">
          <ac:chgData name="Prezerakos Georgios" userId="ea548587-b3cc-4d35-8e15-7608a7cc4b92" providerId="ADAL" clId="{28C2DCCD-DDD0-4C31-B5B8-90AEDD0A6826}" dt="2024-02-06T16:02:46.041" v="4493" actId="6549"/>
          <ac:spMkLst>
            <pc:docMk/>
            <pc:sldMk cId="3759586351" sldId="295"/>
            <ac:spMk id="2" creationId="{8A1E6D66-F9EC-C18E-75E8-A6C9794713A8}"/>
          </ac:spMkLst>
        </pc:spChg>
        <pc:spChg chg="del mod ord">
          <ac:chgData name="Prezerakos Georgios" userId="ea548587-b3cc-4d35-8e15-7608a7cc4b92" providerId="ADAL" clId="{28C2DCCD-DDD0-4C31-B5B8-90AEDD0A6826}" dt="2024-02-06T15:16:11.044" v="3536" actId="700"/>
          <ac:spMkLst>
            <pc:docMk/>
            <pc:sldMk cId="3759586351" sldId="295"/>
            <ac:spMk id="3" creationId="{498725BE-6501-0F64-E217-E3C744D6DD87}"/>
          </ac:spMkLst>
        </pc:spChg>
        <pc:spChg chg="del">
          <ac:chgData name="Prezerakos Georgios" userId="ea548587-b3cc-4d35-8e15-7608a7cc4b92" providerId="ADAL" clId="{28C2DCCD-DDD0-4C31-B5B8-90AEDD0A6826}" dt="2024-02-06T15:16:11.044" v="3536" actId="700"/>
          <ac:spMkLst>
            <pc:docMk/>
            <pc:sldMk cId="3759586351" sldId="295"/>
            <ac:spMk id="4" creationId="{8912A902-D2C1-B136-34B0-2B25CBE929CB}"/>
          </ac:spMkLst>
        </pc:spChg>
        <pc:spChg chg="add mod ord">
          <ac:chgData name="Prezerakos Georgios" userId="ea548587-b3cc-4d35-8e15-7608a7cc4b92" providerId="ADAL" clId="{28C2DCCD-DDD0-4C31-B5B8-90AEDD0A6826}" dt="2024-02-06T15:19:03.051" v="3796" actId="27636"/>
          <ac:spMkLst>
            <pc:docMk/>
            <pc:sldMk cId="3759586351" sldId="295"/>
            <ac:spMk id="5" creationId="{2183698F-E949-94F5-2021-88D55EF29E48}"/>
          </ac:spMkLst>
        </pc:spChg>
        <pc:picChg chg="add mod">
          <ac:chgData name="Prezerakos Georgios" userId="ea548587-b3cc-4d35-8e15-7608a7cc4b92" providerId="ADAL" clId="{28C2DCCD-DDD0-4C31-B5B8-90AEDD0A6826}" dt="2024-02-06T15:18:56.761" v="3794" actId="1076"/>
          <ac:picMkLst>
            <pc:docMk/>
            <pc:sldMk cId="3759586351" sldId="295"/>
            <ac:picMk id="7" creationId="{D8B2F1BC-55C0-7399-58BC-B01C26E8071F}"/>
          </ac:picMkLst>
        </pc:picChg>
      </pc:sldChg>
      <pc:sldChg chg="addSp modSp new mod">
        <pc:chgData name="Prezerakos Georgios" userId="ea548587-b3cc-4d35-8e15-7608a7cc4b92" providerId="ADAL" clId="{28C2DCCD-DDD0-4C31-B5B8-90AEDD0A6826}" dt="2024-02-06T16:02:50.961" v="4494" actId="6549"/>
        <pc:sldMkLst>
          <pc:docMk/>
          <pc:sldMk cId="4000677825" sldId="296"/>
        </pc:sldMkLst>
        <pc:spChg chg="mod">
          <ac:chgData name="Prezerakos Georgios" userId="ea548587-b3cc-4d35-8e15-7608a7cc4b92" providerId="ADAL" clId="{28C2DCCD-DDD0-4C31-B5B8-90AEDD0A6826}" dt="2024-02-06T16:02:50.961" v="4494" actId="6549"/>
          <ac:spMkLst>
            <pc:docMk/>
            <pc:sldMk cId="4000677825" sldId="296"/>
            <ac:spMk id="2" creationId="{0FFED8B2-7F9D-4BBB-511E-5E9D364339F6}"/>
          </ac:spMkLst>
        </pc:spChg>
        <pc:spChg chg="mod">
          <ac:chgData name="Prezerakos Georgios" userId="ea548587-b3cc-4d35-8e15-7608a7cc4b92" providerId="ADAL" clId="{28C2DCCD-DDD0-4C31-B5B8-90AEDD0A6826}" dt="2024-02-06T15:35:41.691" v="3917" actId="6549"/>
          <ac:spMkLst>
            <pc:docMk/>
            <pc:sldMk cId="4000677825" sldId="296"/>
            <ac:spMk id="3" creationId="{E5A5ED56-2E63-3CEF-2D32-6F98C4897776}"/>
          </ac:spMkLst>
        </pc:spChg>
        <pc:picChg chg="add mod">
          <ac:chgData name="Prezerakos Georgios" userId="ea548587-b3cc-4d35-8e15-7608a7cc4b92" providerId="ADAL" clId="{28C2DCCD-DDD0-4C31-B5B8-90AEDD0A6826}" dt="2024-02-06T15:35:55.984" v="3920" actId="1076"/>
          <ac:picMkLst>
            <pc:docMk/>
            <pc:sldMk cId="4000677825" sldId="296"/>
            <ac:picMk id="5" creationId="{FE9A0F13-FAD5-DE68-09D5-F603049F3807}"/>
          </ac:picMkLst>
        </pc:picChg>
      </pc:sldChg>
      <pc:sldChg chg="modSp new mod">
        <pc:chgData name="Prezerakos Georgios" userId="ea548587-b3cc-4d35-8e15-7608a7cc4b92" providerId="ADAL" clId="{28C2DCCD-DDD0-4C31-B5B8-90AEDD0A6826}" dt="2024-02-06T16:02:56.640" v="4495" actId="6549"/>
        <pc:sldMkLst>
          <pc:docMk/>
          <pc:sldMk cId="1036470081" sldId="297"/>
        </pc:sldMkLst>
        <pc:spChg chg="mod">
          <ac:chgData name="Prezerakos Georgios" userId="ea548587-b3cc-4d35-8e15-7608a7cc4b92" providerId="ADAL" clId="{28C2DCCD-DDD0-4C31-B5B8-90AEDD0A6826}" dt="2024-02-06T16:02:56.640" v="4495" actId="6549"/>
          <ac:spMkLst>
            <pc:docMk/>
            <pc:sldMk cId="1036470081" sldId="297"/>
            <ac:spMk id="2" creationId="{AAAFA127-A3BC-C328-C234-46CD7E47F0FE}"/>
          </ac:spMkLst>
        </pc:spChg>
        <pc:spChg chg="mod">
          <ac:chgData name="Prezerakos Georgios" userId="ea548587-b3cc-4d35-8e15-7608a7cc4b92" providerId="ADAL" clId="{28C2DCCD-DDD0-4C31-B5B8-90AEDD0A6826}" dt="2024-02-06T15:58:57.519" v="4382" actId="2710"/>
          <ac:spMkLst>
            <pc:docMk/>
            <pc:sldMk cId="1036470081" sldId="297"/>
            <ac:spMk id="3" creationId="{1CF5D7BF-1011-9F93-0298-17616F36A82E}"/>
          </ac:spMkLst>
        </pc:spChg>
      </pc:sldChg>
      <pc:sldChg chg="addSp modSp new mod setBg setClrOvrMap">
        <pc:chgData name="Prezerakos Georgios" userId="ea548587-b3cc-4d35-8e15-7608a7cc4b92" providerId="ADAL" clId="{28C2DCCD-DDD0-4C31-B5B8-90AEDD0A6826}" dt="2024-02-06T16:00:26.456" v="4385" actId="26606"/>
        <pc:sldMkLst>
          <pc:docMk/>
          <pc:sldMk cId="1743495389" sldId="298"/>
        </pc:sldMkLst>
        <pc:spChg chg="mod">
          <ac:chgData name="Prezerakos Georgios" userId="ea548587-b3cc-4d35-8e15-7608a7cc4b92" providerId="ADAL" clId="{28C2DCCD-DDD0-4C31-B5B8-90AEDD0A6826}" dt="2024-02-06T16:00:26.456" v="4385" actId="26606"/>
          <ac:spMkLst>
            <pc:docMk/>
            <pc:sldMk cId="1743495389" sldId="298"/>
            <ac:spMk id="2" creationId="{6A8963C7-1D04-635B-3494-AFD23CC7EB64}"/>
          </ac:spMkLst>
        </pc:spChg>
        <pc:spChg chg="mod">
          <ac:chgData name="Prezerakos Georgios" userId="ea548587-b3cc-4d35-8e15-7608a7cc4b92" providerId="ADAL" clId="{28C2DCCD-DDD0-4C31-B5B8-90AEDD0A6826}" dt="2024-02-06T16:00:26.456" v="4385" actId="26606"/>
          <ac:spMkLst>
            <pc:docMk/>
            <pc:sldMk cId="1743495389" sldId="298"/>
            <ac:spMk id="3" creationId="{D43BCAD4-0BB5-D763-9436-9765A7B4F90B}"/>
          </ac:spMkLst>
        </pc:spChg>
        <pc:spChg chg="add">
          <ac:chgData name="Prezerakos Georgios" userId="ea548587-b3cc-4d35-8e15-7608a7cc4b92" providerId="ADAL" clId="{28C2DCCD-DDD0-4C31-B5B8-90AEDD0A6826}" dt="2024-02-06T16:00:26.456" v="4385" actId="26606"/>
          <ac:spMkLst>
            <pc:docMk/>
            <pc:sldMk cId="1743495389" sldId="298"/>
            <ac:spMk id="37" creationId="{4EB21FA6-8B6A-4699-8408-91E69980018A}"/>
          </ac:spMkLst>
        </pc:spChg>
        <pc:spChg chg="add">
          <ac:chgData name="Prezerakos Georgios" userId="ea548587-b3cc-4d35-8e15-7608a7cc4b92" providerId="ADAL" clId="{28C2DCCD-DDD0-4C31-B5B8-90AEDD0A6826}" dt="2024-02-06T16:00:26.456" v="4385" actId="26606"/>
          <ac:spMkLst>
            <pc:docMk/>
            <pc:sldMk cId="1743495389" sldId="298"/>
            <ac:spMk id="39" creationId="{BA1AABB7-0FD0-4445-8B8B-7A0C680C5CE8}"/>
          </ac:spMkLst>
        </pc:spChg>
        <pc:spChg chg="add">
          <ac:chgData name="Prezerakos Georgios" userId="ea548587-b3cc-4d35-8e15-7608a7cc4b92" providerId="ADAL" clId="{28C2DCCD-DDD0-4C31-B5B8-90AEDD0A6826}" dt="2024-02-06T16:00:26.456" v="4385" actId="26606"/>
          <ac:spMkLst>
            <pc:docMk/>
            <pc:sldMk cId="1743495389" sldId="298"/>
            <ac:spMk id="41" creationId="{1FF9CEF5-A50D-4B8B-9852-D76F7037867E}"/>
          </ac:spMkLst>
        </pc:spChg>
        <pc:spChg chg="add">
          <ac:chgData name="Prezerakos Georgios" userId="ea548587-b3cc-4d35-8e15-7608a7cc4b92" providerId="ADAL" clId="{28C2DCCD-DDD0-4C31-B5B8-90AEDD0A6826}" dt="2024-02-06T16:00:26.456" v="4385" actId="26606"/>
          <ac:spMkLst>
            <pc:docMk/>
            <pc:sldMk cId="1743495389" sldId="298"/>
            <ac:spMk id="43" creationId="{30684D86-C9D1-40C3-A9B6-EC935C7312E3}"/>
          </ac:spMkLst>
        </pc:spChg>
        <pc:spChg chg="add">
          <ac:chgData name="Prezerakos Georgios" userId="ea548587-b3cc-4d35-8e15-7608a7cc4b92" providerId="ADAL" clId="{28C2DCCD-DDD0-4C31-B5B8-90AEDD0A6826}" dt="2024-02-06T16:00:26.456" v="4385" actId="26606"/>
          <ac:spMkLst>
            <pc:docMk/>
            <pc:sldMk cId="1743495389" sldId="298"/>
            <ac:spMk id="45" creationId="{1EDF7896-F56A-49DA-90F3-F5CE8B9833AD}"/>
          </ac:spMkLst>
        </pc:spChg>
        <pc:grpChg chg="add">
          <ac:chgData name="Prezerakos Georgios" userId="ea548587-b3cc-4d35-8e15-7608a7cc4b92" providerId="ADAL" clId="{28C2DCCD-DDD0-4C31-B5B8-90AEDD0A6826}" dt="2024-02-06T16:00:26.456" v="4385" actId="26606"/>
          <ac:grpSpMkLst>
            <pc:docMk/>
            <pc:sldMk cId="1743495389" sldId="298"/>
            <ac:grpSpMk id="9" creationId="{F27737A0-D7E0-4415-8E90-FD4F69E76C19}"/>
          </ac:grpSpMkLst>
        </pc:grpChg>
        <pc:grpChg chg="add">
          <ac:chgData name="Prezerakos Georgios" userId="ea548587-b3cc-4d35-8e15-7608a7cc4b92" providerId="ADAL" clId="{28C2DCCD-DDD0-4C31-B5B8-90AEDD0A6826}" dt="2024-02-06T16:00:26.456" v="4385" actId="26606"/>
          <ac:grpSpMkLst>
            <pc:docMk/>
            <pc:sldMk cId="1743495389" sldId="298"/>
            <ac:grpSpMk id="23" creationId="{57D8AB18-1DD7-4D60-B9FA-190B47BB267A}"/>
          </ac:grpSpMkLst>
        </pc:grpChg>
        <pc:picChg chg="add">
          <ac:chgData name="Prezerakos Georgios" userId="ea548587-b3cc-4d35-8e15-7608a7cc4b92" providerId="ADAL" clId="{28C2DCCD-DDD0-4C31-B5B8-90AEDD0A6826}" dt="2024-02-06T16:00:26.456" v="4385" actId="26606"/>
          <ac:picMkLst>
            <pc:docMk/>
            <pc:sldMk cId="1743495389" sldId="298"/>
            <ac:picMk id="5" creationId="{66FD6D78-0D04-C1BB-DCF3-69147CF757BD}"/>
          </ac:picMkLst>
        </pc:picChg>
      </pc:sldChg>
      <pc:sldChg chg="addSp modSp new mod setBg setClrOvrMap">
        <pc:chgData name="Prezerakos Georgios" userId="ea548587-b3cc-4d35-8e15-7608a7cc4b92" providerId="ADAL" clId="{28C2DCCD-DDD0-4C31-B5B8-90AEDD0A6826}" dt="2024-02-06T16:15:47.343" v="4558" actId="26606"/>
        <pc:sldMkLst>
          <pc:docMk/>
          <pc:sldMk cId="2238332852" sldId="299"/>
        </pc:sldMkLst>
        <pc:spChg chg="mod">
          <ac:chgData name="Prezerakos Georgios" userId="ea548587-b3cc-4d35-8e15-7608a7cc4b92" providerId="ADAL" clId="{28C2DCCD-DDD0-4C31-B5B8-90AEDD0A6826}" dt="2024-02-06T16:15:47.343" v="4558" actId="26606"/>
          <ac:spMkLst>
            <pc:docMk/>
            <pc:sldMk cId="2238332852" sldId="299"/>
            <ac:spMk id="2" creationId="{81C6AB27-FB63-5955-06AD-3E64E724D583}"/>
          </ac:spMkLst>
        </pc:spChg>
        <pc:spChg chg="mod">
          <ac:chgData name="Prezerakos Georgios" userId="ea548587-b3cc-4d35-8e15-7608a7cc4b92" providerId="ADAL" clId="{28C2DCCD-DDD0-4C31-B5B8-90AEDD0A6826}" dt="2024-02-06T16:15:47.343" v="4558" actId="26606"/>
          <ac:spMkLst>
            <pc:docMk/>
            <pc:sldMk cId="2238332852" sldId="299"/>
            <ac:spMk id="3" creationId="{044CBCA1-50A7-0CA0-64C2-3BC0E3947222}"/>
          </ac:spMkLst>
        </pc:spChg>
        <pc:spChg chg="add">
          <ac:chgData name="Prezerakos Georgios" userId="ea548587-b3cc-4d35-8e15-7608a7cc4b92" providerId="ADAL" clId="{28C2DCCD-DDD0-4C31-B5B8-90AEDD0A6826}" dt="2024-02-06T16:15:47.343" v="4558" actId="26606"/>
          <ac:spMkLst>
            <pc:docMk/>
            <pc:sldMk cId="2238332852" sldId="299"/>
            <ac:spMk id="37" creationId="{4EB21FA6-8B6A-4699-8408-91E69980018A}"/>
          </ac:spMkLst>
        </pc:spChg>
        <pc:spChg chg="add">
          <ac:chgData name="Prezerakos Georgios" userId="ea548587-b3cc-4d35-8e15-7608a7cc4b92" providerId="ADAL" clId="{28C2DCCD-DDD0-4C31-B5B8-90AEDD0A6826}" dt="2024-02-06T16:15:47.343" v="4558" actId="26606"/>
          <ac:spMkLst>
            <pc:docMk/>
            <pc:sldMk cId="2238332852" sldId="299"/>
            <ac:spMk id="39" creationId="{BA1AABB7-0FD0-4445-8B8B-7A0C680C5CE8}"/>
          </ac:spMkLst>
        </pc:spChg>
        <pc:spChg chg="add">
          <ac:chgData name="Prezerakos Georgios" userId="ea548587-b3cc-4d35-8e15-7608a7cc4b92" providerId="ADAL" clId="{28C2DCCD-DDD0-4C31-B5B8-90AEDD0A6826}" dt="2024-02-06T16:15:47.343" v="4558" actId="26606"/>
          <ac:spMkLst>
            <pc:docMk/>
            <pc:sldMk cId="2238332852" sldId="299"/>
            <ac:spMk id="41" creationId="{1FF9CEF5-A50D-4B8B-9852-D76F7037867E}"/>
          </ac:spMkLst>
        </pc:spChg>
        <pc:spChg chg="add">
          <ac:chgData name="Prezerakos Georgios" userId="ea548587-b3cc-4d35-8e15-7608a7cc4b92" providerId="ADAL" clId="{28C2DCCD-DDD0-4C31-B5B8-90AEDD0A6826}" dt="2024-02-06T16:15:47.343" v="4558" actId="26606"/>
          <ac:spMkLst>
            <pc:docMk/>
            <pc:sldMk cId="2238332852" sldId="299"/>
            <ac:spMk id="43" creationId="{30684D86-C9D1-40C3-A9B6-EC935C7312E3}"/>
          </ac:spMkLst>
        </pc:spChg>
        <pc:spChg chg="add">
          <ac:chgData name="Prezerakos Georgios" userId="ea548587-b3cc-4d35-8e15-7608a7cc4b92" providerId="ADAL" clId="{28C2DCCD-DDD0-4C31-B5B8-90AEDD0A6826}" dt="2024-02-06T16:15:47.343" v="4558" actId="26606"/>
          <ac:spMkLst>
            <pc:docMk/>
            <pc:sldMk cId="2238332852" sldId="299"/>
            <ac:spMk id="45" creationId="{1EDF7896-F56A-49DA-90F3-F5CE8B9833AD}"/>
          </ac:spMkLst>
        </pc:spChg>
        <pc:grpChg chg="add">
          <ac:chgData name="Prezerakos Georgios" userId="ea548587-b3cc-4d35-8e15-7608a7cc4b92" providerId="ADAL" clId="{28C2DCCD-DDD0-4C31-B5B8-90AEDD0A6826}" dt="2024-02-06T16:15:47.343" v="4558" actId="26606"/>
          <ac:grpSpMkLst>
            <pc:docMk/>
            <pc:sldMk cId="2238332852" sldId="299"/>
            <ac:grpSpMk id="9" creationId="{F27737A0-D7E0-4415-8E90-FD4F69E76C19}"/>
          </ac:grpSpMkLst>
        </pc:grpChg>
        <pc:grpChg chg="add">
          <ac:chgData name="Prezerakos Georgios" userId="ea548587-b3cc-4d35-8e15-7608a7cc4b92" providerId="ADAL" clId="{28C2DCCD-DDD0-4C31-B5B8-90AEDD0A6826}" dt="2024-02-06T16:15:47.343" v="4558" actId="26606"/>
          <ac:grpSpMkLst>
            <pc:docMk/>
            <pc:sldMk cId="2238332852" sldId="299"/>
            <ac:grpSpMk id="23" creationId="{57D8AB18-1DD7-4D60-B9FA-190B47BB267A}"/>
          </ac:grpSpMkLst>
        </pc:grpChg>
        <pc:picChg chg="add">
          <ac:chgData name="Prezerakos Georgios" userId="ea548587-b3cc-4d35-8e15-7608a7cc4b92" providerId="ADAL" clId="{28C2DCCD-DDD0-4C31-B5B8-90AEDD0A6826}" dt="2024-02-06T16:15:47.343" v="4558" actId="26606"/>
          <ac:picMkLst>
            <pc:docMk/>
            <pc:sldMk cId="2238332852" sldId="299"/>
            <ac:picMk id="5" creationId="{B9FB0519-F7FE-4ED7-6DA7-1D93ADAB06A7}"/>
          </ac:picMkLst>
        </pc:picChg>
      </pc:sldChg>
      <pc:sldChg chg="new del">
        <pc:chgData name="Prezerakos Georgios" userId="ea548587-b3cc-4d35-8e15-7608a7cc4b92" providerId="ADAL" clId="{28C2DCCD-DDD0-4C31-B5B8-90AEDD0A6826}" dt="2024-02-06T16:33:55.851" v="5103" actId="2696"/>
        <pc:sldMkLst>
          <pc:docMk/>
          <pc:sldMk cId="2805149703" sldId="300"/>
        </pc:sldMkLst>
      </pc:sldChg>
      <pc:sldChg chg="modSp new mod ord">
        <pc:chgData name="Prezerakos Georgios" userId="ea548587-b3cc-4d35-8e15-7608a7cc4b92" providerId="ADAL" clId="{28C2DCCD-DDD0-4C31-B5B8-90AEDD0A6826}" dt="2024-02-06T16:34:00.090" v="5105"/>
        <pc:sldMkLst>
          <pc:docMk/>
          <pc:sldMk cId="1024501328" sldId="301"/>
        </pc:sldMkLst>
        <pc:spChg chg="mod">
          <ac:chgData name="Prezerakos Georgios" userId="ea548587-b3cc-4d35-8e15-7608a7cc4b92" providerId="ADAL" clId="{28C2DCCD-DDD0-4C31-B5B8-90AEDD0A6826}" dt="2024-02-06T16:16:06.648" v="4579" actId="20577"/>
          <ac:spMkLst>
            <pc:docMk/>
            <pc:sldMk cId="1024501328" sldId="301"/>
            <ac:spMk id="2" creationId="{FE4F4BA4-36C1-A651-2C7D-658F3E9AED49}"/>
          </ac:spMkLst>
        </pc:spChg>
        <pc:spChg chg="mod">
          <ac:chgData name="Prezerakos Georgios" userId="ea548587-b3cc-4d35-8e15-7608a7cc4b92" providerId="ADAL" clId="{28C2DCCD-DDD0-4C31-B5B8-90AEDD0A6826}" dt="2024-02-06T16:19:54.411" v="4595" actId="27636"/>
          <ac:spMkLst>
            <pc:docMk/>
            <pc:sldMk cId="1024501328" sldId="301"/>
            <ac:spMk id="3" creationId="{AD23EDD9-24BA-533D-904D-89C7E72B1333}"/>
          </ac:spMkLst>
        </pc:spChg>
      </pc:sldChg>
      <pc:sldChg chg="new">
        <pc:chgData name="Prezerakos Georgios" userId="ea548587-b3cc-4d35-8e15-7608a7cc4b92" providerId="ADAL" clId="{28C2DCCD-DDD0-4C31-B5B8-90AEDD0A6826}" dt="2024-02-06T16:21:05.154" v="4629" actId="680"/>
        <pc:sldMkLst>
          <pc:docMk/>
          <pc:sldMk cId="3363426101" sldId="302"/>
        </pc:sldMkLst>
      </pc:sldChg>
      <pc:sldChg chg="modSp new mod">
        <pc:chgData name="Prezerakos Georgios" userId="ea548587-b3cc-4d35-8e15-7608a7cc4b92" providerId="ADAL" clId="{28C2DCCD-DDD0-4C31-B5B8-90AEDD0A6826}" dt="2024-02-06T16:24:01.648" v="4831" actId="6549"/>
        <pc:sldMkLst>
          <pc:docMk/>
          <pc:sldMk cId="4218868233" sldId="303"/>
        </pc:sldMkLst>
        <pc:spChg chg="mod">
          <ac:chgData name="Prezerakos Georgios" userId="ea548587-b3cc-4d35-8e15-7608a7cc4b92" providerId="ADAL" clId="{28C2DCCD-DDD0-4C31-B5B8-90AEDD0A6826}" dt="2024-02-06T16:21:17.631" v="4647" actId="20577"/>
          <ac:spMkLst>
            <pc:docMk/>
            <pc:sldMk cId="4218868233" sldId="303"/>
            <ac:spMk id="2" creationId="{E2ECF8FD-8E86-7B96-6D2D-AB1EE290B5C1}"/>
          </ac:spMkLst>
        </pc:spChg>
        <pc:spChg chg="mod">
          <ac:chgData name="Prezerakos Georgios" userId="ea548587-b3cc-4d35-8e15-7608a7cc4b92" providerId="ADAL" clId="{28C2DCCD-DDD0-4C31-B5B8-90AEDD0A6826}" dt="2024-02-06T16:24:01.648" v="4831" actId="6549"/>
          <ac:spMkLst>
            <pc:docMk/>
            <pc:sldMk cId="4218868233" sldId="303"/>
            <ac:spMk id="3" creationId="{62039B25-554E-C751-239D-A1F12ED936EB}"/>
          </ac:spMkLst>
        </pc:spChg>
      </pc:sldChg>
      <pc:sldChg chg="modSp new mod">
        <pc:chgData name="Prezerakos Georgios" userId="ea548587-b3cc-4d35-8e15-7608a7cc4b92" providerId="ADAL" clId="{28C2DCCD-DDD0-4C31-B5B8-90AEDD0A6826}" dt="2024-02-06T16:26:33.364" v="4929" actId="403"/>
        <pc:sldMkLst>
          <pc:docMk/>
          <pc:sldMk cId="930017403" sldId="304"/>
        </pc:sldMkLst>
        <pc:spChg chg="mod">
          <ac:chgData name="Prezerakos Georgios" userId="ea548587-b3cc-4d35-8e15-7608a7cc4b92" providerId="ADAL" clId="{28C2DCCD-DDD0-4C31-B5B8-90AEDD0A6826}" dt="2024-02-06T16:24:26.736" v="4866" actId="20577"/>
          <ac:spMkLst>
            <pc:docMk/>
            <pc:sldMk cId="930017403" sldId="304"/>
            <ac:spMk id="2" creationId="{49DDD7E2-DAB4-E3A0-62BF-542424973E03}"/>
          </ac:spMkLst>
        </pc:spChg>
        <pc:spChg chg="mod">
          <ac:chgData name="Prezerakos Georgios" userId="ea548587-b3cc-4d35-8e15-7608a7cc4b92" providerId="ADAL" clId="{28C2DCCD-DDD0-4C31-B5B8-90AEDD0A6826}" dt="2024-02-06T16:26:33.364" v="4929" actId="403"/>
          <ac:spMkLst>
            <pc:docMk/>
            <pc:sldMk cId="930017403" sldId="304"/>
            <ac:spMk id="3" creationId="{DE9948D1-1E3B-70E9-59F4-B6FF26FF3CFF}"/>
          </ac:spMkLst>
        </pc:spChg>
      </pc:sldChg>
      <pc:sldChg chg="modSp new mod">
        <pc:chgData name="Prezerakos Georgios" userId="ea548587-b3cc-4d35-8e15-7608a7cc4b92" providerId="ADAL" clId="{28C2DCCD-DDD0-4C31-B5B8-90AEDD0A6826}" dt="2024-02-06T16:32:39.191" v="5063" actId="403"/>
        <pc:sldMkLst>
          <pc:docMk/>
          <pc:sldMk cId="2323544604" sldId="305"/>
        </pc:sldMkLst>
        <pc:spChg chg="mod">
          <ac:chgData name="Prezerakos Georgios" userId="ea548587-b3cc-4d35-8e15-7608a7cc4b92" providerId="ADAL" clId="{28C2DCCD-DDD0-4C31-B5B8-90AEDD0A6826}" dt="2024-02-06T16:30:32.462" v="4957" actId="20577"/>
          <ac:spMkLst>
            <pc:docMk/>
            <pc:sldMk cId="2323544604" sldId="305"/>
            <ac:spMk id="2" creationId="{96BA4E5E-75A1-EBE1-3241-C7DA7C4E79DC}"/>
          </ac:spMkLst>
        </pc:spChg>
        <pc:spChg chg="mod">
          <ac:chgData name="Prezerakos Georgios" userId="ea548587-b3cc-4d35-8e15-7608a7cc4b92" providerId="ADAL" clId="{28C2DCCD-DDD0-4C31-B5B8-90AEDD0A6826}" dt="2024-02-06T16:32:39.191" v="5063" actId="403"/>
          <ac:spMkLst>
            <pc:docMk/>
            <pc:sldMk cId="2323544604" sldId="305"/>
            <ac:spMk id="3" creationId="{D32F6534-381D-6B82-129B-F1BF9757EE50}"/>
          </ac:spMkLst>
        </pc:spChg>
      </pc:sldChg>
      <pc:sldChg chg="modSp new mod">
        <pc:chgData name="Prezerakos Georgios" userId="ea548587-b3cc-4d35-8e15-7608a7cc4b92" providerId="ADAL" clId="{28C2DCCD-DDD0-4C31-B5B8-90AEDD0A6826}" dt="2024-02-06T16:34:56.324" v="5133" actId="313"/>
        <pc:sldMkLst>
          <pc:docMk/>
          <pc:sldMk cId="415011813" sldId="306"/>
        </pc:sldMkLst>
        <pc:spChg chg="mod">
          <ac:chgData name="Prezerakos Georgios" userId="ea548587-b3cc-4d35-8e15-7608a7cc4b92" providerId="ADAL" clId="{28C2DCCD-DDD0-4C31-B5B8-90AEDD0A6826}" dt="2024-02-06T16:33:13.086" v="5095" actId="20577"/>
          <ac:spMkLst>
            <pc:docMk/>
            <pc:sldMk cId="415011813" sldId="306"/>
            <ac:spMk id="2" creationId="{0619DD90-34FA-EB52-3553-007C7136380B}"/>
          </ac:spMkLst>
        </pc:spChg>
        <pc:spChg chg="mod">
          <ac:chgData name="Prezerakos Georgios" userId="ea548587-b3cc-4d35-8e15-7608a7cc4b92" providerId="ADAL" clId="{28C2DCCD-DDD0-4C31-B5B8-90AEDD0A6826}" dt="2024-02-06T16:34:56.324" v="5133" actId="313"/>
          <ac:spMkLst>
            <pc:docMk/>
            <pc:sldMk cId="415011813" sldId="306"/>
            <ac:spMk id="3" creationId="{DB54BFEC-2CDF-B67C-0D2F-9783AA0DD4BF}"/>
          </ac:spMkLst>
        </pc:spChg>
      </pc:sldChg>
      <pc:sldChg chg="modSp new mod">
        <pc:chgData name="Prezerakos Georgios" userId="ea548587-b3cc-4d35-8e15-7608a7cc4b92" providerId="ADAL" clId="{28C2DCCD-DDD0-4C31-B5B8-90AEDD0A6826}" dt="2024-02-06T16:37:55.391" v="5316" actId="12"/>
        <pc:sldMkLst>
          <pc:docMk/>
          <pc:sldMk cId="3193417402" sldId="307"/>
        </pc:sldMkLst>
        <pc:spChg chg="mod">
          <ac:chgData name="Prezerakos Georgios" userId="ea548587-b3cc-4d35-8e15-7608a7cc4b92" providerId="ADAL" clId="{28C2DCCD-DDD0-4C31-B5B8-90AEDD0A6826}" dt="2024-02-06T16:35:30.158" v="5136" actId="20577"/>
          <ac:spMkLst>
            <pc:docMk/>
            <pc:sldMk cId="3193417402" sldId="307"/>
            <ac:spMk id="2" creationId="{4C85AE76-8BC7-5636-0098-54FA3F746B06}"/>
          </ac:spMkLst>
        </pc:spChg>
        <pc:spChg chg="mod">
          <ac:chgData name="Prezerakos Georgios" userId="ea548587-b3cc-4d35-8e15-7608a7cc4b92" providerId="ADAL" clId="{28C2DCCD-DDD0-4C31-B5B8-90AEDD0A6826}" dt="2024-02-06T16:37:55.391" v="5316" actId="12"/>
          <ac:spMkLst>
            <pc:docMk/>
            <pc:sldMk cId="3193417402" sldId="307"/>
            <ac:spMk id="3" creationId="{98C3D2D2-68A1-A221-4343-E132064672AA}"/>
          </ac:spMkLst>
        </pc:spChg>
      </pc:sldChg>
      <pc:sldChg chg="modSp new mod">
        <pc:chgData name="Prezerakos Georgios" userId="ea548587-b3cc-4d35-8e15-7608a7cc4b92" providerId="ADAL" clId="{28C2DCCD-DDD0-4C31-B5B8-90AEDD0A6826}" dt="2024-02-06T16:42:42.731" v="5753" actId="20577"/>
        <pc:sldMkLst>
          <pc:docMk/>
          <pc:sldMk cId="2160092802" sldId="308"/>
        </pc:sldMkLst>
        <pc:spChg chg="mod">
          <ac:chgData name="Prezerakos Georgios" userId="ea548587-b3cc-4d35-8e15-7608a7cc4b92" providerId="ADAL" clId="{28C2DCCD-DDD0-4C31-B5B8-90AEDD0A6826}" dt="2024-02-06T16:38:30.963" v="5325" actId="20577"/>
          <ac:spMkLst>
            <pc:docMk/>
            <pc:sldMk cId="2160092802" sldId="308"/>
            <ac:spMk id="2" creationId="{DD54B574-42B9-A550-82A1-8BD0F5B22BC2}"/>
          </ac:spMkLst>
        </pc:spChg>
        <pc:spChg chg="mod">
          <ac:chgData name="Prezerakos Georgios" userId="ea548587-b3cc-4d35-8e15-7608a7cc4b92" providerId="ADAL" clId="{28C2DCCD-DDD0-4C31-B5B8-90AEDD0A6826}" dt="2024-02-06T16:42:42.731" v="5753" actId="20577"/>
          <ac:spMkLst>
            <pc:docMk/>
            <pc:sldMk cId="2160092802" sldId="308"/>
            <ac:spMk id="3" creationId="{D9A8DC79-53EA-ABF5-54A6-98558328CD70}"/>
          </ac:spMkLst>
        </pc:spChg>
      </pc:sldChg>
      <pc:sldChg chg="modSp new mod">
        <pc:chgData name="Prezerakos Georgios" userId="ea548587-b3cc-4d35-8e15-7608a7cc4b92" providerId="ADAL" clId="{28C2DCCD-DDD0-4C31-B5B8-90AEDD0A6826}" dt="2024-02-06T16:42:33.398" v="5743" actId="403"/>
        <pc:sldMkLst>
          <pc:docMk/>
          <pc:sldMk cId="399759104" sldId="309"/>
        </pc:sldMkLst>
        <pc:spChg chg="mod">
          <ac:chgData name="Prezerakos Georgios" userId="ea548587-b3cc-4d35-8e15-7608a7cc4b92" providerId="ADAL" clId="{28C2DCCD-DDD0-4C31-B5B8-90AEDD0A6826}" dt="2024-02-06T16:41:23.275" v="5573" actId="6549"/>
          <ac:spMkLst>
            <pc:docMk/>
            <pc:sldMk cId="399759104" sldId="309"/>
            <ac:spMk id="2" creationId="{3D03988B-B835-8B41-53BC-39A5C2C1C73D}"/>
          </ac:spMkLst>
        </pc:spChg>
        <pc:spChg chg="mod">
          <ac:chgData name="Prezerakos Georgios" userId="ea548587-b3cc-4d35-8e15-7608a7cc4b92" providerId="ADAL" clId="{28C2DCCD-DDD0-4C31-B5B8-90AEDD0A6826}" dt="2024-02-06T16:42:33.398" v="5743" actId="403"/>
          <ac:spMkLst>
            <pc:docMk/>
            <pc:sldMk cId="399759104" sldId="309"/>
            <ac:spMk id="3" creationId="{670C8D2D-4D27-201B-E3ED-2CAD5CDA60BA}"/>
          </ac:spMkLst>
        </pc:spChg>
      </pc:sldChg>
      <pc:sldChg chg="modSp new mod">
        <pc:chgData name="Prezerakos Georgios" userId="ea548587-b3cc-4d35-8e15-7608a7cc4b92" providerId="ADAL" clId="{28C2DCCD-DDD0-4C31-B5B8-90AEDD0A6826}" dt="2024-02-06T16:44:23.747" v="5871" actId="20577"/>
        <pc:sldMkLst>
          <pc:docMk/>
          <pc:sldMk cId="309085323" sldId="310"/>
        </pc:sldMkLst>
        <pc:spChg chg="mod">
          <ac:chgData name="Prezerakos Georgios" userId="ea548587-b3cc-4d35-8e15-7608a7cc4b92" providerId="ADAL" clId="{28C2DCCD-DDD0-4C31-B5B8-90AEDD0A6826}" dt="2024-02-06T16:42:58.562" v="5771" actId="20577"/>
          <ac:spMkLst>
            <pc:docMk/>
            <pc:sldMk cId="309085323" sldId="310"/>
            <ac:spMk id="2" creationId="{E1E014BB-24F7-5FD9-5C8C-E794765B24BD}"/>
          </ac:spMkLst>
        </pc:spChg>
        <pc:spChg chg="mod">
          <ac:chgData name="Prezerakos Georgios" userId="ea548587-b3cc-4d35-8e15-7608a7cc4b92" providerId="ADAL" clId="{28C2DCCD-DDD0-4C31-B5B8-90AEDD0A6826}" dt="2024-02-06T16:44:23.747" v="5871" actId="20577"/>
          <ac:spMkLst>
            <pc:docMk/>
            <pc:sldMk cId="309085323" sldId="310"/>
            <ac:spMk id="3" creationId="{F281FD20-75B7-C25A-1D75-54762EF85ED5}"/>
          </ac:spMkLst>
        </pc:spChg>
      </pc:sldChg>
    </pc:docChg>
  </pc:docChgLst>
  <pc:docChgLst>
    <pc:chgData name="Prezerakos Georgios" userId="ea548587-b3cc-4d35-8e15-7608a7cc4b92" providerId="ADAL" clId="{5C36E104-B01B-4865-AB2D-D2039581AEB0}"/>
    <pc:docChg chg="undo custSel addSld delSld modSld">
      <pc:chgData name="Prezerakos Georgios" userId="ea548587-b3cc-4d35-8e15-7608a7cc4b92" providerId="ADAL" clId="{5C36E104-B01B-4865-AB2D-D2039581AEB0}" dt="2024-03-11T12:38:16.688" v="5340" actId="2710"/>
      <pc:docMkLst>
        <pc:docMk/>
      </pc:docMkLst>
      <pc:sldChg chg="modSp modAnim">
        <pc:chgData name="Prezerakos Georgios" userId="ea548587-b3cc-4d35-8e15-7608a7cc4b92" providerId="ADAL" clId="{5C36E104-B01B-4865-AB2D-D2039581AEB0}" dt="2024-03-05T15:29:20.239" v="5269" actId="5793"/>
        <pc:sldMkLst>
          <pc:docMk/>
          <pc:sldMk cId="3816012677" sldId="256"/>
        </pc:sldMkLst>
        <pc:spChg chg="mod">
          <ac:chgData name="Prezerakos Georgios" userId="ea548587-b3cc-4d35-8e15-7608a7cc4b92" providerId="ADAL" clId="{5C36E104-B01B-4865-AB2D-D2039581AEB0}" dt="2024-03-05T15:29:08.082" v="5250" actId="20577"/>
          <ac:spMkLst>
            <pc:docMk/>
            <pc:sldMk cId="3816012677" sldId="256"/>
            <ac:spMk id="2" creationId="{639B6460-9408-A24C-7680-DB2A3146C878}"/>
          </ac:spMkLst>
        </pc:spChg>
        <pc:spChg chg="mod">
          <ac:chgData name="Prezerakos Georgios" userId="ea548587-b3cc-4d35-8e15-7608a7cc4b92" providerId="ADAL" clId="{5C36E104-B01B-4865-AB2D-D2039581AEB0}" dt="2024-03-05T15:29:20.239" v="5269" actId="5793"/>
          <ac:spMkLst>
            <pc:docMk/>
            <pc:sldMk cId="3816012677" sldId="256"/>
            <ac:spMk id="3" creationId="{88469659-50EA-DB68-284F-2DC838520BD1}"/>
          </ac:spMkLst>
        </pc:spChg>
      </pc:sldChg>
      <pc:sldChg chg="addSp modSp mod modClrScheme chgLayout">
        <pc:chgData name="Prezerakos Georgios" userId="ea548587-b3cc-4d35-8e15-7608a7cc4b92" providerId="ADAL" clId="{5C36E104-B01B-4865-AB2D-D2039581AEB0}" dt="2024-03-04T15:06:38.291" v="5123" actId="12"/>
        <pc:sldMkLst>
          <pc:docMk/>
          <pc:sldMk cId="1826861042" sldId="266"/>
        </pc:sldMkLst>
        <pc:spChg chg="mod ord">
          <ac:chgData name="Prezerakos Georgios" userId="ea548587-b3cc-4d35-8e15-7608a7cc4b92" providerId="ADAL" clId="{5C36E104-B01B-4865-AB2D-D2039581AEB0}" dt="2024-03-04T15:00:00.460" v="5068" actId="6549"/>
          <ac:spMkLst>
            <pc:docMk/>
            <pc:sldMk cId="1826861042" sldId="266"/>
            <ac:spMk id="2" creationId="{4828262B-E0BD-EAB9-E98C-D5BDF5370EF9}"/>
          </ac:spMkLst>
        </pc:spChg>
        <pc:spChg chg="mod ord">
          <ac:chgData name="Prezerakos Georgios" userId="ea548587-b3cc-4d35-8e15-7608a7cc4b92" providerId="ADAL" clId="{5C36E104-B01B-4865-AB2D-D2039581AEB0}" dt="2024-03-04T14:59:52.242" v="5067" actId="2710"/>
          <ac:spMkLst>
            <pc:docMk/>
            <pc:sldMk cId="1826861042" sldId="266"/>
            <ac:spMk id="3" creationId="{9A2ABC9B-7275-6109-2980-58B81FFDF83E}"/>
          </ac:spMkLst>
        </pc:spChg>
        <pc:spChg chg="add mod ord">
          <ac:chgData name="Prezerakos Georgios" userId="ea548587-b3cc-4d35-8e15-7608a7cc4b92" providerId="ADAL" clId="{5C36E104-B01B-4865-AB2D-D2039581AEB0}" dt="2024-03-04T15:06:38.291" v="5123" actId="12"/>
          <ac:spMkLst>
            <pc:docMk/>
            <pc:sldMk cId="1826861042" sldId="266"/>
            <ac:spMk id="4" creationId="{C6FE0882-00EC-5956-8EC4-88763E6775C7}"/>
          </ac:spMkLst>
        </pc:spChg>
      </pc:sldChg>
      <pc:sldChg chg="modSp del mod">
        <pc:chgData name="Prezerakos Georgios" userId="ea548587-b3cc-4d35-8e15-7608a7cc4b92" providerId="ADAL" clId="{5C36E104-B01B-4865-AB2D-D2039581AEB0}" dt="2024-03-04T15:00:21.882" v="5071" actId="2696"/>
        <pc:sldMkLst>
          <pc:docMk/>
          <pc:sldMk cId="2563982973" sldId="267"/>
        </pc:sldMkLst>
        <pc:spChg chg="mod">
          <ac:chgData name="Prezerakos Georgios" userId="ea548587-b3cc-4d35-8e15-7608a7cc4b92" providerId="ADAL" clId="{5C36E104-B01B-4865-AB2D-D2039581AEB0}" dt="2024-03-04T14:58:28.119" v="5043" actId="21"/>
          <ac:spMkLst>
            <pc:docMk/>
            <pc:sldMk cId="2563982973" sldId="267"/>
            <ac:spMk id="3" creationId="{8F05D348-20C5-A576-3CD1-99B14C8F0DD1}"/>
          </ac:spMkLst>
        </pc:spChg>
      </pc:sldChg>
      <pc:sldChg chg="modSp mod">
        <pc:chgData name="Prezerakos Georgios" userId="ea548587-b3cc-4d35-8e15-7608a7cc4b92" providerId="ADAL" clId="{5C36E104-B01B-4865-AB2D-D2039581AEB0}" dt="2024-03-04T15:07:18.499" v="5129" actId="6549"/>
        <pc:sldMkLst>
          <pc:docMk/>
          <pc:sldMk cId="3404613988" sldId="268"/>
        </pc:sldMkLst>
        <pc:spChg chg="mod">
          <ac:chgData name="Prezerakos Georgios" userId="ea548587-b3cc-4d35-8e15-7608a7cc4b92" providerId="ADAL" clId="{5C36E104-B01B-4865-AB2D-D2039581AEB0}" dt="2024-03-04T15:07:18.499" v="5129" actId="6549"/>
          <ac:spMkLst>
            <pc:docMk/>
            <pc:sldMk cId="3404613988" sldId="268"/>
            <ac:spMk id="3" creationId="{B2C707E5-5E9E-42C9-CA59-1BCFDFF7BBD8}"/>
          </ac:spMkLst>
        </pc:spChg>
      </pc:sldChg>
      <pc:sldChg chg="del">
        <pc:chgData name="Prezerakos Georgios" userId="ea548587-b3cc-4d35-8e15-7608a7cc4b92" providerId="ADAL" clId="{5C36E104-B01B-4865-AB2D-D2039581AEB0}" dt="2024-03-04T15:00:16.335" v="5070" actId="2696"/>
        <pc:sldMkLst>
          <pc:docMk/>
          <pc:sldMk cId="4227514904" sldId="269"/>
        </pc:sldMkLst>
      </pc:sldChg>
      <pc:sldChg chg="addSp modSp mod setBg">
        <pc:chgData name="Prezerakos Georgios" userId="ea548587-b3cc-4d35-8e15-7608a7cc4b92" providerId="ADAL" clId="{5C36E104-B01B-4865-AB2D-D2039581AEB0}" dt="2024-03-11T12:27:31.949" v="5279" actId="962"/>
        <pc:sldMkLst>
          <pc:docMk/>
          <pc:sldMk cId="2944740373" sldId="271"/>
        </pc:sldMkLst>
        <pc:spChg chg="mod">
          <ac:chgData name="Prezerakos Georgios" userId="ea548587-b3cc-4d35-8e15-7608a7cc4b92" providerId="ADAL" clId="{5C36E104-B01B-4865-AB2D-D2039581AEB0}" dt="2024-03-11T12:27:24.355" v="5274" actId="26606"/>
          <ac:spMkLst>
            <pc:docMk/>
            <pc:sldMk cId="2944740373" sldId="271"/>
            <ac:spMk id="4" creationId="{89363A92-602F-E116-BBE8-881650044DE5}"/>
          </ac:spMkLst>
        </pc:spChg>
        <pc:spChg chg="mod">
          <ac:chgData name="Prezerakos Georgios" userId="ea548587-b3cc-4d35-8e15-7608a7cc4b92" providerId="ADAL" clId="{5C36E104-B01B-4865-AB2D-D2039581AEB0}" dt="2024-03-11T12:27:31.949" v="5279" actId="962"/>
          <ac:spMkLst>
            <pc:docMk/>
            <pc:sldMk cId="2944740373" sldId="271"/>
            <ac:spMk id="8" creationId="{64A17546-BD96-8993-F9F7-E531788E01DD}"/>
          </ac:spMkLst>
        </pc:spChg>
        <pc:spChg chg="add">
          <ac:chgData name="Prezerakos Georgios" userId="ea548587-b3cc-4d35-8e15-7608a7cc4b92" providerId="ADAL" clId="{5C36E104-B01B-4865-AB2D-D2039581AEB0}" dt="2024-03-11T12:27:24.355" v="5274" actId="26606"/>
          <ac:spMkLst>
            <pc:docMk/>
            <pc:sldMk cId="2944740373" sldId="271"/>
            <ac:spMk id="13" creationId="{FC8E6D40-9C90-443A-AF1F-0B193BA9475D}"/>
          </ac:spMkLst>
        </pc:spChg>
        <pc:spChg chg="add">
          <ac:chgData name="Prezerakos Georgios" userId="ea548587-b3cc-4d35-8e15-7608a7cc4b92" providerId="ADAL" clId="{5C36E104-B01B-4865-AB2D-D2039581AEB0}" dt="2024-03-11T12:27:24.355" v="5274" actId="26606"/>
          <ac:spMkLst>
            <pc:docMk/>
            <pc:sldMk cId="2944740373" sldId="271"/>
            <ac:spMk id="15" creationId="{2AADB1DE-0040-4989-B59B-D60AF6850E81}"/>
          </ac:spMkLst>
        </pc:spChg>
        <pc:spChg chg="add">
          <ac:chgData name="Prezerakos Georgios" userId="ea548587-b3cc-4d35-8e15-7608a7cc4b92" providerId="ADAL" clId="{5C36E104-B01B-4865-AB2D-D2039581AEB0}" dt="2024-03-11T12:27:24.355" v="5274" actId="26606"/>
          <ac:spMkLst>
            <pc:docMk/>
            <pc:sldMk cId="2944740373" sldId="271"/>
            <ac:spMk id="17" creationId="{E16D902C-C95A-4503-967F-9D24B40C29EB}"/>
          </ac:spMkLst>
        </pc:spChg>
        <pc:picChg chg="mod ord">
          <ac:chgData name="Prezerakos Georgios" userId="ea548587-b3cc-4d35-8e15-7608a7cc4b92" providerId="ADAL" clId="{5C36E104-B01B-4865-AB2D-D2039581AEB0}" dt="2024-03-11T12:27:31.793" v="5276" actId="27614"/>
          <ac:picMkLst>
            <pc:docMk/>
            <pc:sldMk cId="2944740373" sldId="271"/>
            <ac:picMk id="3" creationId="{AB1ECF06-E8CD-1123-5107-67088B5593A8}"/>
          </ac:picMkLst>
        </pc:picChg>
        <pc:picChg chg="mod ord">
          <ac:chgData name="Prezerakos Georgios" userId="ea548587-b3cc-4d35-8e15-7608a7cc4b92" providerId="ADAL" clId="{5C36E104-B01B-4865-AB2D-D2039581AEB0}" dt="2024-03-11T12:27:31.948" v="5278" actId="27614"/>
          <ac:picMkLst>
            <pc:docMk/>
            <pc:sldMk cId="2944740373" sldId="271"/>
            <ac:picMk id="7" creationId="{82076D6B-C5C2-33F6-B8FB-0E31BA282F91}"/>
          </ac:picMkLst>
        </pc:picChg>
      </pc:sldChg>
      <pc:sldChg chg="modSp mod">
        <pc:chgData name="Prezerakos Georgios" userId="ea548587-b3cc-4d35-8e15-7608a7cc4b92" providerId="ADAL" clId="{5C36E104-B01B-4865-AB2D-D2039581AEB0}" dt="2024-02-27T12:23:03.833" v="4746" actId="20577"/>
        <pc:sldMkLst>
          <pc:docMk/>
          <pc:sldMk cId="513627690" sldId="272"/>
        </pc:sldMkLst>
        <pc:spChg chg="mod">
          <ac:chgData name="Prezerakos Georgios" userId="ea548587-b3cc-4d35-8e15-7608a7cc4b92" providerId="ADAL" clId="{5C36E104-B01B-4865-AB2D-D2039581AEB0}" dt="2024-02-27T12:23:03.833" v="4746" actId="20577"/>
          <ac:spMkLst>
            <pc:docMk/>
            <pc:sldMk cId="513627690" sldId="272"/>
            <ac:spMk id="3" creationId="{F9C5E74F-7FBA-B1B9-027A-E94E6521C882}"/>
          </ac:spMkLst>
        </pc:spChg>
      </pc:sldChg>
      <pc:sldChg chg="del">
        <pc:chgData name="Prezerakos Georgios" userId="ea548587-b3cc-4d35-8e15-7608a7cc4b92" providerId="ADAL" clId="{5C36E104-B01B-4865-AB2D-D2039581AEB0}" dt="2024-03-04T15:00:11.396" v="5069" actId="2696"/>
        <pc:sldMkLst>
          <pc:docMk/>
          <pc:sldMk cId="4196193220" sldId="273"/>
        </pc:sldMkLst>
      </pc:sldChg>
      <pc:sldChg chg="modSp mod">
        <pc:chgData name="Prezerakos Georgios" userId="ea548587-b3cc-4d35-8e15-7608a7cc4b92" providerId="ADAL" clId="{5C36E104-B01B-4865-AB2D-D2039581AEB0}" dt="2024-03-11T12:26:54.401" v="5273" actId="2710"/>
        <pc:sldMkLst>
          <pc:docMk/>
          <pc:sldMk cId="1304791858" sldId="282"/>
        </pc:sldMkLst>
        <pc:spChg chg="mod">
          <ac:chgData name="Prezerakos Georgios" userId="ea548587-b3cc-4d35-8e15-7608a7cc4b92" providerId="ADAL" clId="{5C36E104-B01B-4865-AB2D-D2039581AEB0}" dt="2024-03-11T12:26:47.029" v="5272" actId="27636"/>
          <ac:spMkLst>
            <pc:docMk/>
            <pc:sldMk cId="1304791858" sldId="282"/>
            <ac:spMk id="3" creationId="{379AA33C-3836-57DF-F551-224B9AEE2B91}"/>
          </ac:spMkLst>
        </pc:spChg>
        <pc:spChg chg="mod">
          <ac:chgData name="Prezerakos Georgios" userId="ea548587-b3cc-4d35-8e15-7608a7cc4b92" providerId="ADAL" clId="{5C36E104-B01B-4865-AB2D-D2039581AEB0}" dt="2024-03-11T12:26:54.401" v="5273" actId="2710"/>
          <ac:spMkLst>
            <pc:docMk/>
            <pc:sldMk cId="1304791858" sldId="282"/>
            <ac:spMk id="4" creationId="{D6E99E62-A5A9-3983-2A99-AB43A720FB6D}"/>
          </ac:spMkLst>
        </pc:spChg>
      </pc:sldChg>
      <pc:sldChg chg="addSp modSp mod setBg">
        <pc:chgData name="Prezerakos Georgios" userId="ea548587-b3cc-4d35-8e15-7608a7cc4b92" providerId="ADAL" clId="{5C36E104-B01B-4865-AB2D-D2039581AEB0}" dt="2024-03-11T12:27:52.540" v="5283" actId="27636"/>
        <pc:sldMkLst>
          <pc:docMk/>
          <pc:sldMk cId="2059400630" sldId="283"/>
        </pc:sldMkLst>
        <pc:spChg chg="mod">
          <ac:chgData name="Prezerakos Georgios" userId="ea548587-b3cc-4d35-8e15-7608a7cc4b92" providerId="ADAL" clId="{5C36E104-B01B-4865-AB2D-D2039581AEB0}" dt="2024-03-11T12:27:43.636" v="5280" actId="26606"/>
          <ac:spMkLst>
            <pc:docMk/>
            <pc:sldMk cId="2059400630" sldId="283"/>
            <ac:spMk id="2" creationId="{786ED76C-ACF2-04FC-114F-14F49B0C8FB4}"/>
          </ac:spMkLst>
        </pc:spChg>
        <pc:spChg chg="mod">
          <ac:chgData name="Prezerakos Georgios" userId="ea548587-b3cc-4d35-8e15-7608a7cc4b92" providerId="ADAL" clId="{5C36E104-B01B-4865-AB2D-D2039581AEB0}" dt="2024-03-11T12:27:52.540" v="5283" actId="27636"/>
          <ac:spMkLst>
            <pc:docMk/>
            <pc:sldMk cId="2059400630" sldId="283"/>
            <ac:spMk id="3" creationId="{40A9BF4A-5971-ED75-3F37-8B380907C570}"/>
          </ac:spMkLst>
        </pc:spChg>
        <pc:spChg chg="add">
          <ac:chgData name="Prezerakos Georgios" userId="ea548587-b3cc-4d35-8e15-7608a7cc4b92" providerId="ADAL" clId="{5C36E104-B01B-4865-AB2D-D2039581AEB0}" dt="2024-03-11T12:27:43.636" v="5280" actId="26606"/>
          <ac:spMkLst>
            <pc:docMk/>
            <pc:sldMk cId="2059400630" sldId="283"/>
            <ac:spMk id="9" creationId="{2B258D2B-6AC3-4B3A-A87C-FD7E6517826E}"/>
          </ac:spMkLst>
        </pc:spChg>
        <pc:spChg chg="add">
          <ac:chgData name="Prezerakos Georgios" userId="ea548587-b3cc-4d35-8e15-7608a7cc4b92" providerId="ADAL" clId="{5C36E104-B01B-4865-AB2D-D2039581AEB0}" dt="2024-03-11T12:27:43.636" v="5280" actId="26606"/>
          <ac:spMkLst>
            <pc:docMk/>
            <pc:sldMk cId="2059400630" sldId="283"/>
            <ac:spMk id="11" creationId="{8D55DD8B-9BF9-4B91-A22D-2D3F2AEFF189}"/>
          </ac:spMkLst>
        </pc:spChg>
        <pc:picChg chg="add">
          <ac:chgData name="Prezerakos Georgios" userId="ea548587-b3cc-4d35-8e15-7608a7cc4b92" providerId="ADAL" clId="{5C36E104-B01B-4865-AB2D-D2039581AEB0}" dt="2024-03-11T12:27:43.636" v="5280" actId="26606"/>
          <ac:picMkLst>
            <pc:docMk/>
            <pc:sldMk cId="2059400630" sldId="283"/>
            <ac:picMk id="5" creationId="{FAC2F424-D25D-AB95-871F-F371374E2E9E}"/>
          </ac:picMkLst>
        </pc:picChg>
      </pc:sldChg>
      <pc:sldChg chg="addSp modSp mod setBg">
        <pc:chgData name="Prezerakos Georgios" userId="ea548587-b3cc-4d35-8e15-7608a7cc4b92" providerId="ADAL" clId="{5C36E104-B01B-4865-AB2D-D2039581AEB0}" dt="2024-03-11T12:28:36.758" v="5284" actId="26606"/>
        <pc:sldMkLst>
          <pc:docMk/>
          <pc:sldMk cId="2413653939" sldId="285"/>
        </pc:sldMkLst>
        <pc:spChg chg="mod">
          <ac:chgData name="Prezerakos Georgios" userId="ea548587-b3cc-4d35-8e15-7608a7cc4b92" providerId="ADAL" clId="{5C36E104-B01B-4865-AB2D-D2039581AEB0}" dt="2024-03-11T12:28:36.758" v="5284" actId="26606"/>
          <ac:spMkLst>
            <pc:docMk/>
            <pc:sldMk cId="2413653939" sldId="285"/>
            <ac:spMk id="2" creationId="{1DDCD703-4ECA-48A0-71D1-4444BB48D154}"/>
          </ac:spMkLst>
        </pc:spChg>
        <pc:spChg chg="add">
          <ac:chgData name="Prezerakos Georgios" userId="ea548587-b3cc-4d35-8e15-7608a7cc4b92" providerId="ADAL" clId="{5C36E104-B01B-4865-AB2D-D2039581AEB0}" dt="2024-03-11T12:28:36.758" v="5284" actId="26606"/>
          <ac:spMkLst>
            <pc:docMk/>
            <pc:sldMk cId="2413653939" sldId="285"/>
            <ac:spMk id="40" creationId="{B8FE8EF1-7AF2-4864-A8DE-7EE3481DA1D4}"/>
          </ac:spMkLst>
        </pc:spChg>
        <pc:spChg chg="add">
          <ac:chgData name="Prezerakos Georgios" userId="ea548587-b3cc-4d35-8e15-7608a7cc4b92" providerId="ADAL" clId="{5C36E104-B01B-4865-AB2D-D2039581AEB0}" dt="2024-03-11T12:28:36.758" v="5284" actId="26606"/>
          <ac:spMkLst>
            <pc:docMk/>
            <pc:sldMk cId="2413653939" sldId="285"/>
            <ac:spMk id="42" creationId="{76CB6AE4-A444-41E5-A744-47F048A15E7D}"/>
          </ac:spMkLst>
        </pc:spChg>
        <pc:spChg chg="add">
          <ac:chgData name="Prezerakos Georgios" userId="ea548587-b3cc-4d35-8e15-7608a7cc4b92" providerId="ADAL" clId="{5C36E104-B01B-4865-AB2D-D2039581AEB0}" dt="2024-03-11T12:28:36.758" v="5284" actId="26606"/>
          <ac:spMkLst>
            <pc:docMk/>
            <pc:sldMk cId="2413653939" sldId="285"/>
            <ac:spMk id="44" creationId="{25F129D9-8F3D-4302-AB5D-DE987A6B127A}"/>
          </ac:spMkLst>
        </pc:spChg>
        <pc:spChg chg="add">
          <ac:chgData name="Prezerakos Georgios" userId="ea548587-b3cc-4d35-8e15-7608a7cc4b92" providerId="ADAL" clId="{5C36E104-B01B-4865-AB2D-D2039581AEB0}" dt="2024-03-11T12:28:36.758" v="5284" actId="26606"/>
          <ac:spMkLst>
            <pc:docMk/>
            <pc:sldMk cId="2413653939" sldId="285"/>
            <ac:spMk id="46" creationId="{1F4A57F6-BEF1-4CA6-A0F1-3A01F6AB48EE}"/>
          </ac:spMkLst>
        </pc:spChg>
        <pc:spChg chg="add">
          <ac:chgData name="Prezerakos Georgios" userId="ea548587-b3cc-4d35-8e15-7608a7cc4b92" providerId="ADAL" clId="{5C36E104-B01B-4865-AB2D-D2039581AEB0}" dt="2024-03-11T12:28:36.758" v="5284" actId="26606"/>
          <ac:spMkLst>
            <pc:docMk/>
            <pc:sldMk cId="2413653939" sldId="285"/>
            <ac:spMk id="48" creationId="{E3336A73-1C9B-4BAA-A893-AD3C79E66607}"/>
          </ac:spMkLst>
        </pc:spChg>
        <pc:grpChg chg="add">
          <ac:chgData name="Prezerakos Georgios" userId="ea548587-b3cc-4d35-8e15-7608a7cc4b92" providerId="ADAL" clId="{5C36E104-B01B-4865-AB2D-D2039581AEB0}" dt="2024-03-11T12:28:36.758" v="5284" actId="26606"/>
          <ac:grpSpMkLst>
            <pc:docMk/>
            <pc:sldMk cId="2413653939" sldId="285"/>
            <ac:grpSpMk id="12" creationId="{7B7EFD05-5F12-420E-8AEF-74D5EF9D58BC}"/>
          </ac:grpSpMkLst>
        </pc:grpChg>
        <pc:grpChg chg="add">
          <ac:chgData name="Prezerakos Georgios" userId="ea548587-b3cc-4d35-8e15-7608a7cc4b92" providerId="ADAL" clId="{5C36E104-B01B-4865-AB2D-D2039581AEB0}" dt="2024-03-11T12:28:36.758" v="5284" actId="26606"/>
          <ac:grpSpMkLst>
            <pc:docMk/>
            <pc:sldMk cId="2413653939" sldId="285"/>
            <ac:grpSpMk id="26" creationId="{B64F33C7-E158-4057-87E7-6F42AA6D034A}"/>
          </ac:grpSpMkLst>
        </pc:grpChg>
        <pc:picChg chg="mod">
          <ac:chgData name="Prezerakos Georgios" userId="ea548587-b3cc-4d35-8e15-7608a7cc4b92" providerId="ADAL" clId="{5C36E104-B01B-4865-AB2D-D2039581AEB0}" dt="2024-03-11T12:28:36.758" v="5284" actId="26606"/>
          <ac:picMkLst>
            <pc:docMk/>
            <pc:sldMk cId="2413653939" sldId="285"/>
            <ac:picMk id="7" creationId="{0890EDBF-78C2-37B1-94FA-B1284487236A}"/>
          </ac:picMkLst>
        </pc:picChg>
      </pc:sldChg>
      <pc:sldChg chg="addSp modSp mod setBg">
        <pc:chgData name="Prezerakos Georgios" userId="ea548587-b3cc-4d35-8e15-7608a7cc4b92" providerId="ADAL" clId="{5C36E104-B01B-4865-AB2D-D2039581AEB0}" dt="2024-03-11T12:28:48.818" v="5286" actId="2710"/>
        <pc:sldMkLst>
          <pc:docMk/>
          <pc:sldMk cId="2796550189" sldId="287"/>
        </pc:sldMkLst>
        <pc:spChg chg="mod">
          <ac:chgData name="Prezerakos Georgios" userId="ea548587-b3cc-4d35-8e15-7608a7cc4b92" providerId="ADAL" clId="{5C36E104-B01B-4865-AB2D-D2039581AEB0}" dt="2024-03-11T12:28:42.829" v="5285" actId="26606"/>
          <ac:spMkLst>
            <pc:docMk/>
            <pc:sldMk cId="2796550189" sldId="287"/>
            <ac:spMk id="2" creationId="{15D4F0BA-8116-A1FC-08AF-6CA8D166D4D0}"/>
          </ac:spMkLst>
        </pc:spChg>
        <pc:spChg chg="mod">
          <ac:chgData name="Prezerakos Georgios" userId="ea548587-b3cc-4d35-8e15-7608a7cc4b92" providerId="ADAL" clId="{5C36E104-B01B-4865-AB2D-D2039581AEB0}" dt="2024-03-11T12:28:48.818" v="5286" actId="2710"/>
          <ac:spMkLst>
            <pc:docMk/>
            <pc:sldMk cId="2796550189" sldId="287"/>
            <ac:spMk id="3" creationId="{819B3351-8D33-E999-EE7F-C599CF090563}"/>
          </ac:spMkLst>
        </pc:spChg>
        <pc:spChg chg="add">
          <ac:chgData name="Prezerakos Georgios" userId="ea548587-b3cc-4d35-8e15-7608a7cc4b92" providerId="ADAL" clId="{5C36E104-B01B-4865-AB2D-D2039581AEB0}" dt="2024-03-11T12:28:42.829" v="5285" actId="26606"/>
          <ac:spMkLst>
            <pc:docMk/>
            <pc:sldMk cId="2796550189" sldId="287"/>
            <ac:spMk id="9" creationId="{2B258D2B-6AC3-4B3A-A87C-FD7E6517826E}"/>
          </ac:spMkLst>
        </pc:spChg>
        <pc:spChg chg="add">
          <ac:chgData name="Prezerakos Georgios" userId="ea548587-b3cc-4d35-8e15-7608a7cc4b92" providerId="ADAL" clId="{5C36E104-B01B-4865-AB2D-D2039581AEB0}" dt="2024-03-11T12:28:42.829" v="5285" actId="26606"/>
          <ac:spMkLst>
            <pc:docMk/>
            <pc:sldMk cId="2796550189" sldId="287"/>
            <ac:spMk id="11" creationId="{8D55DD8B-9BF9-4B91-A22D-2D3F2AEFF189}"/>
          </ac:spMkLst>
        </pc:spChg>
        <pc:picChg chg="add">
          <ac:chgData name="Prezerakos Georgios" userId="ea548587-b3cc-4d35-8e15-7608a7cc4b92" providerId="ADAL" clId="{5C36E104-B01B-4865-AB2D-D2039581AEB0}" dt="2024-03-11T12:28:42.829" v="5285" actId="26606"/>
          <ac:picMkLst>
            <pc:docMk/>
            <pc:sldMk cId="2796550189" sldId="287"/>
            <ac:picMk id="5" creationId="{ECBE0169-4250-E292-FCBF-3A169BE5ACD8}"/>
          </ac:picMkLst>
        </pc:picChg>
      </pc:sldChg>
      <pc:sldChg chg="addSp modSp mod setBg">
        <pc:chgData name="Prezerakos Georgios" userId="ea548587-b3cc-4d35-8e15-7608a7cc4b92" providerId="ADAL" clId="{5C36E104-B01B-4865-AB2D-D2039581AEB0}" dt="2024-03-11T12:29:17.641" v="5289" actId="27636"/>
        <pc:sldMkLst>
          <pc:docMk/>
          <pc:sldMk cId="343547206" sldId="288"/>
        </pc:sldMkLst>
        <pc:spChg chg="mod">
          <ac:chgData name="Prezerakos Georgios" userId="ea548587-b3cc-4d35-8e15-7608a7cc4b92" providerId="ADAL" clId="{5C36E104-B01B-4865-AB2D-D2039581AEB0}" dt="2024-03-11T12:29:10.786" v="5287" actId="26606"/>
          <ac:spMkLst>
            <pc:docMk/>
            <pc:sldMk cId="343547206" sldId="288"/>
            <ac:spMk id="2" creationId="{253389B2-DF44-AC7E-8288-E8569B22FC5D}"/>
          </ac:spMkLst>
        </pc:spChg>
        <pc:spChg chg="mod">
          <ac:chgData name="Prezerakos Georgios" userId="ea548587-b3cc-4d35-8e15-7608a7cc4b92" providerId="ADAL" clId="{5C36E104-B01B-4865-AB2D-D2039581AEB0}" dt="2024-03-11T12:29:17.641" v="5289" actId="27636"/>
          <ac:spMkLst>
            <pc:docMk/>
            <pc:sldMk cId="343547206" sldId="288"/>
            <ac:spMk id="3" creationId="{E6F7FF85-7EE1-5D4C-F427-266DB40DB107}"/>
          </ac:spMkLst>
        </pc:spChg>
        <pc:spChg chg="add">
          <ac:chgData name="Prezerakos Georgios" userId="ea548587-b3cc-4d35-8e15-7608a7cc4b92" providerId="ADAL" clId="{5C36E104-B01B-4865-AB2D-D2039581AEB0}" dt="2024-03-11T12:29:10.786" v="5287" actId="26606"/>
          <ac:spMkLst>
            <pc:docMk/>
            <pc:sldMk cId="343547206" sldId="288"/>
            <ac:spMk id="9" creationId="{2B258D2B-6AC3-4B3A-A87C-FD7E6517826E}"/>
          </ac:spMkLst>
        </pc:spChg>
        <pc:spChg chg="add">
          <ac:chgData name="Prezerakos Georgios" userId="ea548587-b3cc-4d35-8e15-7608a7cc4b92" providerId="ADAL" clId="{5C36E104-B01B-4865-AB2D-D2039581AEB0}" dt="2024-03-11T12:29:10.786" v="5287" actId="26606"/>
          <ac:spMkLst>
            <pc:docMk/>
            <pc:sldMk cId="343547206" sldId="288"/>
            <ac:spMk id="11" creationId="{AA22AB8F-8672-4CA8-8E57-FDB5A32F1A34}"/>
          </ac:spMkLst>
        </pc:spChg>
        <pc:spChg chg="add">
          <ac:chgData name="Prezerakos Georgios" userId="ea548587-b3cc-4d35-8e15-7608a7cc4b92" providerId="ADAL" clId="{5C36E104-B01B-4865-AB2D-D2039581AEB0}" dt="2024-03-11T12:29:10.786" v="5287" actId="26606"/>
          <ac:spMkLst>
            <pc:docMk/>
            <pc:sldMk cId="343547206" sldId="288"/>
            <ac:spMk id="13" creationId="{8D55DD8B-9BF9-4B91-A22D-2D3F2AEFF189}"/>
          </ac:spMkLst>
        </pc:spChg>
        <pc:picChg chg="add">
          <ac:chgData name="Prezerakos Georgios" userId="ea548587-b3cc-4d35-8e15-7608a7cc4b92" providerId="ADAL" clId="{5C36E104-B01B-4865-AB2D-D2039581AEB0}" dt="2024-03-11T12:29:10.786" v="5287" actId="26606"/>
          <ac:picMkLst>
            <pc:docMk/>
            <pc:sldMk cId="343547206" sldId="288"/>
            <ac:picMk id="5" creationId="{67767E53-9CD2-7709-F04C-355772F78CBE}"/>
          </ac:picMkLst>
        </pc:picChg>
      </pc:sldChg>
      <pc:sldChg chg="addSp modSp mod setBg">
        <pc:chgData name="Prezerakos Georgios" userId="ea548587-b3cc-4d35-8e15-7608a7cc4b92" providerId="ADAL" clId="{5C36E104-B01B-4865-AB2D-D2039581AEB0}" dt="2024-03-11T12:33:34.610" v="5301" actId="27636"/>
        <pc:sldMkLst>
          <pc:docMk/>
          <pc:sldMk cId="1036470081" sldId="297"/>
        </pc:sldMkLst>
        <pc:spChg chg="mod">
          <ac:chgData name="Prezerakos Georgios" userId="ea548587-b3cc-4d35-8e15-7608a7cc4b92" providerId="ADAL" clId="{5C36E104-B01B-4865-AB2D-D2039581AEB0}" dt="2024-03-11T12:33:27.854" v="5299" actId="26606"/>
          <ac:spMkLst>
            <pc:docMk/>
            <pc:sldMk cId="1036470081" sldId="297"/>
            <ac:spMk id="2" creationId="{AAAFA127-A3BC-C328-C234-46CD7E47F0FE}"/>
          </ac:spMkLst>
        </pc:spChg>
        <pc:spChg chg="mod">
          <ac:chgData name="Prezerakos Georgios" userId="ea548587-b3cc-4d35-8e15-7608a7cc4b92" providerId="ADAL" clId="{5C36E104-B01B-4865-AB2D-D2039581AEB0}" dt="2024-03-11T12:33:34.610" v="5301" actId="27636"/>
          <ac:spMkLst>
            <pc:docMk/>
            <pc:sldMk cId="1036470081" sldId="297"/>
            <ac:spMk id="3" creationId="{1CF5D7BF-1011-9F93-0298-17616F36A82E}"/>
          </ac:spMkLst>
        </pc:spChg>
        <pc:spChg chg="add">
          <ac:chgData name="Prezerakos Georgios" userId="ea548587-b3cc-4d35-8e15-7608a7cc4b92" providerId="ADAL" clId="{5C36E104-B01B-4865-AB2D-D2039581AEB0}" dt="2024-03-11T12:33:27.854" v="5299" actId="26606"/>
          <ac:spMkLst>
            <pc:docMk/>
            <pc:sldMk cId="1036470081" sldId="297"/>
            <ac:spMk id="9" creationId="{2B258D2B-6AC3-4B3A-A87C-FD7E6517826E}"/>
          </ac:spMkLst>
        </pc:spChg>
        <pc:spChg chg="add">
          <ac:chgData name="Prezerakos Georgios" userId="ea548587-b3cc-4d35-8e15-7608a7cc4b92" providerId="ADAL" clId="{5C36E104-B01B-4865-AB2D-D2039581AEB0}" dt="2024-03-11T12:33:27.854" v="5299" actId="26606"/>
          <ac:spMkLst>
            <pc:docMk/>
            <pc:sldMk cId="1036470081" sldId="297"/>
            <ac:spMk id="11" creationId="{AA22AB8F-8672-4CA8-8E57-FDB5A32F1A34}"/>
          </ac:spMkLst>
        </pc:spChg>
        <pc:spChg chg="add">
          <ac:chgData name="Prezerakos Georgios" userId="ea548587-b3cc-4d35-8e15-7608a7cc4b92" providerId="ADAL" clId="{5C36E104-B01B-4865-AB2D-D2039581AEB0}" dt="2024-03-11T12:33:27.854" v="5299" actId="26606"/>
          <ac:spMkLst>
            <pc:docMk/>
            <pc:sldMk cId="1036470081" sldId="297"/>
            <ac:spMk id="13" creationId="{8D55DD8B-9BF9-4B91-A22D-2D3F2AEFF189}"/>
          </ac:spMkLst>
        </pc:spChg>
        <pc:picChg chg="add">
          <ac:chgData name="Prezerakos Georgios" userId="ea548587-b3cc-4d35-8e15-7608a7cc4b92" providerId="ADAL" clId="{5C36E104-B01B-4865-AB2D-D2039581AEB0}" dt="2024-03-11T12:33:27.854" v="5299" actId="26606"/>
          <ac:picMkLst>
            <pc:docMk/>
            <pc:sldMk cId="1036470081" sldId="297"/>
            <ac:picMk id="5" creationId="{49666AD6-2246-28B4-699A-AD5B956FFF01}"/>
          </ac:picMkLst>
        </pc:picChg>
      </pc:sldChg>
      <pc:sldChg chg="addSp modSp mod setBg">
        <pc:chgData name="Prezerakos Georgios" userId="ea548587-b3cc-4d35-8e15-7608a7cc4b92" providerId="ADAL" clId="{5C36E104-B01B-4865-AB2D-D2039581AEB0}" dt="2024-03-11T12:33:59.253" v="5305" actId="27636"/>
        <pc:sldMkLst>
          <pc:docMk/>
          <pc:sldMk cId="1024501328" sldId="301"/>
        </pc:sldMkLst>
        <pc:spChg chg="mod">
          <ac:chgData name="Prezerakos Georgios" userId="ea548587-b3cc-4d35-8e15-7608a7cc4b92" providerId="ADAL" clId="{5C36E104-B01B-4865-AB2D-D2039581AEB0}" dt="2024-03-11T12:33:47.101" v="5302" actId="26606"/>
          <ac:spMkLst>
            <pc:docMk/>
            <pc:sldMk cId="1024501328" sldId="301"/>
            <ac:spMk id="2" creationId="{FE4F4BA4-36C1-A651-2C7D-658F3E9AED49}"/>
          </ac:spMkLst>
        </pc:spChg>
        <pc:spChg chg="mod">
          <ac:chgData name="Prezerakos Georgios" userId="ea548587-b3cc-4d35-8e15-7608a7cc4b92" providerId="ADAL" clId="{5C36E104-B01B-4865-AB2D-D2039581AEB0}" dt="2024-03-11T12:33:59.253" v="5305" actId="27636"/>
          <ac:spMkLst>
            <pc:docMk/>
            <pc:sldMk cId="1024501328" sldId="301"/>
            <ac:spMk id="3" creationId="{AD23EDD9-24BA-533D-904D-89C7E72B1333}"/>
          </ac:spMkLst>
        </pc:spChg>
        <pc:spChg chg="add">
          <ac:chgData name="Prezerakos Georgios" userId="ea548587-b3cc-4d35-8e15-7608a7cc4b92" providerId="ADAL" clId="{5C36E104-B01B-4865-AB2D-D2039581AEB0}" dt="2024-03-11T12:33:47.101" v="5302" actId="26606"/>
          <ac:spMkLst>
            <pc:docMk/>
            <pc:sldMk cId="1024501328" sldId="301"/>
            <ac:spMk id="9" creationId="{2B258D2B-6AC3-4B3A-A87C-FD7E6517826E}"/>
          </ac:spMkLst>
        </pc:spChg>
        <pc:spChg chg="add">
          <ac:chgData name="Prezerakos Georgios" userId="ea548587-b3cc-4d35-8e15-7608a7cc4b92" providerId="ADAL" clId="{5C36E104-B01B-4865-AB2D-D2039581AEB0}" dt="2024-03-11T12:33:47.101" v="5302" actId="26606"/>
          <ac:spMkLst>
            <pc:docMk/>
            <pc:sldMk cId="1024501328" sldId="301"/>
            <ac:spMk id="11" creationId="{8D55DD8B-9BF9-4B91-A22D-2D3F2AEFF189}"/>
          </ac:spMkLst>
        </pc:spChg>
        <pc:picChg chg="add">
          <ac:chgData name="Prezerakos Georgios" userId="ea548587-b3cc-4d35-8e15-7608a7cc4b92" providerId="ADAL" clId="{5C36E104-B01B-4865-AB2D-D2039581AEB0}" dt="2024-03-11T12:33:47.101" v="5302" actId="26606"/>
          <ac:picMkLst>
            <pc:docMk/>
            <pc:sldMk cId="1024501328" sldId="301"/>
            <ac:picMk id="5" creationId="{3CAEE3BC-3364-3BCA-F9FC-5F947F386293}"/>
          </ac:picMkLst>
        </pc:picChg>
      </pc:sldChg>
      <pc:sldChg chg="del">
        <pc:chgData name="Prezerakos Georgios" userId="ea548587-b3cc-4d35-8e15-7608a7cc4b92" providerId="ADAL" clId="{5C36E104-B01B-4865-AB2D-D2039581AEB0}" dt="2024-02-27T11:54:14.384" v="2501" actId="2696"/>
        <pc:sldMkLst>
          <pc:docMk/>
          <pc:sldMk cId="3363426101" sldId="302"/>
        </pc:sldMkLst>
      </pc:sldChg>
      <pc:sldChg chg="addSp modSp mod setBg">
        <pc:chgData name="Prezerakos Georgios" userId="ea548587-b3cc-4d35-8e15-7608a7cc4b92" providerId="ADAL" clId="{5C36E104-B01B-4865-AB2D-D2039581AEB0}" dt="2024-03-11T12:34:26.274" v="5308" actId="2710"/>
        <pc:sldMkLst>
          <pc:docMk/>
          <pc:sldMk cId="2323544604" sldId="305"/>
        </pc:sldMkLst>
        <pc:spChg chg="mod">
          <ac:chgData name="Prezerakos Georgios" userId="ea548587-b3cc-4d35-8e15-7608a7cc4b92" providerId="ADAL" clId="{5C36E104-B01B-4865-AB2D-D2039581AEB0}" dt="2024-03-11T12:34:11.844" v="5306" actId="26606"/>
          <ac:spMkLst>
            <pc:docMk/>
            <pc:sldMk cId="2323544604" sldId="305"/>
            <ac:spMk id="2" creationId="{96BA4E5E-75A1-EBE1-3241-C7DA7C4E79DC}"/>
          </ac:spMkLst>
        </pc:spChg>
        <pc:spChg chg="mod">
          <ac:chgData name="Prezerakos Georgios" userId="ea548587-b3cc-4d35-8e15-7608a7cc4b92" providerId="ADAL" clId="{5C36E104-B01B-4865-AB2D-D2039581AEB0}" dt="2024-03-11T12:34:26.274" v="5308" actId="2710"/>
          <ac:spMkLst>
            <pc:docMk/>
            <pc:sldMk cId="2323544604" sldId="305"/>
            <ac:spMk id="3" creationId="{D32F6534-381D-6B82-129B-F1BF9757EE50}"/>
          </ac:spMkLst>
        </pc:spChg>
        <pc:spChg chg="add">
          <ac:chgData name="Prezerakos Georgios" userId="ea548587-b3cc-4d35-8e15-7608a7cc4b92" providerId="ADAL" clId="{5C36E104-B01B-4865-AB2D-D2039581AEB0}" dt="2024-03-11T12:34:11.844" v="5306" actId="26606"/>
          <ac:spMkLst>
            <pc:docMk/>
            <pc:sldMk cId="2323544604" sldId="305"/>
            <ac:spMk id="8" creationId="{19FE08D8-CEA0-461E-870A-02CD15D9B9D2}"/>
          </ac:spMkLst>
        </pc:spChg>
        <pc:spChg chg="add">
          <ac:chgData name="Prezerakos Georgios" userId="ea548587-b3cc-4d35-8e15-7608a7cc4b92" providerId="ADAL" clId="{5C36E104-B01B-4865-AB2D-D2039581AEB0}" dt="2024-03-11T12:34:11.844" v="5306" actId="26606"/>
          <ac:spMkLst>
            <pc:docMk/>
            <pc:sldMk cId="2323544604" sldId="305"/>
            <ac:spMk id="10" creationId="{2B982904-A46E-41DF-BA98-61E2300C7DCB}"/>
          </ac:spMkLst>
        </pc:spChg>
        <pc:spChg chg="add">
          <ac:chgData name="Prezerakos Georgios" userId="ea548587-b3cc-4d35-8e15-7608a7cc4b92" providerId="ADAL" clId="{5C36E104-B01B-4865-AB2D-D2039581AEB0}" dt="2024-03-11T12:34:11.844" v="5306" actId="26606"/>
          <ac:spMkLst>
            <pc:docMk/>
            <pc:sldMk cId="2323544604" sldId="305"/>
            <ac:spMk id="12" creationId="{27018161-547E-48F7-A0D9-272C9EA5B379}"/>
          </ac:spMkLst>
        </pc:spChg>
      </pc:sldChg>
      <pc:sldChg chg="modSp mod">
        <pc:chgData name="Prezerakos Georgios" userId="ea548587-b3cc-4d35-8e15-7608a7cc4b92" providerId="ADAL" clId="{5C36E104-B01B-4865-AB2D-D2039581AEB0}" dt="2024-03-04T15:08:44.832" v="5138" actId="6549"/>
        <pc:sldMkLst>
          <pc:docMk/>
          <pc:sldMk cId="415011813" sldId="306"/>
        </pc:sldMkLst>
        <pc:spChg chg="mod">
          <ac:chgData name="Prezerakos Georgios" userId="ea548587-b3cc-4d35-8e15-7608a7cc4b92" providerId="ADAL" clId="{5C36E104-B01B-4865-AB2D-D2039581AEB0}" dt="2024-03-04T15:08:44.832" v="5138" actId="6549"/>
          <ac:spMkLst>
            <pc:docMk/>
            <pc:sldMk cId="415011813" sldId="306"/>
            <ac:spMk id="2" creationId="{0619DD90-34FA-EB52-3553-007C7136380B}"/>
          </ac:spMkLst>
        </pc:spChg>
      </pc:sldChg>
      <pc:sldChg chg="addSp modSp mod setBg">
        <pc:chgData name="Prezerakos Georgios" userId="ea548587-b3cc-4d35-8e15-7608a7cc4b92" providerId="ADAL" clId="{5C36E104-B01B-4865-AB2D-D2039581AEB0}" dt="2024-03-11T12:34:55.716" v="5310" actId="2710"/>
        <pc:sldMkLst>
          <pc:docMk/>
          <pc:sldMk cId="2160092802" sldId="308"/>
        </pc:sldMkLst>
        <pc:spChg chg="mod">
          <ac:chgData name="Prezerakos Georgios" userId="ea548587-b3cc-4d35-8e15-7608a7cc4b92" providerId="ADAL" clId="{5C36E104-B01B-4865-AB2D-D2039581AEB0}" dt="2024-03-11T12:34:49.724" v="5309" actId="26606"/>
          <ac:spMkLst>
            <pc:docMk/>
            <pc:sldMk cId="2160092802" sldId="308"/>
            <ac:spMk id="2" creationId="{DD54B574-42B9-A550-82A1-8BD0F5B22BC2}"/>
          </ac:spMkLst>
        </pc:spChg>
        <pc:spChg chg="mod">
          <ac:chgData name="Prezerakos Georgios" userId="ea548587-b3cc-4d35-8e15-7608a7cc4b92" providerId="ADAL" clId="{5C36E104-B01B-4865-AB2D-D2039581AEB0}" dt="2024-03-11T12:34:55.716" v="5310" actId="2710"/>
          <ac:spMkLst>
            <pc:docMk/>
            <pc:sldMk cId="2160092802" sldId="308"/>
            <ac:spMk id="3" creationId="{D9A8DC79-53EA-ABF5-54A6-98558328CD70}"/>
          </ac:spMkLst>
        </pc:spChg>
        <pc:spChg chg="add">
          <ac:chgData name="Prezerakos Georgios" userId="ea548587-b3cc-4d35-8e15-7608a7cc4b92" providerId="ADAL" clId="{5C36E104-B01B-4865-AB2D-D2039581AEB0}" dt="2024-03-11T12:34:49.724" v="5309" actId="26606"/>
          <ac:spMkLst>
            <pc:docMk/>
            <pc:sldMk cId="2160092802" sldId="308"/>
            <ac:spMk id="8" creationId="{19FE08D8-CEA0-461E-870A-02CD15D9B9D2}"/>
          </ac:spMkLst>
        </pc:spChg>
        <pc:spChg chg="add">
          <ac:chgData name="Prezerakos Georgios" userId="ea548587-b3cc-4d35-8e15-7608a7cc4b92" providerId="ADAL" clId="{5C36E104-B01B-4865-AB2D-D2039581AEB0}" dt="2024-03-11T12:34:49.724" v="5309" actId="26606"/>
          <ac:spMkLst>
            <pc:docMk/>
            <pc:sldMk cId="2160092802" sldId="308"/>
            <ac:spMk id="10" creationId="{2B982904-A46E-41DF-BA98-61E2300C7DCB}"/>
          </ac:spMkLst>
        </pc:spChg>
        <pc:spChg chg="add">
          <ac:chgData name="Prezerakos Georgios" userId="ea548587-b3cc-4d35-8e15-7608a7cc4b92" providerId="ADAL" clId="{5C36E104-B01B-4865-AB2D-D2039581AEB0}" dt="2024-03-11T12:34:49.724" v="5309" actId="26606"/>
          <ac:spMkLst>
            <pc:docMk/>
            <pc:sldMk cId="2160092802" sldId="308"/>
            <ac:spMk id="12" creationId="{27018161-547E-48F7-A0D9-272C9EA5B379}"/>
          </ac:spMkLst>
        </pc:spChg>
      </pc:sldChg>
      <pc:sldChg chg="addSp delSp modSp mod setBg">
        <pc:chgData name="Prezerakos Georgios" userId="ea548587-b3cc-4d35-8e15-7608a7cc4b92" providerId="ADAL" clId="{5C36E104-B01B-4865-AB2D-D2039581AEB0}" dt="2024-03-11T12:35:29.157" v="5314" actId="2710"/>
        <pc:sldMkLst>
          <pc:docMk/>
          <pc:sldMk cId="399759104" sldId="309"/>
        </pc:sldMkLst>
        <pc:spChg chg="mod">
          <ac:chgData name="Prezerakos Georgios" userId="ea548587-b3cc-4d35-8e15-7608a7cc4b92" providerId="ADAL" clId="{5C36E104-B01B-4865-AB2D-D2039581AEB0}" dt="2024-03-11T12:35:21.629" v="5313" actId="26606"/>
          <ac:spMkLst>
            <pc:docMk/>
            <pc:sldMk cId="399759104" sldId="309"/>
            <ac:spMk id="2" creationId="{3D03988B-B835-8B41-53BC-39A5C2C1C73D}"/>
          </ac:spMkLst>
        </pc:spChg>
        <pc:spChg chg="mod">
          <ac:chgData name="Prezerakos Georgios" userId="ea548587-b3cc-4d35-8e15-7608a7cc4b92" providerId="ADAL" clId="{5C36E104-B01B-4865-AB2D-D2039581AEB0}" dt="2024-03-11T12:35:29.157" v="5314" actId="2710"/>
          <ac:spMkLst>
            <pc:docMk/>
            <pc:sldMk cId="399759104" sldId="309"/>
            <ac:spMk id="3" creationId="{670C8D2D-4D27-201B-E3ED-2CAD5CDA60BA}"/>
          </ac:spMkLst>
        </pc:spChg>
        <pc:spChg chg="add del">
          <ac:chgData name="Prezerakos Georgios" userId="ea548587-b3cc-4d35-8e15-7608a7cc4b92" providerId="ADAL" clId="{5C36E104-B01B-4865-AB2D-D2039581AEB0}" dt="2024-03-11T12:35:21.629" v="5313" actId="26606"/>
          <ac:spMkLst>
            <pc:docMk/>
            <pc:sldMk cId="399759104" sldId="309"/>
            <ac:spMk id="8" creationId="{19FE08D8-CEA0-461E-870A-02CD15D9B9D2}"/>
          </ac:spMkLst>
        </pc:spChg>
        <pc:spChg chg="add del">
          <ac:chgData name="Prezerakos Georgios" userId="ea548587-b3cc-4d35-8e15-7608a7cc4b92" providerId="ADAL" clId="{5C36E104-B01B-4865-AB2D-D2039581AEB0}" dt="2024-03-11T12:35:21.629" v="5313" actId="26606"/>
          <ac:spMkLst>
            <pc:docMk/>
            <pc:sldMk cId="399759104" sldId="309"/>
            <ac:spMk id="10" creationId="{2B982904-A46E-41DF-BA98-61E2300C7DCB}"/>
          </ac:spMkLst>
        </pc:spChg>
        <pc:spChg chg="add del">
          <ac:chgData name="Prezerakos Georgios" userId="ea548587-b3cc-4d35-8e15-7608a7cc4b92" providerId="ADAL" clId="{5C36E104-B01B-4865-AB2D-D2039581AEB0}" dt="2024-03-11T12:35:21.629" v="5313" actId="26606"/>
          <ac:spMkLst>
            <pc:docMk/>
            <pc:sldMk cId="399759104" sldId="309"/>
            <ac:spMk id="12" creationId="{27018161-547E-48F7-A0D9-272C9EA5B379}"/>
          </ac:spMkLst>
        </pc:spChg>
        <pc:spChg chg="add">
          <ac:chgData name="Prezerakos Georgios" userId="ea548587-b3cc-4d35-8e15-7608a7cc4b92" providerId="ADAL" clId="{5C36E104-B01B-4865-AB2D-D2039581AEB0}" dt="2024-03-11T12:35:21.629" v="5313" actId="26606"/>
          <ac:spMkLst>
            <pc:docMk/>
            <pc:sldMk cId="399759104" sldId="309"/>
            <ac:spMk id="18" creationId="{2B258D2B-6AC3-4B3A-A87C-FD7E6517826E}"/>
          </ac:spMkLst>
        </pc:spChg>
        <pc:spChg chg="add">
          <ac:chgData name="Prezerakos Georgios" userId="ea548587-b3cc-4d35-8e15-7608a7cc4b92" providerId="ADAL" clId="{5C36E104-B01B-4865-AB2D-D2039581AEB0}" dt="2024-03-11T12:35:21.629" v="5313" actId="26606"/>
          <ac:spMkLst>
            <pc:docMk/>
            <pc:sldMk cId="399759104" sldId="309"/>
            <ac:spMk id="20" creationId="{8D55DD8B-9BF9-4B91-A22D-2D3F2AEFF189}"/>
          </ac:spMkLst>
        </pc:spChg>
        <pc:picChg chg="add">
          <ac:chgData name="Prezerakos Georgios" userId="ea548587-b3cc-4d35-8e15-7608a7cc4b92" providerId="ADAL" clId="{5C36E104-B01B-4865-AB2D-D2039581AEB0}" dt="2024-03-11T12:35:21.629" v="5313" actId="26606"/>
          <ac:picMkLst>
            <pc:docMk/>
            <pc:sldMk cId="399759104" sldId="309"/>
            <ac:picMk id="14" creationId="{1B4BD742-FA84-872B-DB1E-94185D8AED46}"/>
          </ac:picMkLst>
        </pc:picChg>
      </pc:sldChg>
      <pc:sldChg chg="addSp modSp mod setBg">
        <pc:chgData name="Prezerakos Georgios" userId="ea548587-b3cc-4d35-8e15-7608a7cc4b92" providerId="ADAL" clId="{5C36E104-B01B-4865-AB2D-D2039581AEB0}" dt="2024-03-11T12:35:45.201" v="5317" actId="27636"/>
        <pc:sldMkLst>
          <pc:docMk/>
          <pc:sldMk cId="309085323" sldId="310"/>
        </pc:sldMkLst>
        <pc:spChg chg="mod">
          <ac:chgData name="Prezerakos Georgios" userId="ea548587-b3cc-4d35-8e15-7608a7cc4b92" providerId="ADAL" clId="{5C36E104-B01B-4865-AB2D-D2039581AEB0}" dt="2024-03-11T12:35:38.417" v="5315" actId="26606"/>
          <ac:spMkLst>
            <pc:docMk/>
            <pc:sldMk cId="309085323" sldId="310"/>
            <ac:spMk id="2" creationId="{E1E014BB-24F7-5FD9-5C8C-E794765B24BD}"/>
          </ac:spMkLst>
        </pc:spChg>
        <pc:spChg chg="mod">
          <ac:chgData name="Prezerakos Georgios" userId="ea548587-b3cc-4d35-8e15-7608a7cc4b92" providerId="ADAL" clId="{5C36E104-B01B-4865-AB2D-D2039581AEB0}" dt="2024-03-11T12:35:45.201" v="5317" actId="27636"/>
          <ac:spMkLst>
            <pc:docMk/>
            <pc:sldMk cId="309085323" sldId="310"/>
            <ac:spMk id="3" creationId="{F281FD20-75B7-C25A-1D75-54762EF85ED5}"/>
          </ac:spMkLst>
        </pc:spChg>
        <pc:spChg chg="add">
          <ac:chgData name="Prezerakos Georgios" userId="ea548587-b3cc-4d35-8e15-7608a7cc4b92" providerId="ADAL" clId="{5C36E104-B01B-4865-AB2D-D2039581AEB0}" dt="2024-03-11T12:35:38.417" v="5315" actId="26606"/>
          <ac:spMkLst>
            <pc:docMk/>
            <pc:sldMk cId="309085323" sldId="310"/>
            <ac:spMk id="9" creationId="{2B258D2B-6AC3-4B3A-A87C-FD7E6517826E}"/>
          </ac:spMkLst>
        </pc:spChg>
        <pc:spChg chg="add">
          <ac:chgData name="Prezerakos Georgios" userId="ea548587-b3cc-4d35-8e15-7608a7cc4b92" providerId="ADAL" clId="{5C36E104-B01B-4865-AB2D-D2039581AEB0}" dt="2024-03-11T12:35:38.417" v="5315" actId="26606"/>
          <ac:spMkLst>
            <pc:docMk/>
            <pc:sldMk cId="309085323" sldId="310"/>
            <ac:spMk id="11" creationId="{AA22AB8F-8672-4CA8-8E57-FDB5A32F1A34}"/>
          </ac:spMkLst>
        </pc:spChg>
        <pc:spChg chg="add">
          <ac:chgData name="Prezerakos Georgios" userId="ea548587-b3cc-4d35-8e15-7608a7cc4b92" providerId="ADAL" clId="{5C36E104-B01B-4865-AB2D-D2039581AEB0}" dt="2024-03-11T12:35:38.417" v="5315" actId="26606"/>
          <ac:spMkLst>
            <pc:docMk/>
            <pc:sldMk cId="309085323" sldId="310"/>
            <ac:spMk id="13" creationId="{8D55DD8B-9BF9-4B91-A22D-2D3F2AEFF189}"/>
          </ac:spMkLst>
        </pc:spChg>
        <pc:picChg chg="add">
          <ac:chgData name="Prezerakos Georgios" userId="ea548587-b3cc-4d35-8e15-7608a7cc4b92" providerId="ADAL" clId="{5C36E104-B01B-4865-AB2D-D2039581AEB0}" dt="2024-03-11T12:35:38.417" v="5315" actId="26606"/>
          <ac:picMkLst>
            <pc:docMk/>
            <pc:sldMk cId="309085323" sldId="310"/>
            <ac:picMk id="5" creationId="{4096AB33-284F-B177-A87A-49C966A25D07}"/>
          </ac:picMkLst>
        </pc:picChg>
      </pc:sldChg>
      <pc:sldChg chg="addSp delSp modSp new mod setBg">
        <pc:chgData name="Prezerakos Georgios" userId="ea548587-b3cc-4d35-8e15-7608a7cc4b92" providerId="ADAL" clId="{5C36E104-B01B-4865-AB2D-D2039581AEB0}" dt="2024-03-11T12:36:09.654" v="5322" actId="2710"/>
        <pc:sldMkLst>
          <pc:docMk/>
          <pc:sldMk cId="1080603408" sldId="311"/>
        </pc:sldMkLst>
        <pc:spChg chg="mod">
          <ac:chgData name="Prezerakos Georgios" userId="ea548587-b3cc-4d35-8e15-7608a7cc4b92" providerId="ADAL" clId="{5C36E104-B01B-4865-AB2D-D2039581AEB0}" dt="2024-03-11T12:36:04.291" v="5321" actId="26606"/>
          <ac:spMkLst>
            <pc:docMk/>
            <pc:sldMk cId="1080603408" sldId="311"/>
            <ac:spMk id="2" creationId="{3ED72863-C23E-867D-CA5F-B10572DA6E6C}"/>
          </ac:spMkLst>
        </pc:spChg>
        <pc:spChg chg="mod">
          <ac:chgData name="Prezerakos Georgios" userId="ea548587-b3cc-4d35-8e15-7608a7cc4b92" providerId="ADAL" clId="{5C36E104-B01B-4865-AB2D-D2039581AEB0}" dt="2024-03-11T12:36:09.654" v="5322" actId="2710"/>
          <ac:spMkLst>
            <pc:docMk/>
            <pc:sldMk cId="1080603408" sldId="311"/>
            <ac:spMk id="3" creationId="{6DCC894A-35C3-4376-C04E-A33C0E11A41F}"/>
          </ac:spMkLst>
        </pc:spChg>
        <pc:spChg chg="add del">
          <ac:chgData name="Prezerakos Georgios" userId="ea548587-b3cc-4d35-8e15-7608a7cc4b92" providerId="ADAL" clId="{5C36E104-B01B-4865-AB2D-D2039581AEB0}" dt="2024-03-11T12:36:04.274" v="5320" actId="26606"/>
          <ac:spMkLst>
            <pc:docMk/>
            <pc:sldMk cId="1080603408" sldId="311"/>
            <ac:spMk id="9" creationId="{2B258D2B-6AC3-4B3A-A87C-FD7E6517826E}"/>
          </ac:spMkLst>
        </pc:spChg>
        <pc:spChg chg="add del">
          <ac:chgData name="Prezerakos Georgios" userId="ea548587-b3cc-4d35-8e15-7608a7cc4b92" providerId="ADAL" clId="{5C36E104-B01B-4865-AB2D-D2039581AEB0}" dt="2024-03-11T12:36:04.274" v="5320" actId="26606"/>
          <ac:spMkLst>
            <pc:docMk/>
            <pc:sldMk cId="1080603408" sldId="311"/>
            <ac:spMk id="11" creationId="{8D55DD8B-9BF9-4B91-A22D-2D3F2AEFF189}"/>
          </ac:spMkLst>
        </pc:spChg>
        <pc:spChg chg="add">
          <ac:chgData name="Prezerakos Georgios" userId="ea548587-b3cc-4d35-8e15-7608a7cc4b92" providerId="ADAL" clId="{5C36E104-B01B-4865-AB2D-D2039581AEB0}" dt="2024-03-11T12:36:04.291" v="5321" actId="26606"/>
          <ac:spMkLst>
            <pc:docMk/>
            <pc:sldMk cId="1080603408" sldId="311"/>
            <ac:spMk id="13" creationId="{8D55DD8B-9BF9-4B91-A22D-2D3F2AEFF189}"/>
          </ac:spMkLst>
        </pc:spChg>
        <pc:spChg chg="add">
          <ac:chgData name="Prezerakos Georgios" userId="ea548587-b3cc-4d35-8e15-7608a7cc4b92" providerId="ADAL" clId="{5C36E104-B01B-4865-AB2D-D2039581AEB0}" dt="2024-03-11T12:36:04.291" v="5321" actId="26606"/>
          <ac:spMkLst>
            <pc:docMk/>
            <pc:sldMk cId="1080603408" sldId="311"/>
            <ac:spMk id="14" creationId="{2B258D2B-6AC3-4B3A-A87C-FD7E6517826E}"/>
          </ac:spMkLst>
        </pc:spChg>
        <pc:spChg chg="add">
          <ac:chgData name="Prezerakos Georgios" userId="ea548587-b3cc-4d35-8e15-7608a7cc4b92" providerId="ADAL" clId="{5C36E104-B01B-4865-AB2D-D2039581AEB0}" dt="2024-03-11T12:36:04.291" v="5321" actId="26606"/>
          <ac:spMkLst>
            <pc:docMk/>
            <pc:sldMk cId="1080603408" sldId="311"/>
            <ac:spMk id="15" creationId="{AA22AB8F-8672-4CA8-8E57-FDB5A32F1A34}"/>
          </ac:spMkLst>
        </pc:spChg>
        <pc:picChg chg="add del">
          <ac:chgData name="Prezerakos Georgios" userId="ea548587-b3cc-4d35-8e15-7608a7cc4b92" providerId="ADAL" clId="{5C36E104-B01B-4865-AB2D-D2039581AEB0}" dt="2024-03-11T12:36:04.274" v="5320" actId="26606"/>
          <ac:picMkLst>
            <pc:docMk/>
            <pc:sldMk cId="1080603408" sldId="311"/>
            <ac:picMk id="5" creationId="{2572DC00-3987-1818-ED76-C4877154E257}"/>
          </ac:picMkLst>
        </pc:picChg>
        <pc:picChg chg="add">
          <ac:chgData name="Prezerakos Georgios" userId="ea548587-b3cc-4d35-8e15-7608a7cc4b92" providerId="ADAL" clId="{5C36E104-B01B-4865-AB2D-D2039581AEB0}" dt="2024-03-11T12:36:04.291" v="5321" actId="26606"/>
          <ac:picMkLst>
            <pc:docMk/>
            <pc:sldMk cId="1080603408" sldId="311"/>
            <ac:picMk id="16" creationId="{285808B2-4CD8-1AB4-C5B3-20323B85B375}"/>
          </ac:picMkLst>
        </pc:picChg>
      </pc:sldChg>
      <pc:sldChg chg="addSp modSp new mod setBg setClrOvrMap">
        <pc:chgData name="Prezerakos Georgios" userId="ea548587-b3cc-4d35-8e15-7608a7cc4b92" providerId="ADAL" clId="{5C36E104-B01B-4865-AB2D-D2039581AEB0}" dt="2024-02-27T11:32:59.833" v="942" actId="20577"/>
        <pc:sldMkLst>
          <pc:docMk/>
          <pc:sldMk cId="3391728728" sldId="312"/>
        </pc:sldMkLst>
        <pc:spChg chg="mod">
          <ac:chgData name="Prezerakos Georgios" userId="ea548587-b3cc-4d35-8e15-7608a7cc4b92" providerId="ADAL" clId="{5C36E104-B01B-4865-AB2D-D2039581AEB0}" dt="2024-02-27T11:32:59.833" v="942" actId="20577"/>
          <ac:spMkLst>
            <pc:docMk/>
            <pc:sldMk cId="3391728728" sldId="312"/>
            <ac:spMk id="2" creationId="{DA1F9141-C5F4-5EEA-C84C-53C2C2EE9E2B}"/>
          </ac:spMkLst>
        </pc:spChg>
        <pc:spChg chg="mod">
          <ac:chgData name="Prezerakos Georgios" userId="ea548587-b3cc-4d35-8e15-7608a7cc4b92" providerId="ADAL" clId="{5C36E104-B01B-4865-AB2D-D2039581AEB0}" dt="2024-02-27T11:19:53.912" v="219" actId="26606"/>
          <ac:spMkLst>
            <pc:docMk/>
            <pc:sldMk cId="3391728728" sldId="312"/>
            <ac:spMk id="3" creationId="{42235728-34CE-B772-5278-256E38A600BC}"/>
          </ac:spMkLst>
        </pc:spChg>
        <pc:spChg chg="add">
          <ac:chgData name="Prezerakos Georgios" userId="ea548587-b3cc-4d35-8e15-7608a7cc4b92" providerId="ADAL" clId="{5C36E104-B01B-4865-AB2D-D2039581AEB0}" dt="2024-02-27T11:19:53.912" v="219" actId="26606"/>
          <ac:spMkLst>
            <pc:docMk/>
            <pc:sldMk cId="3391728728" sldId="312"/>
            <ac:spMk id="37" creationId="{4EB21FA6-8B6A-4699-8408-91E69980018A}"/>
          </ac:spMkLst>
        </pc:spChg>
        <pc:spChg chg="add">
          <ac:chgData name="Prezerakos Georgios" userId="ea548587-b3cc-4d35-8e15-7608a7cc4b92" providerId="ADAL" clId="{5C36E104-B01B-4865-AB2D-D2039581AEB0}" dt="2024-02-27T11:19:53.912" v="219" actId="26606"/>
          <ac:spMkLst>
            <pc:docMk/>
            <pc:sldMk cId="3391728728" sldId="312"/>
            <ac:spMk id="39" creationId="{BA1AABB7-0FD0-4445-8B8B-7A0C680C5CE8}"/>
          </ac:spMkLst>
        </pc:spChg>
        <pc:spChg chg="add">
          <ac:chgData name="Prezerakos Georgios" userId="ea548587-b3cc-4d35-8e15-7608a7cc4b92" providerId="ADAL" clId="{5C36E104-B01B-4865-AB2D-D2039581AEB0}" dt="2024-02-27T11:19:53.912" v="219" actId="26606"/>
          <ac:spMkLst>
            <pc:docMk/>
            <pc:sldMk cId="3391728728" sldId="312"/>
            <ac:spMk id="41" creationId="{1FF9CEF5-A50D-4B8B-9852-D76F7037867E}"/>
          </ac:spMkLst>
        </pc:spChg>
        <pc:spChg chg="add">
          <ac:chgData name="Prezerakos Georgios" userId="ea548587-b3cc-4d35-8e15-7608a7cc4b92" providerId="ADAL" clId="{5C36E104-B01B-4865-AB2D-D2039581AEB0}" dt="2024-02-27T11:19:53.912" v="219" actId="26606"/>
          <ac:spMkLst>
            <pc:docMk/>
            <pc:sldMk cId="3391728728" sldId="312"/>
            <ac:spMk id="43" creationId="{30684D86-C9D1-40C3-A9B6-EC935C7312E3}"/>
          </ac:spMkLst>
        </pc:spChg>
        <pc:spChg chg="add">
          <ac:chgData name="Prezerakos Georgios" userId="ea548587-b3cc-4d35-8e15-7608a7cc4b92" providerId="ADAL" clId="{5C36E104-B01B-4865-AB2D-D2039581AEB0}" dt="2024-02-27T11:19:53.912" v="219" actId="26606"/>
          <ac:spMkLst>
            <pc:docMk/>
            <pc:sldMk cId="3391728728" sldId="312"/>
            <ac:spMk id="45" creationId="{1EDF7896-F56A-49DA-90F3-F5CE8B9833AD}"/>
          </ac:spMkLst>
        </pc:spChg>
        <pc:grpChg chg="add">
          <ac:chgData name="Prezerakos Georgios" userId="ea548587-b3cc-4d35-8e15-7608a7cc4b92" providerId="ADAL" clId="{5C36E104-B01B-4865-AB2D-D2039581AEB0}" dt="2024-02-27T11:19:53.912" v="219" actId="26606"/>
          <ac:grpSpMkLst>
            <pc:docMk/>
            <pc:sldMk cId="3391728728" sldId="312"/>
            <ac:grpSpMk id="9" creationId="{F27737A0-D7E0-4415-8E90-FD4F69E76C19}"/>
          </ac:grpSpMkLst>
        </pc:grpChg>
        <pc:grpChg chg="add">
          <ac:chgData name="Prezerakos Georgios" userId="ea548587-b3cc-4d35-8e15-7608a7cc4b92" providerId="ADAL" clId="{5C36E104-B01B-4865-AB2D-D2039581AEB0}" dt="2024-02-27T11:19:53.912" v="219" actId="26606"/>
          <ac:grpSpMkLst>
            <pc:docMk/>
            <pc:sldMk cId="3391728728" sldId="312"/>
            <ac:grpSpMk id="23" creationId="{57D8AB18-1DD7-4D60-B9FA-190B47BB267A}"/>
          </ac:grpSpMkLst>
        </pc:grpChg>
        <pc:picChg chg="add">
          <ac:chgData name="Prezerakos Georgios" userId="ea548587-b3cc-4d35-8e15-7608a7cc4b92" providerId="ADAL" clId="{5C36E104-B01B-4865-AB2D-D2039581AEB0}" dt="2024-02-27T11:19:53.912" v="219" actId="26606"/>
          <ac:picMkLst>
            <pc:docMk/>
            <pc:sldMk cId="3391728728" sldId="312"/>
            <ac:picMk id="5" creationId="{3BEB58D2-695B-FD81-D347-BD4AF502E6F1}"/>
          </ac:picMkLst>
        </pc:picChg>
      </pc:sldChg>
      <pc:sldChg chg="addSp delSp modSp new mod setBg modClrScheme setClrOvrMap chgLayout">
        <pc:chgData name="Prezerakos Georgios" userId="ea548587-b3cc-4d35-8e15-7608a7cc4b92" providerId="ADAL" clId="{5C36E104-B01B-4865-AB2D-D2039581AEB0}" dt="2024-03-11T12:37:20.396" v="5332" actId="27636"/>
        <pc:sldMkLst>
          <pc:docMk/>
          <pc:sldMk cId="1734852424" sldId="313"/>
        </pc:sldMkLst>
        <pc:spChg chg="del mod ord">
          <ac:chgData name="Prezerakos Georgios" userId="ea548587-b3cc-4d35-8e15-7608a7cc4b92" providerId="ADAL" clId="{5C36E104-B01B-4865-AB2D-D2039581AEB0}" dt="2024-02-27T11:20:16.027" v="221" actId="700"/>
          <ac:spMkLst>
            <pc:docMk/>
            <pc:sldMk cId="1734852424" sldId="313"/>
            <ac:spMk id="2" creationId="{960A19E4-F830-C050-6DA8-6A5B418BD373}"/>
          </ac:spMkLst>
        </pc:spChg>
        <pc:spChg chg="del mod ord">
          <ac:chgData name="Prezerakos Georgios" userId="ea548587-b3cc-4d35-8e15-7608a7cc4b92" providerId="ADAL" clId="{5C36E104-B01B-4865-AB2D-D2039581AEB0}" dt="2024-02-27T11:20:16.027" v="221" actId="700"/>
          <ac:spMkLst>
            <pc:docMk/>
            <pc:sldMk cId="1734852424" sldId="313"/>
            <ac:spMk id="3" creationId="{3701F827-0D1E-6AF2-50B0-5BBFEA9BF1C5}"/>
          </ac:spMkLst>
        </pc:spChg>
        <pc:spChg chg="add mod ord">
          <ac:chgData name="Prezerakos Georgios" userId="ea548587-b3cc-4d35-8e15-7608a7cc4b92" providerId="ADAL" clId="{5C36E104-B01B-4865-AB2D-D2039581AEB0}" dt="2024-03-11T12:37:13.131" v="5330" actId="26606"/>
          <ac:spMkLst>
            <pc:docMk/>
            <pc:sldMk cId="1734852424" sldId="313"/>
            <ac:spMk id="4" creationId="{FDEDF7B7-2289-0AC7-3C3A-CBD9E1D809F0}"/>
          </ac:spMkLst>
        </pc:spChg>
        <pc:spChg chg="add mod ord">
          <ac:chgData name="Prezerakos Georgios" userId="ea548587-b3cc-4d35-8e15-7608a7cc4b92" providerId="ADAL" clId="{5C36E104-B01B-4865-AB2D-D2039581AEB0}" dt="2024-03-11T12:37:20.396" v="5332" actId="27636"/>
          <ac:spMkLst>
            <pc:docMk/>
            <pc:sldMk cId="1734852424" sldId="313"/>
            <ac:spMk id="5" creationId="{AAF26790-D95B-C8C7-B1CA-D5B0FDC8152F}"/>
          </ac:spMkLst>
        </pc:spChg>
        <pc:spChg chg="add">
          <ac:chgData name="Prezerakos Georgios" userId="ea548587-b3cc-4d35-8e15-7608a7cc4b92" providerId="ADAL" clId="{5C36E104-B01B-4865-AB2D-D2039581AEB0}" dt="2024-03-11T12:37:13.131" v="5330" actId="26606"/>
          <ac:spMkLst>
            <pc:docMk/>
            <pc:sldMk cId="1734852424" sldId="313"/>
            <ac:spMk id="11" creationId="{B2EC7880-C5D9-40A8-A6B0-3198AD07AD1B}"/>
          </ac:spMkLst>
        </pc:spChg>
        <pc:picChg chg="add">
          <ac:chgData name="Prezerakos Georgios" userId="ea548587-b3cc-4d35-8e15-7608a7cc4b92" providerId="ADAL" clId="{5C36E104-B01B-4865-AB2D-D2039581AEB0}" dt="2024-03-11T12:37:13.131" v="5330" actId="26606"/>
          <ac:picMkLst>
            <pc:docMk/>
            <pc:sldMk cId="1734852424" sldId="313"/>
            <ac:picMk id="7" creationId="{33EB15D9-A0E7-158C-D232-DF439DD6D71E}"/>
          </ac:picMkLst>
        </pc:picChg>
      </pc:sldChg>
      <pc:sldChg chg="addSp delSp modSp new mod setBg">
        <pc:chgData name="Prezerakos Georgios" userId="ea548587-b3cc-4d35-8e15-7608a7cc4b92" providerId="ADAL" clId="{5C36E104-B01B-4865-AB2D-D2039581AEB0}" dt="2024-02-27T11:29:50.869" v="929" actId="2710"/>
        <pc:sldMkLst>
          <pc:docMk/>
          <pc:sldMk cId="3767886597" sldId="314"/>
        </pc:sldMkLst>
        <pc:spChg chg="mod">
          <ac:chgData name="Prezerakos Georgios" userId="ea548587-b3cc-4d35-8e15-7608a7cc4b92" providerId="ADAL" clId="{5C36E104-B01B-4865-AB2D-D2039581AEB0}" dt="2024-02-27T11:29:15.789" v="924" actId="26606"/>
          <ac:spMkLst>
            <pc:docMk/>
            <pc:sldMk cId="3767886597" sldId="314"/>
            <ac:spMk id="2" creationId="{534F312B-CB81-5482-0993-991174B82647}"/>
          </ac:spMkLst>
        </pc:spChg>
        <pc:spChg chg="del mod">
          <ac:chgData name="Prezerakos Georgios" userId="ea548587-b3cc-4d35-8e15-7608a7cc4b92" providerId="ADAL" clId="{5C36E104-B01B-4865-AB2D-D2039581AEB0}" dt="2024-02-27T11:29:15.789" v="924" actId="26606"/>
          <ac:spMkLst>
            <pc:docMk/>
            <pc:sldMk cId="3767886597" sldId="314"/>
            <ac:spMk id="3" creationId="{BF50D4AC-3C98-73BE-74B0-5D1E5136DCBF}"/>
          </ac:spMkLst>
        </pc:spChg>
        <pc:spChg chg="add">
          <ac:chgData name="Prezerakos Georgios" userId="ea548587-b3cc-4d35-8e15-7608a7cc4b92" providerId="ADAL" clId="{5C36E104-B01B-4865-AB2D-D2039581AEB0}" dt="2024-02-27T11:29:15.789" v="924" actId="26606"/>
          <ac:spMkLst>
            <pc:docMk/>
            <pc:sldMk cId="3767886597" sldId="314"/>
            <ac:spMk id="9" creationId="{31DBE429-8660-4D88-BC47-B159B7251BBE}"/>
          </ac:spMkLst>
        </pc:spChg>
        <pc:spChg chg="add">
          <ac:chgData name="Prezerakos Georgios" userId="ea548587-b3cc-4d35-8e15-7608a7cc4b92" providerId="ADAL" clId="{5C36E104-B01B-4865-AB2D-D2039581AEB0}" dt="2024-02-27T11:29:15.789" v="924" actId="26606"/>
          <ac:spMkLst>
            <pc:docMk/>
            <pc:sldMk cId="3767886597" sldId="314"/>
            <ac:spMk id="11" creationId="{BB7DF222-98CD-4513-8AEA-F83CF2A118FB}"/>
          </ac:spMkLst>
        </pc:spChg>
        <pc:spChg chg="add">
          <ac:chgData name="Prezerakos Georgios" userId="ea548587-b3cc-4d35-8e15-7608a7cc4b92" providerId="ADAL" clId="{5C36E104-B01B-4865-AB2D-D2039581AEB0}" dt="2024-02-27T11:29:15.789" v="924" actId="26606"/>
          <ac:spMkLst>
            <pc:docMk/>
            <pc:sldMk cId="3767886597" sldId="314"/>
            <ac:spMk id="13" creationId="{92C98781-DD9B-44BA-B873-BD5060A9C4EF}"/>
          </ac:spMkLst>
        </pc:spChg>
        <pc:graphicFrameChg chg="add mod">
          <ac:chgData name="Prezerakos Georgios" userId="ea548587-b3cc-4d35-8e15-7608a7cc4b92" providerId="ADAL" clId="{5C36E104-B01B-4865-AB2D-D2039581AEB0}" dt="2024-02-27T11:29:50.869" v="929" actId="2710"/>
          <ac:graphicFrameMkLst>
            <pc:docMk/>
            <pc:sldMk cId="3767886597" sldId="314"/>
            <ac:graphicFrameMk id="5" creationId="{99315348-094A-5440-3CDC-CCB10B2F58C0}"/>
          </ac:graphicFrameMkLst>
        </pc:graphicFrameChg>
      </pc:sldChg>
      <pc:sldChg chg="addSp modSp new mod setBg setClrOvrMap">
        <pc:chgData name="Prezerakos Georgios" userId="ea548587-b3cc-4d35-8e15-7608a7cc4b92" providerId="ADAL" clId="{5C36E104-B01B-4865-AB2D-D2039581AEB0}" dt="2024-03-11T12:37:40.298" v="5336" actId="962"/>
        <pc:sldMkLst>
          <pc:docMk/>
          <pc:sldMk cId="2589481076" sldId="315"/>
        </pc:sldMkLst>
        <pc:spChg chg="mod">
          <ac:chgData name="Prezerakos Georgios" userId="ea548587-b3cc-4d35-8e15-7608a7cc4b92" providerId="ADAL" clId="{5C36E104-B01B-4865-AB2D-D2039581AEB0}" dt="2024-03-11T12:37:40.298" v="5336" actId="962"/>
          <ac:spMkLst>
            <pc:docMk/>
            <pc:sldMk cId="2589481076" sldId="315"/>
            <ac:spMk id="2" creationId="{6C1FBDB0-8F11-5153-E9E0-FFD4739E7C25}"/>
          </ac:spMkLst>
        </pc:spChg>
        <pc:spChg chg="mod">
          <ac:chgData name="Prezerakos Georgios" userId="ea548587-b3cc-4d35-8e15-7608a7cc4b92" providerId="ADAL" clId="{5C36E104-B01B-4865-AB2D-D2039581AEB0}" dt="2024-03-11T12:37:39.502" v="5334" actId="2710"/>
          <ac:spMkLst>
            <pc:docMk/>
            <pc:sldMk cId="2589481076" sldId="315"/>
            <ac:spMk id="3" creationId="{99E2D972-BE3B-DE4A-4F69-C0E276B7433E}"/>
          </ac:spMkLst>
        </pc:spChg>
        <pc:spChg chg="add">
          <ac:chgData name="Prezerakos Georgios" userId="ea548587-b3cc-4d35-8e15-7608a7cc4b92" providerId="ADAL" clId="{5C36E104-B01B-4865-AB2D-D2039581AEB0}" dt="2024-03-11T12:37:33.402" v="5333" actId="26606"/>
          <ac:spMkLst>
            <pc:docMk/>
            <pc:sldMk cId="2589481076" sldId="315"/>
            <ac:spMk id="10" creationId="{B2EC7880-C5D9-40A8-A6B0-3198AD07AD1B}"/>
          </ac:spMkLst>
        </pc:spChg>
        <pc:picChg chg="add mod">
          <ac:chgData name="Prezerakos Georgios" userId="ea548587-b3cc-4d35-8e15-7608a7cc4b92" providerId="ADAL" clId="{5C36E104-B01B-4865-AB2D-D2039581AEB0}" dt="2024-03-11T12:37:40.296" v="5335" actId="27614"/>
          <ac:picMkLst>
            <pc:docMk/>
            <pc:sldMk cId="2589481076" sldId="315"/>
            <ac:picMk id="5" creationId="{2D70719E-1DEF-B2D4-8F33-B7AECE7BFC39}"/>
          </ac:picMkLst>
        </pc:picChg>
      </pc:sldChg>
      <pc:sldChg chg="modSp new mod">
        <pc:chgData name="Prezerakos Georgios" userId="ea548587-b3cc-4d35-8e15-7608a7cc4b92" providerId="ADAL" clId="{5C36E104-B01B-4865-AB2D-D2039581AEB0}" dt="2024-02-27T11:48:20.954" v="2137" actId="20577"/>
        <pc:sldMkLst>
          <pc:docMk/>
          <pc:sldMk cId="2529968777" sldId="316"/>
        </pc:sldMkLst>
        <pc:spChg chg="mod">
          <ac:chgData name="Prezerakos Georgios" userId="ea548587-b3cc-4d35-8e15-7608a7cc4b92" providerId="ADAL" clId="{5C36E104-B01B-4865-AB2D-D2039581AEB0}" dt="2024-02-27T11:37:43.044" v="1161" actId="20577"/>
          <ac:spMkLst>
            <pc:docMk/>
            <pc:sldMk cId="2529968777" sldId="316"/>
            <ac:spMk id="2" creationId="{E5A45BA6-73D4-5D66-8266-840AE9C4ECD3}"/>
          </ac:spMkLst>
        </pc:spChg>
        <pc:spChg chg="mod">
          <ac:chgData name="Prezerakos Georgios" userId="ea548587-b3cc-4d35-8e15-7608a7cc4b92" providerId="ADAL" clId="{5C36E104-B01B-4865-AB2D-D2039581AEB0}" dt="2024-02-27T11:48:20.954" v="2137" actId="20577"/>
          <ac:spMkLst>
            <pc:docMk/>
            <pc:sldMk cId="2529968777" sldId="316"/>
            <ac:spMk id="3" creationId="{D76D13B7-E9D6-FB1A-0429-38B2A6C36CDD}"/>
          </ac:spMkLst>
        </pc:spChg>
      </pc:sldChg>
      <pc:sldChg chg="modSp new mod">
        <pc:chgData name="Prezerakos Georgios" userId="ea548587-b3cc-4d35-8e15-7608a7cc4b92" providerId="ADAL" clId="{5C36E104-B01B-4865-AB2D-D2039581AEB0}" dt="2024-02-27T11:44:06.540" v="1741" actId="20577"/>
        <pc:sldMkLst>
          <pc:docMk/>
          <pc:sldMk cId="1892855946" sldId="317"/>
        </pc:sldMkLst>
        <pc:spChg chg="mod">
          <ac:chgData name="Prezerakos Georgios" userId="ea548587-b3cc-4d35-8e15-7608a7cc4b92" providerId="ADAL" clId="{5C36E104-B01B-4865-AB2D-D2039581AEB0}" dt="2024-02-27T11:40:06.638" v="1499" actId="20577"/>
          <ac:spMkLst>
            <pc:docMk/>
            <pc:sldMk cId="1892855946" sldId="317"/>
            <ac:spMk id="2" creationId="{4CDA8EEA-DF9B-6E71-4C2B-303BF7754A28}"/>
          </ac:spMkLst>
        </pc:spChg>
        <pc:spChg chg="mod">
          <ac:chgData name="Prezerakos Georgios" userId="ea548587-b3cc-4d35-8e15-7608a7cc4b92" providerId="ADAL" clId="{5C36E104-B01B-4865-AB2D-D2039581AEB0}" dt="2024-02-27T11:44:06.540" v="1741" actId="20577"/>
          <ac:spMkLst>
            <pc:docMk/>
            <pc:sldMk cId="1892855946" sldId="317"/>
            <ac:spMk id="3" creationId="{BF417D95-ADE4-393C-3682-F239240CDDA1}"/>
          </ac:spMkLst>
        </pc:spChg>
      </pc:sldChg>
      <pc:sldChg chg="modSp new mod">
        <pc:chgData name="Prezerakos Georgios" userId="ea548587-b3cc-4d35-8e15-7608a7cc4b92" providerId="ADAL" clId="{5C36E104-B01B-4865-AB2D-D2039581AEB0}" dt="2024-02-27T11:47:39.406" v="2132" actId="2710"/>
        <pc:sldMkLst>
          <pc:docMk/>
          <pc:sldMk cId="3015493696" sldId="318"/>
        </pc:sldMkLst>
        <pc:spChg chg="mod">
          <ac:chgData name="Prezerakos Georgios" userId="ea548587-b3cc-4d35-8e15-7608a7cc4b92" providerId="ADAL" clId="{5C36E104-B01B-4865-AB2D-D2039581AEB0}" dt="2024-02-27T11:44:46.331" v="1762" actId="20577"/>
          <ac:spMkLst>
            <pc:docMk/>
            <pc:sldMk cId="3015493696" sldId="318"/>
            <ac:spMk id="2" creationId="{C1DDC682-A519-0E40-17E6-C31033A3801C}"/>
          </ac:spMkLst>
        </pc:spChg>
        <pc:spChg chg="mod">
          <ac:chgData name="Prezerakos Georgios" userId="ea548587-b3cc-4d35-8e15-7608a7cc4b92" providerId="ADAL" clId="{5C36E104-B01B-4865-AB2D-D2039581AEB0}" dt="2024-02-27T11:47:39.406" v="2132" actId="2710"/>
          <ac:spMkLst>
            <pc:docMk/>
            <pc:sldMk cId="3015493696" sldId="318"/>
            <ac:spMk id="3" creationId="{088309B1-05BF-0CFE-D41C-ABBB41D2C9C9}"/>
          </ac:spMkLst>
        </pc:spChg>
      </pc:sldChg>
      <pc:sldChg chg="modSp new mod">
        <pc:chgData name="Prezerakos Georgios" userId="ea548587-b3cc-4d35-8e15-7608a7cc4b92" providerId="ADAL" clId="{5C36E104-B01B-4865-AB2D-D2039581AEB0}" dt="2024-02-27T11:51:30.898" v="2500" actId="2710"/>
        <pc:sldMkLst>
          <pc:docMk/>
          <pc:sldMk cId="3533554183" sldId="319"/>
        </pc:sldMkLst>
        <pc:spChg chg="mod">
          <ac:chgData name="Prezerakos Georgios" userId="ea548587-b3cc-4d35-8e15-7608a7cc4b92" providerId="ADAL" clId="{5C36E104-B01B-4865-AB2D-D2039581AEB0}" dt="2024-02-27T11:49:16.815" v="2195" actId="20577"/>
          <ac:spMkLst>
            <pc:docMk/>
            <pc:sldMk cId="3533554183" sldId="319"/>
            <ac:spMk id="2" creationId="{FF40F3BD-CA29-EFD7-49D5-D45920EA320E}"/>
          </ac:spMkLst>
        </pc:spChg>
        <pc:spChg chg="mod">
          <ac:chgData name="Prezerakos Georgios" userId="ea548587-b3cc-4d35-8e15-7608a7cc4b92" providerId="ADAL" clId="{5C36E104-B01B-4865-AB2D-D2039581AEB0}" dt="2024-02-27T11:51:30.898" v="2500" actId="2710"/>
          <ac:spMkLst>
            <pc:docMk/>
            <pc:sldMk cId="3533554183" sldId="319"/>
            <ac:spMk id="3" creationId="{EB5C12B5-2F0A-8764-A36E-8E1788CD21EE}"/>
          </ac:spMkLst>
        </pc:spChg>
      </pc:sldChg>
      <pc:sldChg chg="addSp delSp modSp new mod modClrScheme chgLayout">
        <pc:chgData name="Prezerakos Georgios" userId="ea548587-b3cc-4d35-8e15-7608a7cc4b92" providerId="ADAL" clId="{5C36E104-B01B-4865-AB2D-D2039581AEB0}" dt="2024-02-27T11:57:15.768" v="2754" actId="114"/>
        <pc:sldMkLst>
          <pc:docMk/>
          <pc:sldMk cId="1443332833" sldId="320"/>
        </pc:sldMkLst>
        <pc:spChg chg="del mod ord">
          <ac:chgData name="Prezerakos Georgios" userId="ea548587-b3cc-4d35-8e15-7608a7cc4b92" providerId="ADAL" clId="{5C36E104-B01B-4865-AB2D-D2039581AEB0}" dt="2024-02-27T11:55:40.411" v="2506" actId="700"/>
          <ac:spMkLst>
            <pc:docMk/>
            <pc:sldMk cId="1443332833" sldId="320"/>
            <ac:spMk id="2" creationId="{BAB3E575-8457-5BB8-9BF3-B1F8109C870C}"/>
          </ac:spMkLst>
        </pc:spChg>
        <pc:spChg chg="del mod ord">
          <ac:chgData name="Prezerakos Georgios" userId="ea548587-b3cc-4d35-8e15-7608a7cc4b92" providerId="ADAL" clId="{5C36E104-B01B-4865-AB2D-D2039581AEB0}" dt="2024-02-27T11:55:40.411" v="2506" actId="700"/>
          <ac:spMkLst>
            <pc:docMk/>
            <pc:sldMk cId="1443332833" sldId="320"/>
            <ac:spMk id="3" creationId="{49304608-DC5E-00AE-4411-48E0AFF9A8EC}"/>
          </ac:spMkLst>
        </pc:spChg>
        <pc:spChg chg="add mod ord">
          <ac:chgData name="Prezerakos Georgios" userId="ea548587-b3cc-4d35-8e15-7608a7cc4b92" providerId="ADAL" clId="{5C36E104-B01B-4865-AB2D-D2039581AEB0}" dt="2024-02-27T11:56:11.425" v="2545" actId="20577"/>
          <ac:spMkLst>
            <pc:docMk/>
            <pc:sldMk cId="1443332833" sldId="320"/>
            <ac:spMk id="4" creationId="{9997AE9C-94B5-207F-99E3-D17B7FC292D1}"/>
          </ac:spMkLst>
        </pc:spChg>
        <pc:spChg chg="add mod ord">
          <ac:chgData name="Prezerakos Georgios" userId="ea548587-b3cc-4d35-8e15-7608a7cc4b92" providerId="ADAL" clId="{5C36E104-B01B-4865-AB2D-D2039581AEB0}" dt="2024-02-27T11:57:15.768" v="2754" actId="114"/>
          <ac:spMkLst>
            <pc:docMk/>
            <pc:sldMk cId="1443332833" sldId="320"/>
            <ac:spMk id="5" creationId="{D5F38CF8-60D3-6715-25BC-CA5DD322965D}"/>
          </ac:spMkLst>
        </pc:spChg>
      </pc:sldChg>
      <pc:sldChg chg="addSp modSp new mod">
        <pc:chgData name="Prezerakos Georgios" userId="ea548587-b3cc-4d35-8e15-7608a7cc4b92" providerId="ADAL" clId="{5C36E104-B01B-4865-AB2D-D2039581AEB0}" dt="2024-03-04T14:40:18.947" v="4907" actId="20577"/>
        <pc:sldMkLst>
          <pc:docMk/>
          <pc:sldMk cId="2303991498" sldId="321"/>
        </pc:sldMkLst>
        <pc:spChg chg="mod">
          <ac:chgData name="Prezerakos Georgios" userId="ea548587-b3cc-4d35-8e15-7608a7cc4b92" providerId="ADAL" clId="{5C36E104-B01B-4865-AB2D-D2039581AEB0}" dt="2024-02-27T12:00:25.153" v="3052" actId="20577"/>
          <ac:spMkLst>
            <pc:docMk/>
            <pc:sldMk cId="2303991498" sldId="321"/>
            <ac:spMk id="2" creationId="{278C5350-FDE1-2B9C-65E0-E61005B975C6}"/>
          </ac:spMkLst>
        </pc:spChg>
        <pc:spChg chg="mod">
          <ac:chgData name="Prezerakos Georgios" userId="ea548587-b3cc-4d35-8e15-7608a7cc4b92" providerId="ADAL" clId="{5C36E104-B01B-4865-AB2D-D2039581AEB0}" dt="2024-03-04T14:40:18.947" v="4907" actId="20577"/>
          <ac:spMkLst>
            <pc:docMk/>
            <pc:sldMk cId="2303991498" sldId="321"/>
            <ac:spMk id="3" creationId="{03CA064B-76B0-303E-E2E4-87C6D27B9F07}"/>
          </ac:spMkLst>
        </pc:spChg>
        <pc:spChg chg="add mod">
          <ac:chgData name="Prezerakos Georgios" userId="ea548587-b3cc-4d35-8e15-7608a7cc4b92" providerId="ADAL" clId="{5C36E104-B01B-4865-AB2D-D2039581AEB0}" dt="2024-02-27T12:01:03.474" v="3054" actId="1076"/>
          <ac:spMkLst>
            <pc:docMk/>
            <pc:sldMk cId="2303991498" sldId="321"/>
            <ac:spMk id="5" creationId="{A66B914B-8DDB-F2B4-3A45-AAAC1A8CF957}"/>
          </ac:spMkLst>
        </pc:spChg>
        <pc:spChg chg="add mod">
          <ac:chgData name="Prezerakos Georgios" userId="ea548587-b3cc-4d35-8e15-7608a7cc4b92" providerId="ADAL" clId="{5C36E104-B01B-4865-AB2D-D2039581AEB0}" dt="2024-02-27T12:01:03.474" v="3054" actId="1076"/>
          <ac:spMkLst>
            <pc:docMk/>
            <pc:sldMk cId="2303991498" sldId="321"/>
            <ac:spMk id="6" creationId="{FD9BEE99-02D2-9BC3-D117-5E01E75BC6D7}"/>
          </ac:spMkLst>
        </pc:spChg>
        <pc:spChg chg="add mod">
          <ac:chgData name="Prezerakos Georgios" userId="ea548587-b3cc-4d35-8e15-7608a7cc4b92" providerId="ADAL" clId="{5C36E104-B01B-4865-AB2D-D2039581AEB0}" dt="2024-02-27T12:01:03.474" v="3054" actId="1076"/>
          <ac:spMkLst>
            <pc:docMk/>
            <pc:sldMk cId="2303991498" sldId="321"/>
            <ac:spMk id="7" creationId="{2877811D-8C29-841E-9D6A-D41F4B8304E1}"/>
          </ac:spMkLst>
        </pc:spChg>
        <pc:spChg chg="add mod">
          <ac:chgData name="Prezerakos Georgios" userId="ea548587-b3cc-4d35-8e15-7608a7cc4b92" providerId="ADAL" clId="{5C36E104-B01B-4865-AB2D-D2039581AEB0}" dt="2024-02-27T12:01:03.474" v="3054" actId="1076"/>
          <ac:spMkLst>
            <pc:docMk/>
            <pc:sldMk cId="2303991498" sldId="321"/>
            <ac:spMk id="8" creationId="{4E20D327-AB64-CCDC-1A7B-434BAAC86A2A}"/>
          </ac:spMkLst>
        </pc:spChg>
        <pc:spChg chg="add mod">
          <ac:chgData name="Prezerakos Georgios" userId="ea548587-b3cc-4d35-8e15-7608a7cc4b92" providerId="ADAL" clId="{5C36E104-B01B-4865-AB2D-D2039581AEB0}" dt="2024-02-27T12:01:03.474" v="3054" actId="1076"/>
          <ac:spMkLst>
            <pc:docMk/>
            <pc:sldMk cId="2303991498" sldId="321"/>
            <ac:spMk id="9" creationId="{69BBAFBD-C1A1-9C78-E50F-7041F465B184}"/>
          </ac:spMkLst>
        </pc:spChg>
        <pc:picChg chg="add mod">
          <ac:chgData name="Prezerakos Georgios" userId="ea548587-b3cc-4d35-8e15-7608a7cc4b92" providerId="ADAL" clId="{5C36E104-B01B-4865-AB2D-D2039581AEB0}" dt="2024-02-27T11:58:32.465" v="2759" actId="1076"/>
          <ac:picMkLst>
            <pc:docMk/>
            <pc:sldMk cId="2303991498" sldId="321"/>
            <ac:picMk id="4" creationId="{F2FF3506-8A51-1BED-BE1A-FFF42B0731FC}"/>
          </ac:picMkLst>
        </pc:picChg>
      </pc:sldChg>
      <pc:sldChg chg="addSp modSp new mod setBg">
        <pc:chgData name="Prezerakos Georgios" userId="ea548587-b3cc-4d35-8e15-7608a7cc4b92" providerId="ADAL" clId="{5C36E104-B01B-4865-AB2D-D2039581AEB0}" dt="2024-03-11T12:36:30.111" v="5324" actId="2710"/>
        <pc:sldMkLst>
          <pc:docMk/>
          <pc:sldMk cId="3908226332" sldId="322"/>
        </pc:sldMkLst>
        <pc:spChg chg="mod">
          <ac:chgData name="Prezerakos Georgios" userId="ea548587-b3cc-4d35-8e15-7608a7cc4b92" providerId="ADAL" clId="{5C36E104-B01B-4865-AB2D-D2039581AEB0}" dt="2024-03-11T12:36:23.680" v="5323" actId="26606"/>
          <ac:spMkLst>
            <pc:docMk/>
            <pc:sldMk cId="3908226332" sldId="322"/>
            <ac:spMk id="2" creationId="{343C5A36-25D3-A408-4081-8FC1BF3854ED}"/>
          </ac:spMkLst>
        </pc:spChg>
        <pc:spChg chg="mod">
          <ac:chgData name="Prezerakos Georgios" userId="ea548587-b3cc-4d35-8e15-7608a7cc4b92" providerId="ADAL" clId="{5C36E104-B01B-4865-AB2D-D2039581AEB0}" dt="2024-03-11T12:36:30.111" v="5324" actId="2710"/>
          <ac:spMkLst>
            <pc:docMk/>
            <pc:sldMk cId="3908226332" sldId="322"/>
            <ac:spMk id="3" creationId="{4B628930-1878-FF5E-FD7A-A3D82FA8435B}"/>
          </ac:spMkLst>
        </pc:spChg>
        <pc:spChg chg="add">
          <ac:chgData name="Prezerakos Georgios" userId="ea548587-b3cc-4d35-8e15-7608a7cc4b92" providerId="ADAL" clId="{5C36E104-B01B-4865-AB2D-D2039581AEB0}" dt="2024-03-11T12:36:23.680" v="5323" actId="26606"/>
          <ac:spMkLst>
            <pc:docMk/>
            <pc:sldMk cId="3908226332" sldId="322"/>
            <ac:spMk id="9" creationId="{2B258D2B-6AC3-4B3A-A87C-FD7E6517826E}"/>
          </ac:spMkLst>
        </pc:spChg>
        <pc:spChg chg="add">
          <ac:chgData name="Prezerakos Georgios" userId="ea548587-b3cc-4d35-8e15-7608a7cc4b92" providerId="ADAL" clId="{5C36E104-B01B-4865-AB2D-D2039581AEB0}" dt="2024-03-11T12:36:23.680" v="5323" actId="26606"/>
          <ac:spMkLst>
            <pc:docMk/>
            <pc:sldMk cId="3908226332" sldId="322"/>
            <ac:spMk id="11" creationId="{AA22AB8F-8672-4CA8-8E57-FDB5A32F1A34}"/>
          </ac:spMkLst>
        </pc:spChg>
        <pc:spChg chg="add">
          <ac:chgData name="Prezerakos Georgios" userId="ea548587-b3cc-4d35-8e15-7608a7cc4b92" providerId="ADAL" clId="{5C36E104-B01B-4865-AB2D-D2039581AEB0}" dt="2024-03-11T12:36:23.680" v="5323" actId="26606"/>
          <ac:spMkLst>
            <pc:docMk/>
            <pc:sldMk cId="3908226332" sldId="322"/>
            <ac:spMk id="13" creationId="{8D55DD8B-9BF9-4B91-A22D-2D3F2AEFF189}"/>
          </ac:spMkLst>
        </pc:spChg>
        <pc:picChg chg="add">
          <ac:chgData name="Prezerakos Georgios" userId="ea548587-b3cc-4d35-8e15-7608a7cc4b92" providerId="ADAL" clId="{5C36E104-B01B-4865-AB2D-D2039581AEB0}" dt="2024-03-11T12:36:23.680" v="5323" actId="26606"/>
          <ac:picMkLst>
            <pc:docMk/>
            <pc:sldMk cId="3908226332" sldId="322"/>
            <ac:picMk id="5" creationId="{26D09CF5-4170-6010-A596-5FA7B0DE3375}"/>
          </ac:picMkLst>
        </pc:picChg>
      </pc:sldChg>
      <pc:sldChg chg="addSp modSp new mod setBg">
        <pc:chgData name="Prezerakos Georgios" userId="ea548587-b3cc-4d35-8e15-7608a7cc4b92" providerId="ADAL" clId="{5C36E104-B01B-4865-AB2D-D2039581AEB0}" dt="2024-03-11T12:36:44.173" v="5327" actId="27636"/>
        <pc:sldMkLst>
          <pc:docMk/>
          <pc:sldMk cId="3753953041" sldId="323"/>
        </pc:sldMkLst>
        <pc:spChg chg="mod">
          <ac:chgData name="Prezerakos Georgios" userId="ea548587-b3cc-4d35-8e15-7608a7cc4b92" providerId="ADAL" clId="{5C36E104-B01B-4865-AB2D-D2039581AEB0}" dt="2024-03-11T12:36:38.436" v="5325" actId="26606"/>
          <ac:spMkLst>
            <pc:docMk/>
            <pc:sldMk cId="3753953041" sldId="323"/>
            <ac:spMk id="2" creationId="{A5CC72B0-B139-CFA1-527A-CBE73720DF56}"/>
          </ac:spMkLst>
        </pc:spChg>
        <pc:spChg chg="mod">
          <ac:chgData name="Prezerakos Georgios" userId="ea548587-b3cc-4d35-8e15-7608a7cc4b92" providerId="ADAL" clId="{5C36E104-B01B-4865-AB2D-D2039581AEB0}" dt="2024-03-11T12:36:44.173" v="5327" actId="27636"/>
          <ac:spMkLst>
            <pc:docMk/>
            <pc:sldMk cId="3753953041" sldId="323"/>
            <ac:spMk id="3" creationId="{7D228F79-6B27-4838-76AF-84A781874315}"/>
          </ac:spMkLst>
        </pc:spChg>
        <pc:spChg chg="add">
          <ac:chgData name="Prezerakos Georgios" userId="ea548587-b3cc-4d35-8e15-7608a7cc4b92" providerId="ADAL" clId="{5C36E104-B01B-4865-AB2D-D2039581AEB0}" dt="2024-03-11T12:36:38.436" v="5325" actId="26606"/>
          <ac:spMkLst>
            <pc:docMk/>
            <pc:sldMk cId="3753953041" sldId="323"/>
            <ac:spMk id="8" creationId="{19FE08D8-CEA0-461E-870A-02CD15D9B9D2}"/>
          </ac:spMkLst>
        </pc:spChg>
        <pc:spChg chg="add">
          <ac:chgData name="Prezerakos Georgios" userId="ea548587-b3cc-4d35-8e15-7608a7cc4b92" providerId="ADAL" clId="{5C36E104-B01B-4865-AB2D-D2039581AEB0}" dt="2024-03-11T12:36:38.436" v="5325" actId="26606"/>
          <ac:spMkLst>
            <pc:docMk/>
            <pc:sldMk cId="3753953041" sldId="323"/>
            <ac:spMk id="10" creationId="{2B982904-A46E-41DF-BA98-61E2300C7DCB}"/>
          </ac:spMkLst>
        </pc:spChg>
        <pc:spChg chg="add">
          <ac:chgData name="Prezerakos Georgios" userId="ea548587-b3cc-4d35-8e15-7608a7cc4b92" providerId="ADAL" clId="{5C36E104-B01B-4865-AB2D-D2039581AEB0}" dt="2024-03-11T12:36:38.436" v="5325" actId="26606"/>
          <ac:spMkLst>
            <pc:docMk/>
            <pc:sldMk cId="3753953041" sldId="323"/>
            <ac:spMk id="12" creationId="{27018161-547E-48F7-A0D9-272C9EA5B379}"/>
          </ac:spMkLst>
        </pc:spChg>
      </pc:sldChg>
      <pc:sldChg chg="addSp modSp new mod setBg">
        <pc:chgData name="Prezerakos Georgios" userId="ea548587-b3cc-4d35-8e15-7608a7cc4b92" providerId="ADAL" clId="{5C36E104-B01B-4865-AB2D-D2039581AEB0}" dt="2024-03-11T12:36:58.955" v="5329" actId="2710"/>
        <pc:sldMkLst>
          <pc:docMk/>
          <pc:sldMk cId="1257946528" sldId="324"/>
        </pc:sldMkLst>
        <pc:spChg chg="mod">
          <ac:chgData name="Prezerakos Georgios" userId="ea548587-b3cc-4d35-8e15-7608a7cc4b92" providerId="ADAL" clId="{5C36E104-B01B-4865-AB2D-D2039581AEB0}" dt="2024-03-11T12:36:52.270" v="5328" actId="26606"/>
          <ac:spMkLst>
            <pc:docMk/>
            <pc:sldMk cId="1257946528" sldId="324"/>
            <ac:spMk id="2" creationId="{ECFA3585-2FF4-C08E-5F18-07B1096889EC}"/>
          </ac:spMkLst>
        </pc:spChg>
        <pc:spChg chg="mod">
          <ac:chgData name="Prezerakos Georgios" userId="ea548587-b3cc-4d35-8e15-7608a7cc4b92" providerId="ADAL" clId="{5C36E104-B01B-4865-AB2D-D2039581AEB0}" dt="2024-03-11T12:36:58.955" v="5329" actId="2710"/>
          <ac:spMkLst>
            <pc:docMk/>
            <pc:sldMk cId="1257946528" sldId="324"/>
            <ac:spMk id="3" creationId="{A5736BF5-813D-80A5-2B51-0F2D1EFF7240}"/>
          </ac:spMkLst>
        </pc:spChg>
        <pc:spChg chg="add">
          <ac:chgData name="Prezerakos Georgios" userId="ea548587-b3cc-4d35-8e15-7608a7cc4b92" providerId="ADAL" clId="{5C36E104-B01B-4865-AB2D-D2039581AEB0}" dt="2024-03-11T12:36:52.270" v="5328" actId="26606"/>
          <ac:spMkLst>
            <pc:docMk/>
            <pc:sldMk cId="1257946528" sldId="324"/>
            <ac:spMk id="8" creationId="{19FE08D8-CEA0-461E-870A-02CD15D9B9D2}"/>
          </ac:spMkLst>
        </pc:spChg>
        <pc:spChg chg="add">
          <ac:chgData name="Prezerakos Georgios" userId="ea548587-b3cc-4d35-8e15-7608a7cc4b92" providerId="ADAL" clId="{5C36E104-B01B-4865-AB2D-D2039581AEB0}" dt="2024-03-11T12:36:52.270" v="5328" actId="26606"/>
          <ac:spMkLst>
            <pc:docMk/>
            <pc:sldMk cId="1257946528" sldId="324"/>
            <ac:spMk id="10" creationId="{2B982904-A46E-41DF-BA98-61E2300C7DCB}"/>
          </ac:spMkLst>
        </pc:spChg>
        <pc:spChg chg="add">
          <ac:chgData name="Prezerakos Georgios" userId="ea548587-b3cc-4d35-8e15-7608a7cc4b92" providerId="ADAL" clId="{5C36E104-B01B-4865-AB2D-D2039581AEB0}" dt="2024-03-11T12:36:52.270" v="5328" actId="26606"/>
          <ac:spMkLst>
            <pc:docMk/>
            <pc:sldMk cId="1257946528" sldId="324"/>
            <ac:spMk id="12" creationId="{27018161-547E-48F7-A0D9-272C9EA5B379}"/>
          </ac:spMkLst>
        </pc:spChg>
      </pc:sldChg>
      <pc:sldChg chg="modSp new mod">
        <pc:chgData name="Prezerakos Georgios" userId="ea548587-b3cc-4d35-8e15-7608a7cc4b92" providerId="ADAL" clId="{5C36E104-B01B-4865-AB2D-D2039581AEB0}" dt="2024-02-27T12:16:08.442" v="4427" actId="15"/>
        <pc:sldMkLst>
          <pc:docMk/>
          <pc:sldMk cId="558999315" sldId="325"/>
        </pc:sldMkLst>
        <pc:spChg chg="mod">
          <ac:chgData name="Prezerakos Georgios" userId="ea548587-b3cc-4d35-8e15-7608a7cc4b92" providerId="ADAL" clId="{5C36E104-B01B-4865-AB2D-D2039581AEB0}" dt="2024-02-27T12:14:04.715" v="4322" actId="20577"/>
          <ac:spMkLst>
            <pc:docMk/>
            <pc:sldMk cId="558999315" sldId="325"/>
            <ac:spMk id="2" creationId="{157F8EAF-9A9E-E060-8509-A16EED2B3133}"/>
          </ac:spMkLst>
        </pc:spChg>
        <pc:spChg chg="mod">
          <ac:chgData name="Prezerakos Georgios" userId="ea548587-b3cc-4d35-8e15-7608a7cc4b92" providerId="ADAL" clId="{5C36E104-B01B-4865-AB2D-D2039581AEB0}" dt="2024-02-27T12:16:08.442" v="4427" actId="15"/>
          <ac:spMkLst>
            <pc:docMk/>
            <pc:sldMk cId="558999315" sldId="325"/>
            <ac:spMk id="3" creationId="{4DFCFD48-661D-58A8-DD9B-88BA3E659443}"/>
          </ac:spMkLst>
        </pc:spChg>
      </pc:sldChg>
      <pc:sldChg chg="addSp modSp new mod setBg setClrOvrMap">
        <pc:chgData name="Prezerakos Georgios" userId="ea548587-b3cc-4d35-8e15-7608a7cc4b92" providerId="ADAL" clId="{5C36E104-B01B-4865-AB2D-D2039581AEB0}" dt="2024-03-11T12:38:02.474" v="5338" actId="2710"/>
        <pc:sldMkLst>
          <pc:docMk/>
          <pc:sldMk cId="395915091" sldId="326"/>
        </pc:sldMkLst>
        <pc:spChg chg="mod">
          <ac:chgData name="Prezerakos Georgios" userId="ea548587-b3cc-4d35-8e15-7608a7cc4b92" providerId="ADAL" clId="{5C36E104-B01B-4865-AB2D-D2039581AEB0}" dt="2024-03-11T12:37:56.677" v="5337" actId="26606"/>
          <ac:spMkLst>
            <pc:docMk/>
            <pc:sldMk cId="395915091" sldId="326"/>
            <ac:spMk id="2" creationId="{67B9D734-A387-664F-7BA1-D70EEFCBE5B7}"/>
          </ac:spMkLst>
        </pc:spChg>
        <pc:spChg chg="mod">
          <ac:chgData name="Prezerakos Georgios" userId="ea548587-b3cc-4d35-8e15-7608a7cc4b92" providerId="ADAL" clId="{5C36E104-B01B-4865-AB2D-D2039581AEB0}" dt="2024-03-11T12:38:02.474" v="5338" actId="2710"/>
          <ac:spMkLst>
            <pc:docMk/>
            <pc:sldMk cId="395915091" sldId="326"/>
            <ac:spMk id="3" creationId="{BE7DB7A9-D1E6-3CA4-536F-A4341E1EA86B}"/>
          </ac:spMkLst>
        </pc:spChg>
        <pc:spChg chg="add">
          <ac:chgData name="Prezerakos Georgios" userId="ea548587-b3cc-4d35-8e15-7608a7cc4b92" providerId="ADAL" clId="{5C36E104-B01B-4865-AB2D-D2039581AEB0}" dt="2024-03-11T12:37:56.677" v="5337" actId="26606"/>
          <ac:spMkLst>
            <pc:docMk/>
            <pc:sldMk cId="395915091" sldId="326"/>
            <ac:spMk id="8" creationId="{5BE0789E-91A7-4246-978E-A17FE1BF952A}"/>
          </ac:spMkLst>
        </pc:spChg>
        <pc:spChg chg="add">
          <ac:chgData name="Prezerakos Georgios" userId="ea548587-b3cc-4d35-8e15-7608a7cc4b92" providerId="ADAL" clId="{5C36E104-B01B-4865-AB2D-D2039581AEB0}" dt="2024-03-11T12:37:56.677" v="5337" actId="26606"/>
          <ac:spMkLst>
            <pc:docMk/>
            <pc:sldMk cId="395915091" sldId="326"/>
            <ac:spMk id="24" creationId="{15EDA122-4530-45D2-A70A-B1A967AAE566}"/>
          </ac:spMkLst>
        </pc:spChg>
        <pc:spChg chg="add">
          <ac:chgData name="Prezerakos Georgios" userId="ea548587-b3cc-4d35-8e15-7608a7cc4b92" providerId="ADAL" clId="{5C36E104-B01B-4865-AB2D-D2039581AEB0}" dt="2024-03-11T12:37:56.677" v="5337" actId="26606"/>
          <ac:spMkLst>
            <pc:docMk/>
            <pc:sldMk cId="395915091" sldId="326"/>
            <ac:spMk id="26" creationId="{9782F52E-0F94-4BFC-9F89-B054DDEAB9EF}"/>
          </ac:spMkLst>
        </pc:spChg>
        <pc:grpChg chg="add">
          <ac:chgData name="Prezerakos Georgios" userId="ea548587-b3cc-4d35-8e15-7608a7cc4b92" providerId="ADAL" clId="{5C36E104-B01B-4865-AB2D-D2039581AEB0}" dt="2024-03-11T12:37:56.677" v="5337" actId="26606"/>
          <ac:grpSpMkLst>
            <pc:docMk/>
            <pc:sldMk cId="395915091" sldId="326"/>
            <ac:grpSpMk id="10" creationId="{3C6C0BD2-8B3C-4042-B4EE-5DB7665A3736}"/>
          </ac:grpSpMkLst>
        </pc:grpChg>
      </pc:sldChg>
      <pc:sldChg chg="addSp delSp modSp new mod setBg addAnim">
        <pc:chgData name="Prezerakos Georgios" userId="ea548587-b3cc-4d35-8e15-7608a7cc4b92" providerId="ADAL" clId="{5C36E104-B01B-4865-AB2D-D2039581AEB0}" dt="2024-02-27T12:21:40.491" v="4724" actId="1076"/>
        <pc:sldMkLst>
          <pc:docMk/>
          <pc:sldMk cId="2377937603" sldId="327"/>
        </pc:sldMkLst>
        <pc:spChg chg="mod">
          <ac:chgData name="Prezerakos Georgios" userId="ea548587-b3cc-4d35-8e15-7608a7cc4b92" providerId="ADAL" clId="{5C36E104-B01B-4865-AB2D-D2039581AEB0}" dt="2024-02-27T12:21:16.302" v="4717" actId="26606"/>
          <ac:spMkLst>
            <pc:docMk/>
            <pc:sldMk cId="2377937603" sldId="327"/>
            <ac:spMk id="2" creationId="{0E9F73E3-5FDE-B289-0F94-AA516C3FA707}"/>
          </ac:spMkLst>
        </pc:spChg>
        <pc:spChg chg="del">
          <ac:chgData name="Prezerakos Georgios" userId="ea548587-b3cc-4d35-8e15-7608a7cc4b92" providerId="ADAL" clId="{5C36E104-B01B-4865-AB2D-D2039581AEB0}" dt="2024-02-27T12:20:26.796" v="4712" actId="478"/>
          <ac:spMkLst>
            <pc:docMk/>
            <pc:sldMk cId="2377937603" sldId="327"/>
            <ac:spMk id="3" creationId="{B9208A57-4D14-0CA2-DE21-D98CEB865DEA}"/>
          </ac:spMkLst>
        </pc:spChg>
        <pc:spChg chg="add">
          <ac:chgData name="Prezerakos Georgios" userId="ea548587-b3cc-4d35-8e15-7608a7cc4b92" providerId="ADAL" clId="{5C36E104-B01B-4865-AB2D-D2039581AEB0}" dt="2024-02-27T12:21:16.302" v="4717" actId="26606"/>
          <ac:spMkLst>
            <pc:docMk/>
            <pc:sldMk cId="2377937603" sldId="327"/>
            <ac:spMk id="38" creationId="{4EB21FA6-8B6A-4699-8408-91E69980018A}"/>
          </ac:spMkLst>
        </pc:spChg>
        <pc:spChg chg="add">
          <ac:chgData name="Prezerakos Georgios" userId="ea548587-b3cc-4d35-8e15-7608a7cc4b92" providerId="ADAL" clId="{5C36E104-B01B-4865-AB2D-D2039581AEB0}" dt="2024-02-27T12:21:16.302" v="4717" actId="26606"/>
          <ac:spMkLst>
            <pc:docMk/>
            <pc:sldMk cId="2377937603" sldId="327"/>
            <ac:spMk id="40" creationId="{BA1AABB7-0FD0-4445-8B8B-7A0C680C5CE8}"/>
          </ac:spMkLst>
        </pc:spChg>
        <pc:grpChg chg="add">
          <ac:chgData name="Prezerakos Georgios" userId="ea548587-b3cc-4d35-8e15-7608a7cc4b92" providerId="ADAL" clId="{5C36E104-B01B-4865-AB2D-D2039581AEB0}" dt="2024-02-27T12:21:16.302" v="4717" actId="26606"/>
          <ac:grpSpMkLst>
            <pc:docMk/>
            <pc:sldMk cId="2377937603" sldId="327"/>
            <ac:grpSpMk id="10" creationId="{F27737A0-D7E0-4415-8E90-FD4F69E76C19}"/>
          </ac:grpSpMkLst>
        </pc:grpChg>
        <pc:grpChg chg="add">
          <ac:chgData name="Prezerakos Georgios" userId="ea548587-b3cc-4d35-8e15-7608a7cc4b92" providerId="ADAL" clId="{5C36E104-B01B-4865-AB2D-D2039581AEB0}" dt="2024-02-27T12:21:16.302" v="4717" actId="26606"/>
          <ac:grpSpMkLst>
            <pc:docMk/>
            <pc:sldMk cId="2377937603" sldId="327"/>
            <ac:grpSpMk id="24" creationId="{57D8AB18-1DD7-4D60-B9FA-190B47BB267A}"/>
          </ac:grpSpMkLst>
        </pc:grpChg>
        <pc:picChg chg="add del mod">
          <ac:chgData name="Prezerakos Georgios" userId="ea548587-b3cc-4d35-8e15-7608a7cc4b92" providerId="ADAL" clId="{5C36E104-B01B-4865-AB2D-D2039581AEB0}" dt="2024-02-27T12:21:24.617" v="4720" actId="478"/>
          <ac:picMkLst>
            <pc:docMk/>
            <pc:sldMk cId="2377937603" sldId="327"/>
            <ac:picMk id="5" creationId="{C680E872-07E5-7BF8-9164-2521901A64EC}"/>
          </ac:picMkLst>
        </pc:picChg>
        <pc:picChg chg="add mod">
          <ac:chgData name="Prezerakos Georgios" userId="ea548587-b3cc-4d35-8e15-7608a7cc4b92" providerId="ADAL" clId="{5C36E104-B01B-4865-AB2D-D2039581AEB0}" dt="2024-02-27T12:21:40.491" v="4724" actId="1076"/>
          <ac:picMkLst>
            <pc:docMk/>
            <pc:sldMk cId="2377937603" sldId="327"/>
            <ac:picMk id="7" creationId="{89FFBBCA-BF8E-D25C-97C1-0700EDF9DD50}"/>
          </ac:picMkLst>
        </pc:picChg>
      </pc:sldChg>
      <pc:sldChg chg="addSp modSp new mod setBg setClrOvrMap">
        <pc:chgData name="Prezerakos Georgios" userId="ea548587-b3cc-4d35-8e15-7608a7cc4b92" providerId="ADAL" clId="{5C36E104-B01B-4865-AB2D-D2039581AEB0}" dt="2024-03-11T12:38:16.688" v="5340" actId="2710"/>
        <pc:sldMkLst>
          <pc:docMk/>
          <pc:sldMk cId="3235162521" sldId="328"/>
        </pc:sldMkLst>
        <pc:spChg chg="mod">
          <ac:chgData name="Prezerakos Georgios" userId="ea548587-b3cc-4d35-8e15-7608a7cc4b92" providerId="ADAL" clId="{5C36E104-B01B-4865-AB2D-D2039581AEB0}" dt="2024-03-11T12:38:11.132" v="5339" actId="26606"/>
          <ac:spMkLst>
            <pc:docMk/>
            <pc:sldMk cId="3235162521" sldId="328"/>
            <ac:spMk id="2" creationId="{11A17B90-8FF7-46EB-FD37-F0F5C79C9A9E}"/>
          </ac:spMkLst>
        </pc:spChg>
        <pc:spChg chg="mod">
          <ac:chgData name="Prezerakos Georgios" userId="ea548587-b3cc-4d35-8e15-7608a7cc4b92" providerId="ADAL" clId="{5C36E104-B01B-4865-AB2D-D2039581AEB0}" dt="2024-03-11T12:38:16.688" v="5340" actId="2710"/>
          <ac:spMkLst>
            <pc:docMk/>
            <pc:sldMk cId="3235162521" sldId="328"/>
            <ac:spMk id="3" creationId="{468D0B64-BA2D-E512-7FB5-6BA05653A6EA}"/>
          </ac:spMkLst>
        </pc:spChg>
        <pc:spChg chg="add">
          <ac:chgData name="Prezerakos Georgios" userId="ea548587-b3cc-4d35-8e15-7608a7cc4b92" providerId="ADAL" clId="{5C36E104-B01B-4865-AB2D-D2039581AEB0}" dt="2024-03-11T12:38:11.132" v="5339" actId="26606"/>
          <ac:spMkLst>
            <pc:docMk/>
            <pc:sldMk cId="3235162521" sldId="328"/>
            <ac:spMk id="8" creationId="{5BE0789E-91A7-4246-978E-A17FE1BF952A}"/>
          </ac:spMkLst>
        </pc:spChg>
        <pc:spChg chg="add">
          <ac:chgData name="Prezerakos Georgios" userId="ea548587-b3cc-4d35-8e15-7608a7cc4b92" providerId="ADAL" clId="{5C36E104-B01B-4865-AB2D-D2039581AEB0}" dt="2024-03-11T12:38:11.132" v="5339" actId="26606"/>
          <ac:spMkLst>
            <pc:docMk/>
            <pc:sldMk cId="3235162521" sldId="328"/>
            <ac:spMk id="24" creationId="{15EDA122-4530-45D2-A70A-B1A967AAE566}"/>
          </ac:spMkLst>
        </pc:spChg>
        <pc:spChg chg="add">
          <ac:chgData name="Prezerakos Georgios" userId="ea548587-b3cc-4d35-8e15-7608a7cc4b92" providerId="ADAL" clId="{5C36E104-B01B-4865-AB2D-D2039581AEB0}" dt="2024-03-11T12:38:11.132" v="5339" actId="26606"/>
          <ac:spMkLst>
            <pc:docMk/>
            <pc:sldMk cId="3235162521" sldId="328"/>
            <ac:spMk id="26" creationId="{9782F52E-0F94-4BFC-9F89-B054DDEAB9EF}"/>
          </ac:spMkLst>
        </pc:spChg>
        <pc:grpChg chg="add">
          <ac:chgData name="Prezerakos Georgios" userId="ea548587-b3cc-4d35-8e15-7608a7cc4b92" providerId="ADAL" clId="{5C36E104-B01B-4865-AB2D-D2039581AEB0}" dt="2024-03-11T12:38:11.132" v="5339" actId="26606"/>
          <ac:grpSpMkLst>
            <pc:docMk/>
            <pc:sldMk cId="3235162521" sldId="328"/>
            <ac:grpSpMk id="10" creationId="{3C6C0BD2-8B3C-4042-B4EE-5DB7665A3736}"/>
          </ac:grpSpMkLst>
        </pc:grpChg>
      </pc:sldChg>
      <pc:sldChg chg="addSp delSp modSp new mod">
        <pc:chgData name="Prezerakos Georgios" userId="ea548587-b3cc-4d35-8e15-7608a7cc4b92" providerId="ADAL" clId="{5C36E104-B01B-4865-AB2D-D2039581AEB0}" dt="2024-03-04T14:46:34.348" v="4938" actId="20577"/>
        <pc:sldMkLst>
          <pc:docMk/>
          <pc:sldMk cId="3838306802" sldId="329"/>
        </pc:sldMkLst>
        <pc:spChg chg="mod">
          <ac:chgData name="Prezerakos Georgios" userId="ea548587-b3cc-4d35-8e15-7608a7cc4b92" providerId="ADAL" clId="{5C36E104-B01B-4865-AB2D-D2039581AEB0}" dt="2024-03-04T14:42:46.188" v="4931" actId="20577"/>
          <ac:spMkLst>
            <pc:docMk/>
            <pc:sldMk cId="3838306802" sldId="329"/>
            <ac:spMk id="2" creationId="{C0F68B6E-F47C-7420-9B31-072446638192}"/>
          </ac:spMkLst>
        </pc:spChg>
        <pc:spChg chg="del">
          <ac:chgData name="Prezerakos Georgios" userId="ea548587-b3cc-4d35-8e15-7608a7cc4b92" providerId="ADAL" clId="{5C36E104-B01B-4865-AB2D-D2039581AEB0}" dt="2024-03-04T14:42:49.197" v="4932" actId="478"/>
          <ac:spMkLst>
            <pc:docMk/>
            <pc:sldMk cId="3838306802" sldId="329"/>
            <ac:spMk id="3" creationId="{4B949EAA-7041-E728-7DDE-55DDF3D5749D}"/>
          </ac:spMkLst>
        </pc:spChg>
        <pc:spChg chg="add mod">
          <ac:chgData name="Prezerakos Georgios" userId="ea548587-b3cc-4d35-8e15-7608a7cc4b92" providerId="ADAL" clId="{5C36E104-B01B-4865-AB2D-D2039581AEB0}" dt="2024-03-04T14:46:34.348" v="4938" actId="20577"/>
          <ac:spMkLst>
            <pc:docMk/>
            <pc:sldMk cId="3838306802" sldId="329"/>
            <ac:spMk id="6" creationId="{01B4F4AC-D659-115E-D1E2-1F89579521ED}"/>
          </ac:spMkLst>
        </pc:spChg>
        <pc:picChg chg="add mod">
          <ac:chgData name="Prezerakos Georgios" userId="ea548587-b3cc-4d35-8e15-7608a7cc4b92" providerId="ADAL" clId="{5C36E104-B01B-4865-AB2D-D2039581AEB0}" dt="2024-03-04T14:45:56.373" v="4934" actId="27614"/>
          <ac:picMkLst>
            <pc:docMk/>
            <pc:sldMk cId="3838306802" sldId="329"/>
            <ac:picMk id="5" creationId="{E191AEDB-0FDB-4E0B-915F-2B0447A9FE93}"/>
          </ac:picMkLst>
        </pc:picChg>
      </pc:sldChg>
      <pc:sldChg chg="addSp delSp modSp add mod">
        <pc:chgData name="Prezerakos Georgios" userId="ea548587-b3cc-4d35-8e15-7608a7cc4b92" providerId="ADAL" clId="{5C36E104-B01B-4865-AB2D-D2039581AEB0}" dt="2024-03-04T15:10:03.051" v="5147" actId="1076"/>
        <pc:sldMkLst>
          <pc:docMk/>
          <pc:sldMk cId="1655925887" sldId="330"/>
        </pc:sldMkLst>
        <pc:spChg chg="mod">
          <ac:chgData name="Prezerakos Georgios" userId="ea548587-b3cc-4d35-8e15-7608a7cc4b92" providerId="ADAL" clId="{5C36E104-B01B-4865-AB2D-D2039581AEB0}" dt="2024-03-04T15:08:54.873" v="5141" actId="20577"/>
          <ac:spMkLst>
            <pc:docMk/>
            <pc:sldMk cId="1655925887" sldId="330"/>
            <ac:spMk id="2" creationId="{DBD2D58B-D4D1-52E9-86E9-2CC0D83CE6BC}"/>
          </ac:spMkLst>
        </pc:spChg>
        <pc:spChg chg="del">
          <ac:chgData name="Prezerakos Georgios" userId="ea548587-b3cc-4d35-8e15-7608a7cc4b92" providerId="ADAL" clId="{5C36E104-B01B-4865-AB2D-D2039581AEB0}" dt="2024-03-04T15:08:59.221" v="5142" actId="478"/>
          <ac:spMkLst>
            <pc:docMk/>
            <pc:sldMk cId="1655925887" sldId="330"/>
            <ac:spMk id="3" creationId="{3C91A7CB-DD05-FA63-5BBA-5A957CD5922C}"/>
          </ac:spMkLst>
        </pc:spChg>
        <pc:spChg chg="add del mod">
          <ac:chgData name="Prezerakos Georgios" userId="ea548587-b3cc-4d35-8e15-7608a7cc4b92" providerId="ADAL" clId="{5C36E104-B01B-4865-AB2D-D2039581AEB0}" dt="2024-03-04T15:09:05.702" v="5143" actId="478"/>
          <ac:spMkLst>
            <pc:docMk/>
            <pc:sldMk cId="1655925887" sldId="330"/>
            <ac:spMk id="5" creationId="{F052F3C6-E149-E356-2B2F-4F0D9005C034}"/>
          </ac:spMkLst>
        </pc:spChg>
        <pc:picChg chg="add mod">
          <ac:chgData name="Prezerakos Georgios" userId="ea548587-b3cc-4d35-8e15-7608a7cc4b92" providerId="ADAL" clId="{5C36E104-B01B-4865-AB2D-D2039581AEB0}" dt="2024-03-04T15:10:03.051" v="5147" actId="1076"/>
          <ac:picMkLst>
            <pc:docMk/>
            <pc:sldMk cId="1655925887" sldId="330"/>
            <ac:picMk id="6" creationId="{AAFAA6FC-B3CD-3B1F-6666-7C618B72E0F5}"/>
          </ac:picMkLst>
        </pc:picChg>
      </pc:sldChg>
      <pc:sldChg chg="modSp new del mod">
        <pc:chgData name="Prezerakos Georgios" userId="ea548587-b3cc-4d35-8e15-7608a7cc4b92" providerId="ADAL" clId="{5C36E104-B01B-4865-AB2D-D2039581AEB0}" dt="2024-03-11T12:35:57.005" v="5318" actId="2696"/>
        <pc:sldMkLst>
          <pc:docMk/>
          <pc:sldMk cId="1045592881" sldId="331"/>
        </pc:sldMkLst>
        <pc:spChg chg="mod">
          <ac:chgData name="Prezerakos Georgios" userId="ea548587-b3cc-4d35-8e15-7608a7cc4b92" providerId="ADAL" clId="{5C36E104-B01B-4865-AB2D-D2039581AEB0}" dt="2024-03-04T19:07:43.291" v="5244" actId="20577"/>
          <ac:spMkLst>
            <pc:docMk/>
            <pc:sldMk cId="1045592881" sldId="331"/>
            <ac:spMk id="3" creationId="{73A9D242-0775-CF2D-64DA-A0F11A56E323}"/>
          </ac:spMkLst>
        </pc:spChg>
      </pc:sldChg>
      <pc:sldChg chg="addSp delSp modSp new mod">
        <pc:chgData name="Prezerakos Georgios" userId="ea548587-b3cc-4d35-8e15-7608a7cc4b92" providerId="ADAL" clId="{5C36E104-B01B-4865-AB2D-D2039581AEB0}" dt="2024-03-11T12:31:20.785" v="5298" actId="14100"/>
        <pc:sldMkLst>
          <pc:docMk/>
          <pc:sldMk cId="3503194232" sldId="332"/>
        </pc:sldMkLst>
        <pc:spChg chg="mod">
          <ac:chgData name="Prezerakos Georgios" userId="ea548587-b3cc-4d35-8e15-7608a7cc4b92" providerId="ADAL" clId="{5C36E104-B01B-4865-AB2D-D2039581AEB0}" dt="2024-03-11T12:30:38.382" v="5294" actId="20577"/>
          <ac:spMkLst>
            <pc:docMk/>
            <pc:sldMk cId="3503194232" sldId="332"/>
            <ac:spMk id="2" creationId="{FC8A2399-9486-4F10-1AA9-A5320F90CABC}"/>
          </ac:spMkLst>
        </pc:spChg>
        <pc:spChg chg="del">
          <ac:chgData name="Prezerakos Georgios" userId="ea548587-b3cc-4d35-8e15-7608a7cc4b92" providerId="ADAL" clId="{5C36E104-B01B-4865-AB2D-D2039581AEB0}" dt="2024-03-11T12:30:42.134" v="5295" actId="478"/>
          <ac:spMkLst>
            <pc:docMk/>
            <pc:sldMk cId="3503194232" sldId="332"/>
            <ac:spMk id="3" creationId="{75F02BFB-3B92-EB42-4719-788711F8406B}"/>
          </ac:spMkLst>
        </pc:spChg>
        <pc:picChg chg="add mod">
          <ac:chgData name="Prezerakos Georgios" userId="ea548587-b3cc-4d35-8e15-7608a7cc4b92" providerId="ADAL" clId="{5C36E104-B01B-4865-AB2D-D2039581AEB0}" dt="2024-03-11T12:31:20.785" v="5298" actId="14100"/>
          <ac:picMkLst>
            <pc:docMk/>
            <pc:sldMk cId="3503194232" sldId="332"/>
            <ac:picMk id="5" creationId="{D0C0AB2C-81AD-A3EB-703B-D1EA737949FB}"/>
          </ac:picMkLst>
        </pc:picChg>
      </pc:sldChg>
    </pc:docChg>
  </pc:docChgLst>
  <pc:docChgLst>
    <pc:chgData name="Prezerakos Georgios" userId="ea548587-b3cc-4d35-8e15-7608a7cc4b92" providerId="ADAL" clId="{59B5BF6B-8EBE-4275-B8E7-E7481551698E}"/>
    <pc:docChg chg="custSel addSld modSld">
      <pc:chgData name="Prezerakos Georgios" userId="ea548587-b3cc-4d35-8e15-7608a7cc4b92" providerId="ADAL" clId="{59B5BF6B-8EBE-4275-B8E7-E7481551698E}" dt="2024-01-25T16:32:10.441" v="657" actId="108"/>
      <pc:docMkLst>
        <pc:docMk/>
      </pc:docMkLst>
      <pc:sldChg chg="modSp new mod">
        <pc:chgData name="Prezerakos Georgios" userId="ea548587-b3cc-4d35-8e15-7608a7cc4b92" providerId="ADAL" clId="{59B5BF6B-8EBE-4275-B8E7-E7481551698E}" dt="2024-01-25T15:42:17.001" v="8" actId="20577"/>
        <pc:sldMkLst>
          <pc:docMk/>
          <pc:sldMk cId="3816012677" sldId="256"/>
        </pc:sldMkLst>
        <pc:spChg chg="mod">
          <ac:chgData name="Prezerakos Georgios" userId="ea548587-b3cc-4d35-8e15-7608a7cc4b92" providerId="ADAL" clId="{59B5BF6B-8EBE-4275-B8E7-E7481551698E}" dt="2024-01-25T15:42:17.001" v="8" actId="20577"/>
          <ac:spMkLst>
            <pc:docMk/>
            <pc:sldMk cId="3816012677" sldId="256"/>
            <ac:spMk id="2" creationId="{639B6460-9408-A24C-7680-DB2A3146C878}"/>
          </ac:spMkLst>
        </pc:spChg>
      </pc:sldChg>
      <pc:sldChg chg="modSp new mod">
        <pc:chgData name="Prezerakos Georgios" userId="ea548587-b3cc-4d35-8e15-7608a7cc4b92" providerId="ADAL" clId="{59B5BF6B-8EBE-4275-B8E7-E7481551698E}" dt="2024-01-25T15:53:46.616" v="83" actId="20577"/>
        <pc:sldMkLst>
          <pc:docMk/>
          <pc:sldMk cId="2711061327" sldId="257"/>
        </pc:sldMkLst>
        <pc:spChg chg="mod">
          <ac:chgData name="Prezerakos Georgios" userId="ea548587-b3cc-4d35-8e15-7608a7cc4b92" providerId="ADAL" clId="{59B5BF6B-8EBE-4275-B8E7-E7481551698E}" dt="2024-01-25T15:53:40.006" v="80" actId="20577"/>
          <ac:spMkLst>
            <pc:docMk/>
            <pc:sldMk cId="2711061327" sldId="257"/>
            <ac:spMk id="2" creationId="{B64016C8-2554-94AF-EC22-5CFC80735364}"/>
          </ac:spMkLst>
        </pc:spChg>
        <pc:spChg chg="mod">
          <ac:chgData name="Prezerakos Georgios" userId="ea548587-b3cc-4d35-8e15-7608a7cc4b92" providerId="ADAL" clId="{59B5BF6B-8EBE-4275-B8E7-E7481551698E}" dt="2024-01-25T15:53:46.616" v="83" actId="20577"/>
          <ac:spMkLst>
            <pc:docMk/>
            <pc:sldMk cId="2711061327" sldId="257"/>
            <ac:spMk id="3" creationId="{77D6163E-5294-E630-6695-846495200E7E}"/>
          </ac:spMkLst>
        </pc:spChg>
      </pc:sldChg>
      <pc:sldChg chg="modSp new mod">
        <pc:chgData name="Prezerakos Georgios" userId="ea548587-b3cc-4d35-8e15-7608a7cc4b92" providerId="ADAL" clId="{59B5BF6B-8EBE-4275-B8E7-E7481551698E}" dt="2024-01-25T15:51:36.434" v="47" actId="27636"/>
        <pc:sldMkLst>
          <pc:docMk/>
          <pc:sldMk cId="3049225911" sldId="258"/>
        </pc:sldMkLst>
        <pc:spChg chg="mod">
          <ac:chgData name="Prezerakos Georgios" userId="ea548587-b3cc-4d35-8e15-7608a7cc4b92" providerId="ADAL" clId="{59B5BF6B-8EBE-4275-B8E7-E7481551698E}" dt="2024-01-25T15:51:32.015" v="45" actId="20577"/>
          <ac:spMkLst>
            <pc:docMk/>
            <pc:sldMk cId="3049225911" sldId="258"/>
            <ac:spMk id="2" creationId="{B99935B0-5E42-9494-A6B5-A8F1551F9ADF}"/>
          </ac:spMkLst>
        </pc:spChg>
        <pc:spChg chg="mod">
          <ac:chgData name="Prezerakos Georgios" userId="ea548587-b3cc-4d35-8e15-7608a7cc4b92" providerId="ADAL" clId="{59B5BF6B-8EBE-4275-B8E7-E7481551698E}" dt="2024-01-25T15:51:36.434" v="47" actId="27636"/>
          <ac:spMkLst>
            <pc:docMk/>
            <pc:sldMk cId="3049225911" sldId="258"/>
            <ac:spMk id="3" creationId="{BBFBF202-6862-4ED9-6263-96796186D4E0}"/>
          </ac:spMkLst>
        </pc:spChg>
      </pc:sldChg>
      <pc:sldChg chg="modSp new mod">
        <pc:chgData name="Prezerakos Georgios" userId="ea548587-b3cc-4d35-8e15-7608a7cc4b92" providerId="ADAL" clId="{59B5BF6B-8EBE-4275-B8E7-E7481551698E}" dt="2024-01-25T15:54:51.693" v="94"/>
        <pc:sldMkLst>
          <pc:docMk/>
          <pc:sldMk cId="3826159509" sldId="259"/>
        </pc:sldMkLst>
        <pc:spChg chg="mod">
          <ac:chgData name="Prezerakos Georgios" userId="ea548587-b3cc-4d35-8e15-7608a7cc4b92" providerId="ADAL" clId="{59B5BF6B-8EBE-4275-B8E7-E7481551698E}" dt="2024-01-25T15:54:47.910" v="93" actId="20577"/>
          <ac:spMkLst>
            <pc:docMk/>
            <pc:sldMk cId="3826159509" sldId="259"/>
            <ac:spMk id="2" creationId="{9F188F0E-8B91-7A65-BC84-3D5D2ABD97DB}"/>
          </ac:spMkLst>
        </pc:spChg>
        <pc:spChg chg="mod">
          <ac:chgData name="Prezerakos Georgios" userId="ea548587-b3cc-4d35-8e15-7608a7cc4b92" providerId="ADAL" clId="{59B5BF6B-8EBE-4275-B8E7-E7481551698E}" dt="2024-01-25T15:54:51.693" v="94"/>
          <ac:spMkLst>
            <pc:docMk/>
            <pc:sldMk cId="3826159509" sldId="259"/>
            <ac:spMk id="3" creationId="{FC54311A-F004-7455-6252-841013760492}"/>
          </ac:spMkLst>
        </pc:spChg>
      </pc:sldChg>
      <pc:sldChg chg="modSp new mod">
        <pc:chgData name="Prezerakos Georgios" userId="ea548587-b3cc-4d35-8e15-7608a7cc4b92" providerId="ADAL" clId="{59B5BF6B-8EBE-4275-B8E7-E7481551698E}" dt="2024-01-25T15:57:50.154" v="115" actId="27636"/>
        <pc:sldMkLst>
          <pc:docMk/>
          <pc:sldMk cId="244033161" sldId="260"/>
        </pc:sldMkLst>
        <pc:spChg chg="mod">
          <ac:chgData name="Prezerakos Georgios" userId="ea548587-b3cc-4d35-8e15-7608a7cc4b92" providerId="ADAL" clId="{59B5BF6B-8EBE-4275-B8E7-E7481551698E}" dt="2024-01-25T15:57:13.349" v="104" actId="20577"/>
          <ac:spMkLst>
            <pc:docMk/>
            <pc:sldMk cId="244033161" sldId="260"/>
            <ac:spMk id="2" creationId="{6EE7652A-7BC4-1ED3-393E-B36FA22772E4}"/>
          </ac:spMkLst>
        </pc:spChg>
        <pc:spChg chg="mod">
          <ac:chgData name="Prezerakos Georgios" userId="ea548587-b3cc-4d35-8e15-7608a7cc4b92" providerId="ADAL" clId="{59B5BF6B-8EBE-4275-B8E7-E7481551698E}" dt="2024-01-25T15:57:50.154" v="115" actId="27636"/>
          <ac:spMkLst>
            <pc:docMk/>
            <pc:sldMk cId="244033161" sldId="260"/>
            <ac:spMk id="3" creationId="{E65FF227-C595-B8E2-28A9-477CF6D1973F}"/>
          </ac:spMkLst>
        </pc:spChg>
      </pc:sldChg>
      <pc:sldChg chg="modSp new mod">
        <pc:chgData name="Prezerakos Georgios" userId="ea548587-b3cc-4d35-8e15-7608a7cc4b92" providerId="ADAL" clId="{59B5BF6B-8EBE-4275-B8E7-E7481551698E}" dt="2024-01-25T15:58:28.781" v="128" actId="27636"/>
        <pc:sldMkLst>
          <pc:docMk/>
          <pc:sldMk cId="220587646" sldId="261"/>
        </pc:sldMkLst>
        <pc:spChg chg="mod">
          <ac:chgData name="Prezerakos Georgios" userId="ea548587-b3cc-4d35-8e15-7608a7cc4b92" providerId="ADAL" clId="{59B5BF6B-8EBE-4275-B8E7-E7481551698E}" dt="2024-01-25T15:58:16.258" v="122" actId="20577"/>
          <ac:spMkLst>
            <pc:docMk/>
            <pc:sldMk cId="220587646" sldId="261"/>
            <ac:spMk id="2" creationId="{056AEC4E-FB4A-C9AB-06FB-03CC58908DBC}"/>
          </ac:spMkLst>
        </pc:spChg>
        <pc:spChg chg="mod">
          <ac:chgData name="Prezerakos Georgios" userId="ea548587-b3cc-4d35-8e15-7608a7cc4b92" providerId="ADAL" clId="{59B5BF6B-8EBE-4275-B8E7-E7481551698E}" dt="2024-01-25T15:58:28.781" v="128" actId="27636"/>
          <ac:spMkLst>
            <pc:docMk/>
            <pc:sldMk cId="220587646" sldId="261"/>
            <ac:spMk id="3" creationId="{DA893BDD-59D7-C5F6-C62E-236A40D07FB9}"/>
          </ac:spMkLst>
        </pc:spChg>
      </pc:sldChg>
      <pc:sldChg chg="modSp new mod">
        <pc:chgData name="Prezerakos Georgios" userId="ea548587-b3cc-4d35-8e15-7608a7cc4b92" providerId="ADAL" clId="{59B5BF6B-8EBE-4275-B8E7-E7481551698E}" dt="2024-01-25T16:00:32.398" v="144" actId="20577"/>
        <pc:sldMkLst>
          <pc:docMk/>
          <pc:sldMk cId="429638405" sldId="262"/>
        </pc:sldMkLst>
        <pc:spChg chg="mod">
          <ac:chgData name="Prezerakos Georgios" userId="ea548587-b3cc-4d35-8e15-7608a7cc4b92" providerId="ADAL" clId="{59B5BF6B-8EBE-4275-B8E7-E7481551698E}" dt="2024-01-25T16:00:19.661" v="138" actId="20577"/>
          <ac:spMkLst>
            <pc:docMk/>
            <pc:sldMk cId="429638405" sldId="262"/>
            <ac:spMk id="2" creationId="{1761C77C-27C7-7F39-99C1-49900E0BF5DC}"/>
          </ac:spMkLst>
        </pc:spChg>
        <pc:spChg chg="mod">
          <ac:chgData name="Prezerakos Georgios" userId="ea548587-b3cc-4d35-8e15-7608a7cc4b92" providerId="ADAL" clId="{59B5BF6B-8EBE-4275-B8E7-E7481551698E}" dt="2024-01-25T16:00:32.398" v="144" actId="20577"/>
          <ac:spMkLst>
            <pc:docMk/>
            <pc:sldMk cId="429638405" sldId="262"/>
            <ac:spMk id="3" creationId="{3AB04CE7-D806-AC48-254A-8F102C0EFAD7}"/>
          </ac:spMkLst>
        </pc:spChg>
      </pc:sldChg>
      <pc:sldChg chg="addSp modSp new mod modClrScheme chgLayout">
        <pc:chgData name="Prezerakos Georgios" userId="ea548587-b3cc-4d35-8e15-7608a7cc4b92" providerId="ADAL" clId="{59B5BF6B-8EBE-4275-B8E7-E7481551698E}" dt="2024-01-25T16:04:16.159" v="228" actId="15"/>
        <pc:sldMkLst>
          <pc:docMk/>
          <pc:sldMk cId="1672460065" sldId="263"/>
        </pc:sldMkLst>
        <pc:spChg chg="mod ord">
          <ac:chgData name="Prezerakos Georgios" userId="ea548587-b3cc-4d35-8e15-7608a7cc4b92" providerId="ADAL" clId="{59B5BF6B-8EBE-4275-B8E7-E7481551698E}" dt="2024-01-25T16:03:04.010" v="189" actId="700"/>
          <ac:spMkLst>
            <pc:docMk/>
            <pc:sldMk cId="1672460065" sldId="263"/>
            <ac:spMk id="2" creationId="{C5842E4A-26D2-2571-B239-FD8BC3541D14}"/>
          </ac:spMkLst>
        </pc:spChg>
        <pc:spChg chg="mod ord">
          <ac:chgData name="Prezerakos Georgios" userId="ea548587-b3cc-4d35-8e15-7608a7cc4b92" providerId="ADAL" clId="{59B5BF6B-8EBE-4275-B8E7-E7481551698E}" dt="2024-01-25T16:03:09.986" v="194" actId="27636"/>
          <ac:spMkLst>
            <pc:docMk/>
            <pc:sldMk cId="1672460065" sldId="263"/>
            <ac:spMk id="3" creationId="{7C330FF0-2B2D-99EC-A629-2821F75F68E3}"/>
          </ac:spMkLst>
        </pc:spChg>
        <pc:spChg chg="add mod ord">
          <ac:chgData name="Prezerakos Georgios" userId="ea548587-b3cc-4d35-8e15-7608a7cc4b92" providerId="ADAL" clId="{59B5BF6B-8EBE-4275-B8E7-E7481551698E}" dt="2024-01-25T16:04:16.159" v="228" actId="15"/>
          <ac:spMkLst>
            <pc:docMk/>
            <pc:sldMk cId="1672460065" sldId="263"/>
            <ac:spMk id="4" creationId="{82C02DD9-E83A-C9F5-2B4B-9DAF89C0E106}"/>
          </ac:spMkLst>
        </pc:spChg>
      </pc:sldChg>
      <pc:sldChg chg="addSp delSp modSp new mod modClrScheme chgLayout">
        <pc:chgData name="Prezerakos Georgios" userId="ea548587-b3cc-4d35-8e15-7608a7cc4b92" providerId="ADAL" clId="{59B5BF6B-8EBE-4275-B8E7-E7481551698E}" dt="2024-01-25T16:06:27.691" v="239" actId="27636"/>
        <pc:sldMkLst>
          <pc:docMk/>
          <pc:sldMk cId="3550473955" sldId="264"/>
        </pc:sldMkLst>
        <pc:spChg chg="mod ord">
          <ac:chgData name="Prezerakos Georgios" userId="ea548587-b3cc-4d35-8e15-7608a7cc4b92" providerId="ADAL" clId="{59B5BF6B-8EBE-4275-B8E7-E7481551698E}" dt="2024-01-25T16:06:24.683" v="237" actId="700"/>
          <ac:spMkLst>
            <pc:docMk/>
            <pc:sldMk cId="3550473955" sldId="264"/>
            <ac:spMk id="2" creationId="{142C2FC0-93C7-FB69-5065-B1A61A48E58C}"/>
          </ac:spMkLst>
        </pc:spChg>
        <pc:spChg chg="del mod ord">
          <ac:chgData name="Prezerakos Georgios" userId="ea548587-b3cc-4d35-8e15-7608a7cc4b92" providerId="ADAL" clId="{59B5BF6B-8EBE-4275-B8E7-E7481551698E}" dt="2024-01-25T16:06:24.683" v="237" actId="700"/>
          <ac:spMkLst>
            <pc:docMk/>
            <pc:sldMk cId="3550473955" sldId="264"/>
            <ac:spMk id="3" creationId="{CD4881D0-AAEC-1AF4-5F0A-D19B1E2AD9E8}"/>
          </ac:spMkLst>
        </pc:spChg>
        <pc:spChg chg="del">
          <ac:chgData name="Prezerakos Georgios" userId="ea548587-b3cc-4d35-8e15-7608a7cc4b92" providerId="ADAL" clId="{59B5BF6B-8EBE-4275-B8E7-E7481551698E}" dt="2024-01-25T16:06:24.683" v="237" actId="700"/>
          <ac:spMkLst>
            <pc:docMk/>
            <pc:sldMk cId="3550473955" sldId="264"/>
            <ac:spMk id="4" creationId="{5F30993B-F5FF-D213-E08C-974D181EB46E}"/>
          </ac:spMkLst>
        </pc:spChg>
        <pc:spChg chg="add mod ord">
          <ac:chgData name="Prezerakos Georgios" userId="ea548587-b3cc-4d35-8e15-7608a7cc4b92" providerId="ADAL" clId="{59B5BF6B-8EBE-4275-B8E7-E7481551698E}" dt="2024-01-25T16:06:27.691" v="239" actId="27636"/>
          <ac:spMkLst>
            <pc:docMk/>
            <pc:sldMk cId="3550473955" sldId="264"/>
            <ac:spMk id="5" creationId="{B903C03C-89F4-834D-CF4B-D098C4D99061}"/>
          </ac:spMkLst>
        </pc:spChg>
      </pc:sldChg>
      <pc:sldChg chg="modSp new mod">
        <pc:chgData name="Prezerakos Georgios" userId="ea548587-b3cc-4d35-8e15-7608a7cc4b92" providerId="ADAL" clId="{59B5BF6B-8EBE-4275-B8E7-E7481551698E}" dt="2024-01-25T16:07:42.315" v="247" actId="27636"/>
        <pc:sldMkLst>
          <pc:docMk/>
          <pc:sldMk cId="114607327" sldId="265"/>
        </pc:sldMkLst>
        <pc:spChg chg="mod">
          <ac:chgData name="Prezerakos Georgios" userId="ea548587-b3cc-4d35-8e15-7608a7cc4b92" providerId="ADAL" clId="{59B5BF6B-8EBE-4275-B8E7-E7481551698E}" dt="2024-01-25T16:07:39.219" v="245" actId="20577"/>
          <ac:spMkLst>
            <pc:docMk/>
            <pc:sldMk cId="114607327" sldId="265"/>
            <ac:spMk id="2" creationId="{1EA93795-5846-21BE-323A-5C4BC843CDB5}"/>
          </ac:spMkLst>
        </pc:spChg>
        <pc:spChg chg="mod">
          <ac:chgData name="Prezerakos Georgios" userId="ea548587-b3cc-4d35-8e15-7608a7cc4b92" providerId="ADAL" clId="{59B5BF6B-8EBE-4275-B8E7-E7481551698E}" dt="2024-01-25T16:07:42.315" v="247" actId="27636"/>
          <ac:spMkLst>
            <pc:docMk/>
            <pc:sldMk cId="114607327" sldId="265"/>
            <ac:spMk id="3" creationId="{BF2CBF8E-6EAA-8CD5-70F7-5199441C66E2}"/>
          </ac:spMkLst>
        </pc:spChg>
      </pc:sldChg>
      <pc:sldChg chg="modSp new mod">
        <pc:chgData name="Prezerakos Georgios" userId="ea548587-b3cc-4d35-8e15-7608a7cc4b92" providerId="ADAL" clId="{59B5BF6B-8EBE-4275-B8E7-E7481551698E}" dt="2024-01-25T16:32:10.441" v="657" actId="108"/>
        <pc:sldMkLst>
          <pc:docMk/>
          <pc:sldMk cId="1826861042" sldId="266"/>
        </pc:sldMkLst>
        <pc:spChg chg="mod">
          <ac:chgData name="Prezerakos Georgios" userId="ea548587-b3cc-4d35-8e15-7608a7cc4b92" providerId="ADAL" clId="{59B5BF6B-8EBE-4275-B8E7-E7481551698E}" dt="2024-01-25T16:26:59.165" v="556" actId="20577"/>
          <ac:spMkLst>
            <pc:docMk/>
            <pc:sldMk cId="1826861042" sldId="266"/>
            <ac:spMk id="2" creationId="{4828262B-E0BD-EAB9-E98C-D5BDF5370EF9}"/>
          </ac:spMkLst>
        </pc:spChg>
        <pc:spChg chg="mod">
          <ac:chgData name="Prezerakos Georgios" userId="ea548587-b3cc-4d35-8e15-7608a7cc4b92" providerId="ADAL" clId="{59B5BF6B-8EBE-4275-B8E7-E7481551698E}" dt="2024-01-25T16:32:10.441" v="657" actId="108"/>
          <ac:spMkLst>
            <pc:docMk/>
            <pc:sldMk cId="1826861042" sldId="266"/>
            <ac:spMk id="3" creationId="{9A2ABC9B-7275-6109-2980-58B81FFDF83E}"/>
          </ac:spMkLst>
        </pc:spChg>
      </pc:sldChg>
      <pc:sldChg chg="modSp new mod">
        <pc:chgData name="Prezerakos Georgios" userId="ea548587-b3cc-4d35-8e15-7608a7cc4b92" providerId="ADAL" clId="{59B5BF6B-8EBE-4275-B8E7-E7481551698E}" dt="2024-01-25T16:31:01.038" v="632" actId="6549"/>
        <pc:sldMkLst>
          <pc:docMk/>
          <pc:sldMk cId="2563982973" sldId="267"/>
        </pc:sldMkLst>
        <pc:spChg chg="mod">
          <ac:chgData name="Prezerakos Georgios" userId="ea548587-b3cc-4d35-8e15-7608a7cc4b92" providerId="ADAL" clId="{59B5BF6B-8EBE-4275-B8E7-E7481551698E}" dt="2024-01-25T16:27:23.311" v="561" actId="20577"/>
          <ac:spMkLst>
            <pc:docMk/>
            <pc:sldMk cId="2563982973" sldId="267"/>
            <ac:spMk id="2" creationId="{5E5E74DE-6503-CF9B-782D-FC50875ED5DA}"/>
          </ac:spMkLst>
        </pc:spChg>
        <pc:spChg chg="mod">
          <ac:chgData name="Prezerakos Georgios" userId="ea548587-b3cc-4d35-8e15-7608a7cc4b92" providerId="ADAL" clId="{59B5BF6B-8EBE-4275-B8E7-E7481551698E}" dt="2024-01-25T16:31:01.038" v="632" actId="6549"/>
          <ac:spMkLst>
            <pc:docMk/>
            <pc:sldMk cId="2563982973" sldId="267"/>
            <ac:spMk id="3" creationId="{8F05D348-20C5-A576-3CD1-99B14C8F0DD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E86C2-6CBB-4209-A9B9-DCFC66A0BB4A}" type="doc">
      <dgm:prSet loTypeId="urn:microsoft.com/office/officeart/2005/8/layout/hierarchy3" loCatId="hierarchy" qsTypeId="urn:microsoft.com/office/officeart/2005/8/quickstyle/simple4" qsCatId="simple" csTypeId="urn:microsoft.com/office/officeart/2005/8/colors/accent0_3" csCatId="mainScheme" phldr="1"/>
      <dgm:spPr/>
      <dgm:t>
        <a:bodyPr/>
        <a:lstStyle/>
        <a:p>
          <a:endParaRPr lang="en-US"/>
        </a:p>
      </dgm:t>
    </dgm:pt>
    <dgm:pt modelId="{A443BC78-B8C3-428D-8535-B8280BFB0B2E}">
      <dgm:prSet/>
      <dgm:spPr/>
      <dgm:t>
        <a:bodyPr/>
        <a:lstStyle/>
        <a:p>
          <a:r>
            <a:rPr lang="en-US"/>
            <a:t>Discretionary Access Control (DAC)</a:t>
          </a:r>
        </a:p>
      </dgm:t>
    </dgm:pt>
    <dgm:pt modelId="{5521B60E-5882-4C77-8FF7-EABC7FB9D592}" type="parTrans" cxnId="{CA4159A5-71BA-4564-A02A-BBD46BCE07D9}">
      <dgm:prSet/>
      <dgm:spPr/>
      <dgm:t>
        <a:bodyPr/>
        <a:lstStyle/>
        <a:p>
          <a:endParaRPr lang="en-US"/>
        </a:p>
      </dgm:t>
    </dgm:pt>
    <dgm:pt modelId="{AECF8A57-27DF-4E61-8191-40190AE9FEBB}" type="sibTrans" cxnId="{CA4159A5-71BA-4564-A02A-BBD46BCE07D9}">
      <dgm:prSet/>
      <dgm:spPr/>
      <dgm:t>
        <a:bodyPr/>
        <a:lstStyle/>
        <a:p>
          <a:endParaRPr lang="en-US"/>
        </a:p>
      </dgm:t>
    </dgm:pt>
    <dgm:pt modelId="{E732C81E-12DC-4854-9360-E43CE48F954A}">
      <dgm:prSet/>
      <dgm:spPr/>
      <dgm:t>
        <a:bodyPr/>
        <a:lstStyle/>
        <a:p>
          <a:pPr>
            <a:lnSpc>
              <a:spcPct val="150000"/>
            </a:lnSpc>
          </a:pPr>
          <a:r>
            <a:rPr lang="el-GR" dirty="0"/>
            <a:t>Ο καθένας καθορίζει δικαιώματα για τους πόρους που διαχειρίζεται</a:t>
          </a:r>
          <a:endParaRPr lang="en-US" dirty="0"/>
        </a:p>
      </dgm:t>
    </dgm:pt>
    <dgm:pt modelId="{098F651C-F829-4F7B-8EAD-B8ED6FD5998A}" type="parTrans" cxnId="{AED65691-7CA0-4095-B9C0-0CC85C6CA12E}">
      <dgm:prSet/>
      <dgm:spPr/>
      <dgm:t>
        <a:bodyPr/>
        <a:lstStyle/>
        <a:p>
          <a:endParaRPr lang="en-US"/>
        </a:p>
      </dgm:t>
    </dgm:pt>
    <dgm:pt modelId="{C4F7B673-2255-4039-9482-46255DD4B0B2}" type="sibTrans" cxnId="{AED65691-7CA0-4095-B9C0-0CC85C6CA12E}">
      <dgm:prSet/>
      <dgm:spPr/>
      <dgm:t>
        <a:bodyPr/>
        <a:lstStyle/>
        <a:p>
          <a:endParaRPr lang="en-US"/>
        </a:p>
      </dgm:t>
    </dgm:pt>
    <dgm:pt modelId="{A570BC56-11C1-4F06-83EB-4225C48060B9}">
      <dgm:prSet/>
      <dgm:spPr/>
      <dgm:t>
        <a:bodyPr/>
        <a:lstStyle/>
        <a:p>
          <a:r>
            <a:rPr lang="en-US"/>
            <a:t>Mandatory Access Control (MAC)</a:t>
          </a:r>
        </a:p>
      </dgm:t>
    </dgm:pt>
    <dgm:pt modelId="{16DCD88A-DA44-4B45-920C-B9B4388E9BC3}" type="parTrans" cxnId="{3274FECB-A281-461C-984F-00E922483511}">
      <dgm:prSet/>
      <dgm:spPr/>
      <dgm:t>
        <a:bodyPr/>
        <a:lstStyle/>
        <a:p>
          <a:endParaRPr lang="en-US"/>
        </a:p>
      </dgm:t>
    </dgm:pt>
    <dgm:pt modelId="{73868EB0-9579-4279-99E7-9CB44DEC03C5}" type="sibTrans" cxnId="{3274FECB-A281-461C-984F-00E922483511}">
      <dgm:prSet/>
      <dgm:spPr/>
      <dgm:t>
        <a:bodyPr/>
        <a:lstStyle/>
        <a:p>
          <a:endParaRPr lang="en-US"/>
        </a:p>
      </dgm:t>
    </dgm:pt>
    <dgm:pt modelId="{160F732D-BD63-49EB-A2C6-62336463939C}">
      <dgm:prSet/>
      <dgm:spPr/>
      <dgm:t>
        <a:bodyPr/>
        <a:lstStyle/>
        <a:p>
          <a:pPr>
            <a:lnSpc>
              <a:spcPct val="150000"/>
            </a:lnSpc>
          </a:pPr>
          <a:r>
            <a:rPr lang="el-GR"/>
            <a:t>Δικαιώματα βασισμένα σε κανόνες ή σε πίνακες δικαιωμάτων</a:t>
          </a:r>
          <a:endParaRPr lang="en-US"/>
        </a:p>
      </dgm:t>
    </dgm:pt>
    <dgm:pt modelId="{19B2DB5D-AE06-4D94-A5A5-25579C65390E}" type="parTrans" cxnId="{1B8DD1C1-3DF7-4ADC-BC3B-7B1729D4BC7D}">
      <dgm:prSet/>
      <dgm:spPr/>
      <dgm:t>
        <a:bodyPr/>
        <a:lstStyle/>
        <a:p>
          <a:endParaRPr lang="en-US"/>
        </a:p>
      </dgm:t>
    </dgm:pt>
    <dgm:pt modelId="{461E2362-B394-4B15-843C-9D15000B28B2}" type="sibTrans" cxnId="{1B8DD1C1-3DF7-4ADC-BC3B-7B1729D4BC7D}">
      <dgm:prSet/>
      <dgm:spPr/>
      <dgm:t>
        <a:bodyPr/>
        <a:lstStyle/>
        <a:p>
          <a:endParaRPr lang="en-US"/>
        </a:p>
      </dgm:t>
    </dgm:pt>
    <dgm:pt modelId="{AF5CF7DB-53E7-4C50-9A48-4C8C239D054E}">
      <dgm:prSet/>
      <dgm:spPr/>
      <dgm:t>
        <a:bodyPr/>
        <a:lstStyle/>
        <a:p>
          <a:r>
            <a:rPr lang="en-US"/>
            <a:t>Role-based Access Control (RAC)</a:t>
          </a:r>
        </a:p>
      </dgm:t>
    </dgm:pt>
    <dgm:pt modelId="{1649ACCB-913A-4719-9706-2930FB664FF2}" type="parTrans" cxnId="{352298C5-DF08-48E6-A471-52AE86180E46}">
      <dgm:prSet/>
      <dgm:spPr/>
      <dgm:t>
        <a:bodyPr/>
        <a:lstStyle/>
        <a:p>
          <a:endParaRPr lang="en-US"/>
        </a:p>
      </dgm:t>
    </dgm:pt>
    <dgm:pt modelId="{ADF00967-32B1-40B7-AD5C-8511E7DE0F5B}" type="sibTrans" cxnId="{352298C5-DF08-48E6-A471-52AE86180E46}">
      <dgm:prSet/>
      <dgm:spPr/>
      <dgm:t>
        <a:bodyPr/>
        <a:lstStyle/>
        <a:p>
          <a:endParaRPr lang="en-US"/>
        </a:p>
      </dgm:t>
    </dgm:pt>
    <dgm:pt modelId="{97109491-FE2E-4E24-BB55-BBFD2953F0B3}">
      <dgm:prSet/>
      <dgm:spPr/>
      <dgm:t>
        <a:bodyPr/>
        <a:lstStyle/>
        <a:p>
          <a:pPr>
            <a:lnSpc>
              <a:spcPct val="150000"/>
            </a:lnSpc>
          </a:pPr>
          <a:r>
            <a:rPr lang="el-GR"/>
            <a:t>Κάθε χρήστης ανήκει σε έναν ή περισσότερους ρόλους</a:t>
          </a:r>
          <a:endParaRPr lang="en-US"/>
        </a:p>
      </dgm:t>
    </dgm:pt>
    <dgm:pt modelId="{77F9AF6C-6315-4497-B0BD-2777AD769DCC}" type="parTrans" cxnId="{D371FDB3-D3AD-4CE7-A56D-FD0DC374D0AD}">
      <dgm:prSet/>
      <dgm:spPr/>
      <dgm:t>
        <a:bodyPr/>
        <a:lstStyle/>
        <a:p>
          <a:endParaRPr lang="en-US"/>
        </a:p>
      </dgm:t>
    </dgm:pt>
    <dgm:pt modelId="{E0F50CBC-65DF-4CD3-8CF6-0A51F98862C9}" type="sibTrans" cxnId="{D371FDB3-D3AD-4CE7-A56D-FD0DC374D0AD}">
      <dgm:prSet/>
      <dgm:spPr/>
      <dgm:t>
        <a:bodyPr/>
        <a:lstStyle/>
        <a:p>
          <a:endParaRPr lang="en-US"/>
        </a:p>
      </dgm:t>
    </dgm:pt>
    <dgm:pt modelId="{35244F89-14C8-4294-B1A0-F0A9142388D9}">
      <dgm:prSet/>
      <dgm:spPr/>
      <dgm:t>
        <a:bodyPr/>
        <a:lstStyle/>
        <a:p>
          <a:pPr>
            <a:lnSpc>
              <a:spcPct val="150000"/>
            </a:lnSpc>
          </a:pPr>
          <a:r>
            <a:rPr lang="el-GR"/>
            <a:t>Κάθε ρόλος έχει συγκεκριμένα δικαιώματα</a:t>
          </a:r>
          <a:endParaRPr lang="en-US"/>
        </a:p>
      </dgm:t>
    </dgm:pt>
    <dgm:pt modelId="{33D442F0-D1D5-4036-B9FF-E353429C5480}" type="parTrans" cxnId="{0CDBCC5C-0D8D-4705-815A-18A0BCFE7853}">
      <dgm:prSet/>
      <dgm:spPr/>
      <dgm:t>
        <a:bodyPr/>
        <a:lstStyle/>
        <a:p>
          <a:endParaRPr lang="en-US"/>
        </a:p>
      </dgm:t>
    </dgm:pt>
    <dgm:pt modelId="{4570932A-D3AD-4A89-A4C2-257585FD8E82}" type="sibTrans" cxnId="{0CDBCC5C-0D8D-4705-815A-18A0BCFE7853}">
      <dgm:prSet/>
      <dgm:spPr/>
      <dgm:t>
        <a:bodyPr/>
        <a:lstStyle/>
        <a:p>
          <a:endParaRPr lang="en-US"/>
        </a:p>
      </dgm:t>
    </dgm:pt>
    <dgm:pt modelId="{CEDFD8FD-AD3C-4758-93A9-1C9138C00725}" type="pres">
      <dgm:prSet presAssocID="{2E8E86C2-6CBB-4209-A9B9-DCFC66A0BB4A}" presName="diagram" presStyleCnt="0">
        <dgm:presLayoutVars>
          <dgm:chPref val="1"/>
          <dgm:dir/>
          <dgm:animOne val="branch"/>
          <dgm:animLvl val="lvl"/>
          <dgm:resizeHandles/>
        </dgm:presLayoutVars>
      </dgm:prSet>
      <dgm:spPr/>
    </dgm:pt>
    <dgm:pt modelId="{8E756A39-9335-462E-9A84-401FF9D71038}" type="pres">
      <dgm:prSet presAssocID="{A443BC78-B8C3-428D-8535-B8280BFB0B2E}" presName="root" presStyleCnt="0"/>
      <dgm:spPr/>
    </dgm:pt>
    <dgm:pt modelId="{0F0B11EB-5E82-49BF-AC12-D39E96BC44F7}" type="pres">
      <dgm:prSet presAssocID="{A443BC78-B8C3-428D-8535-B8280BFB0B2E}" presName="rootComposite" presStyleCnt="0"/>
      <dgm:spPr/>
    </dgm:pt>
    <dgm:pt modelId="{7D66C528-A25C-4C44-90E8-87F388DC053C}" type="pres">
      <dgm:prSet presAssocID="{A443BC78-B8C3-428D-8535-B8280BFB0B2E}" presName="rootText" presStyleLbl="node1" presStyleIdx="0" presStyleCnt="3"/>
      <dgm:spPr/>
    </dgm:pt>
    <dgm:pt modelId="{A4E6620A-96FE-4018-8BAB-5E15DE9DA7F2}" type="pres">
      <dgm:prSet presAssocID="{A443BC78-B8C3-428D-8535-B8280BFB0B2E}" presName="rootConnector" presStyleLbl="node1" presStyleIdx="0" presStyleCnt="3"/>
      <dgm:spPr/>
    </dgm:pt>
    <dgm:pt modelId="{2903E33F-FA85-4DDC-8B18-F15BAC61DB55}" type="pres">
      <dgm:prSet presAssocID="{A443BC78-B8C3-428D-8535-B8280BFB0B2E}" presName="childShape" presStyleCnt="0"/>
      <dgm:spPr/>
    </dgm:pt>
    <dgm:pt modelId="{83F5DF5A-48C9-419C-B923-E336342DE9C4}" type="pres">
      <dgm:prSet presAssocID="{098F651C-F829-4F7B-8EAD-B8ED6FD5998A}" presName="Name13" presStyleLbl="parChTrans1D2" presStyleIdx="0" presStyleCnt="4"/>
      <dgm:spPr/>
    </dgm:pt>
    <dgm:pt modelId="{63E36B9A-08AE-41FD-8637-33B6ECEEA141}" type="pres">
      <dgm:prSet presAssocID="{E732C81E-12DC-4854-9360-E43CE48F954A}" presName="childText" presStyleLbl="bgAcc1" presStyleIdx="0" presStyleCnt="4" custScaleY="121840">
        <dgm:presLayoutVars>
          <dgm:bulletEnabled val="1"/>
        </dgm:presLayoutVars>
      </dgm:prSet>
      <dgm:spPr/>
    </dgm:pt>
    <dgm:pt modelId="{BB1E1DE0-571B-492B-A40E-58860FC08A25}" type="pres">
      <dgm:prSet presAssocID="{A570BC56-11C1-4F06-83EB-4225C48060B9}" presName="root" presStyleCnt="0"/>
      <dgm:spPr/>
    </dgm:pt>
    <dgm:pt modelId="{1A06BD82-E903-4471-9AF1-A482024CFDB2}" type="pres">
      <dgm:prSet presAssocID="{A570BC56-11C1-4F06-83EB-4225C48060B9}" presName="rootComposite" presStyleCnt="0"/>
      <dgm:spPr/>
    </dgm:pt>
    <dgm:pt modelId="{487C6A5E-021D-4FDC-9986-C5E9E5C56BDC}" type="pres">
      <dgm:prSet presAssocID="{A570BC56-11C1-4F06-83EB-4225C48060B9}" presName="rootText" presStyleLbl="node1" presStyleIdx="1" presStyleCnt="3"/>
      <dgm:spPr/>
    </dgm:pt>
    <dgm:pt modelId="{30CEED42-36BE-411B-A0FD-FEE49C835F46}" type="pres">
      <dgm:prSet presAssocID="{A570BC56-11C1-4F06-83EB-4225C48060B9}" presName="rootConnector" presStyleLbl="node1" presStyleIdx="1" presStyleCnt="3"/>
      <dgm:spPr/>
    </dgm:pt>
    <dgm:pt modelId="{3AD8F5C7-A479-4FAE-AFCA-D9855A759B22}" type="pres">
      <dgm:prSet presAssocID="{A570BC56-11C1-4F06-83EB-4225C48060B9}" presName="childShape" presStyleCnt="0"/>
      <dgm:spPr/>
    </dgm:pt>
    <dgm:pt modelId="{6E2E1A02-2865-401A-BF46-6A91E2F144E6}" type="pres">
      <dgm:prSet presAssocID="{19B2DB5D-AE06-4D94-A5A5-25579C65390E}" presName="Name13" presStyleLbl="parChTrans1D2" presStyleIdx="1" presStyleCnt="4"/>
      <dgm:spPr/>
    </dgm:pt>
    <dgm:pt modelId="{A3059977-BC63-435A-B208-6DF1B2CA1F7D}" type="pres">
      <dgm:prSet presAssocID="{160F732D-BD63-49EB-A2C6-62336463939C}" presName="childText" presStyleLbl="bgAcc1" presStyleIdx="1" presStyleCnt="4">
        <dgm:presLayoutVars>
          <dgm:bulletEnabled val="1"/>
        </dgm:presLayoutVars>
      </dgm:prSet>
      <dgm:spPr/>
    </dgm:pt>
    <dgm:pt modelId="{9778ACAC-D33F-45FD-9439-70DA0F2F8C53}" type="pres">
      <dgm:prSet presAssocID="{AF5CF7DB-53E7-4C50-9A48-4C8C239D054E}" presName="root" presStyleCnt="0"/>
      <dgm:spPr/>
    </dgm:pt>
    <dgm:pt modelId="{B859DDF8-FC9F-4B79-8879-019D50287D9F}" type="pres">
      <dgm:prSet presAssocID="{AF5CF7DB-53E7-4C50-9A48-4C8C239D054E}" presName="rootComposite" presStyleCnt="0"/>
      <dgm:spPr/>
    </dgm:pt>
    <dgm:pt modelId="{709865CB-2633-4B9F-9C5E-791FF2336C4E}" type="pres">
      <dgm:prSet presAssocID="{AF5CF7DB-53E7-4C50-9A48-4C8C239D054E}" presName="rootText" presStyleLbl="node1" presStyleIdx="2" presStyleCnt="3"/>
      <dgm:spPr/>
    </dgm:pt>
    <dgm:pt modelId="{13A26A5A-6735-415A-A16F-034C330EF60B}" type="pres">
      <dgm:prSet presAssocID="{AF5CF7DB-53E7-4C50-9A48-4C8C239D054E}" presName="rootConnector" presStyleLbl="node1" presStyleIdx="2" presStyleCnt="3"/>
      <dgm:spPr/>
    </dgm:pt>
    <dgm:pt modelId="{9842F20A-AE85-4FDB-A01B-8A21BD742847}" type="pres">
      <dgm:prSet presAssocID="{AF5CF7DB-53E7-4C50-9A48-4C8C239D054E}" presName="childShape" presStyleCnt="0"/>
      <dgm:spPr/>
    </dgm:pt>
    <dgm:pt modelId="{416BC4D8-AA9A-4A75-821C-1DFF9595549E}" type="pres">
      <dgm:prSet presAssocID="{77F9AF6C-6315-4497-B0BD-2777AD769DCC}" presName="Name13" presStyleLbl="parChTrans1D2" presStyleIdx="2" presStyleCnt="4"/>
      <dgm:spPr/>
    </dgm:pt>
    <dgm:pt modelId="{96AF3CB4-6683-4E72-B13C-E9C81193DE9E}" type="pres">
      <dgm:prSet presAssocID="{97109491-FE2E-4E24-BB55-BBFD2953F0B3}" presName="childText" presStyleLbl="bgAcc1" presStyleIdx="2" presStyleCnt="4">
        <dgm:presLayoutVars>
          <dgm:bulletEnabled val="1"/>
        </dgm:presLayoutVars>
      </dgm:prSet>
      <dgm:spPr/>
    </dgm:pt>
    <dgm:pt modelId="{C1F52C07-45E6-412C-A37B-15F401AE803F}" type="pres">
      <dgm:prSet presAssocID="{33D442F0-D1D5-4036-B9FF-E353429C5480}" presName="Name13" presStyleLbl="parChTrans1D2" presStyleIdx="3" presStyleCnt="4"/>
      <dgm:spPr/>
    </dgm:pt>
    <dgm:pt modelId="{512E9FB3-70D7-4156-9603-F454C1997A4C}" type="pres">
      <dgm:prSet presAssocID="{35244F89-14C8-4294-B1A0-F0A9142388D9}" presName="childText" presStyleLbl="bgAcc1" presStyleIdx="3" presStyleCnt="4">
        <dgm:presLayoutVars>
          <dgm:bulletEnabled val="1"/>
        </dgm:presLayoutVars>
      </dgm:prSet>
      <dgm:spPr/>
    </dgm:pt>
  </dgm:ptLst>
  <dgm:cxnLst>
    <dgm:cxn modelId="{5BFB2705-9A5D-4FB2-ACD3-96E4A9D7E4FD}" type="presOf" srcId="{77F9AF6C-6315-4497-B0BD-2777AD769DCC}" destId="{416BC4D8-AA9A-4A75-821C-1DFF9595549E}" srcOrd="0" destOrd="0" presId="urn:microsoft.com/office/officeart/2005/8/layout/hierarchy3"/>
    <dgm:cxn modelId="{34CFAA11-D160-4E10-A75D-83E9A05E263C}" type="presOf" srcId="{E732C81E-12DC-4854-9360-E43CE48F954A}" destId="{63E36B9A-08AE-41FD-8637-33B6ECEEA141}" srcOrd="0" destOrd="0" presId="urn:microsoft.com/office/officeart/2005/8/layout/hierarchy3"/>
    <dgm:cxn modelId="{1B96D225-F7D0-4068-B29A-8D28DD67732B}" type="presOf" srcId="{AF5CF7DB-53E7-4C50-9A48-4C8C239D054E}" destId="{13A26A5A-6735-415A-A16F-034C330EF60B}" srcOrd="1" destOrd="0" presId="urn:microsoft.com/office/officeart/2005/8/layout/hierarchy3"/>
    <dgm:cxn modelId="{123ACC30-78BF-4F16-BF27-C68E468B6009}" type="presOf" srcId="{098F651C-F829-4F7B-8EAD-B8ED6FD5998A}" destId="{83F5DF5A-48C9-419C-B923-E336342DE9C4}" srcOrd="0" destOrd="0" presId="urn:microsoft.com/office/officeart/2005/8/layout/hierarchy3"/>
    <dgm:cxn modelId="{EEF90A39-651D-44F0-9F02-E28B01032640}" type="presOf" srcId="{2E8E86C2-6CBB-4209-A9B9-DCFC66A0BB4A}" destId="{CEDFD8FD-AD3C-4758-93A9-1C9138C00725}" srcOrd="0" destOrd="0" presId="urn:microsoft.com/office/officeart/2005/8/layout/hierarchy3"/>
    <dgm:cxn modelId="{0CDBCC5C-0D8D-4705-815A-18A0BCFE7853}" srcId="{AF5CF7DB-53E7-4C50-9A48-4C8C239D054E}" destId="{35244F89-14C8-4294-B1A0-F0A9142388D9}" srcOrd="1" destOrd="0" parTransId="{33D442F0-D1D5-4036-B9FF-E353429C5480}" sibTransId="{4570932A-D3AD-4A89-A4C2-257585FD8E82}"/>
    <dgm:cxn modelId="{FB8E515F-E9F9-4F4A-9F14-8ECF922ED2EB}" type="presOf" srcId="{A570BC56-11C1-4F06-83EB-4225C48060B9}" destId="{30CEED42-36BE-411B-A0FD-FEE49C835F46}" srcOrd="1" destOrd="0" presId="urn:microsoft.com/office/officeart/2005/8/layout/hierarchy3"/>
    <dgm:cxn modelId="{3013BE63-B23D-4BF0-80C0-9371EF75A0D8}" type="presOf" srcId="{A570BC56-11C1-4F06-83EB-4225C48060B9}" destId="{487C6A5E-021D-4FDC-9986-C5E9E5C56BDC}" srcOrd="0" destOrd="0" presId="urn:microsoft.com/office/officeart/2005/8/layout/hierarchy3"/>
    <dgm:cxn modelId="{97E2437C-E8E5-4397-AFF3-0D7D5FB7E184}" type="presOf" srcId="{33D442F0-D1D5-4036-B9FF-E353429C5480}" destId="{C1F52C07-45E6-412C-A37B-15F401AE803F}" srcOrd="0" destOrd="0" presId="urn:microsoft.com/office/officeart/2005/8/layout/hierarchy3"/>
    <dgm:cxn modelId="{3A560E89-E07C-4C2D-BEB4-749A03670858}" type="presOf" srcId="{19B2DB5D-AE06-4D94-A5A5-25579C65390E}" destId="{6E2E1A02-2865-401A-BF46-6A91E2F144E6}" srcOrd="0" destOrd="0" presId="urn:microsoft.com/office/officeart/2005/8/layout/hierarchy3"/>
    <dgm:cxn modelId="{AED65691-7CA0-4095-B9C0-0CC85C6CA12E}" srcId="{A443BC78-B8C3-428D-8535-B8280BFB0B2E}" destId="{E732C81E-12DC-4854-9360-E43CE48F954A}" srcOrd="0" destOrd="0" parTransId="{098F651C-F829-4F7B-8EAD-B8ED6FD5998A}" sibTransId="{C4F7B673-2255-4039-9482-46255DD4B0B2}"/>
    <dgm:cxn modelId="{CA4159A5-71BA-4564-A02A-BBD46BCE07D9}" srcId="{2E8E86C2-6CBB-4209-A9B9-DCFC66A0BB4A}" destId="{A443BC78-B8C3-428D-8535-B8280BFB0B2E}" srcOrd="0" destOrd="0" parTransId="{5521B60E-5882-4C77-8FF7-EABC7FB9D592}" sibTransId="{AECF8A57-27DF-4E61-8191-40190AE9FEBB}"/>
    <dgm:cxn modelId="{D371FDB3-D3AD-4CE7-A56D-FD0DC374D0AD}" srcId="{AF5CF7DB-53E7-4C50-9A48-4C8C239D054E}" destId="{97109491-FE2E-4E24-BB55-BBFD2953F0B3}" srcOrd="0" destOrd="0" parTransId="{77F9AF6C-6315-4497-B0BD-2777AD769DCC}" sibTransId="{E0F50CBC-65DF-4CD3-8CF6-0A51F98862C9}"/>
    <dgm:cxn modelId="{1653A5BB-21CC-418C-A7AA-EA8FE32FB828}" type="presOf" srcId="{A443BC78-B8C3-428D-8535-B8280BFB0B2E}" destId="{7D66C528-A25C-4C44-90E8-87F388DC053C}" srcOrd="0" destOrd="0" presId="urn:microsoft.com/office/officeart/2005/8/layout/hierarchy3"/>
    <dgm:cxn modelId="{1B8DD1C1-3DF7-4ADC-BC3B-7B1729D4BC7D}" srcId="{A570BC56-11C1-4F06-83EB-4225C48060B9}" destId="{160F732D-BD63-49EB-A2C6-62336463939C}" srcOrd="0" destOrd="0" parTransId="{19B2DB5D-AE06-4D94-A5A5-25579C65390E}" sibTransId="{461E2362-B394-4B15-843C-9D15000B28B2}"/>
    <dgm:cxn modelId="{352298C5-DF08-48E6-A471-52AE86180E46}" srcId="{2E8E86C2-6CBB-4209-A9B9-DCFC66A0BB4A}" destId="{AF5CF7DB-53E7-4C50-9A48-4C8C239D054E}" srcOrd="2" destOrd="0" parTransId="{1649ACCB-913A-4719-9706-2930FB664FF2}" sibTransId="{ADF00967-32B1-40B7-AD5C-8511E7DE0F5B}"/>
    <dgm:cxn modelId="{7E3447C6-A301-446F-8672-70AFA8697311}" type="presOf" srcId="{97109491-FE2E-4E24-BB55-BBFD2953F0B3}" destId="{96AF3CB4-6683-4E72-B13C-E9C81193DE9E}" srcOrd="0" destOrd="0" presId="urn:microsoft.com/office/officeart/2005/8/layout/hierarchy3"/>
    <dgm:cxn modelId="{3F30C4C7-403E-4467-B26F-A9F92B598930}" type="presOf" srcId="{35244F89-14C8-4294-B1A0-F0A9142388D9}" destId="{512E9FB3-70D7-4156-9603-F454C1997A4C}" srcOrd="0" destOrd="0" presId="urn:microsoft.com/office/officeart/2005/8/layout/hierarchy3"/>
    <dgm:cxn modelId="{3274FECB-A281-461C-984F-00E922483511}" srcId="{2E8E86C2-6CBB-4209-A9B9-DCFC66A0BB4A}" destId="{A570BC56-11C1-4F06-83EB-4225C48060B9}" srcOrd="1" destOrd="0" parTransId="{16DCD88A-DA44-4B45-920C-B9B4388E9BC3}" sibTransId="{73868EB0-9579-4279-99E7-9CB44DEC03C5}"/>
    <dgm:cxn modelId="{9A738DF4-5F61-429E-9B78-02D4767B9DCF}" type="presOf" srcId="{A443BC78-B8C3-428D-8535-B8280BFB0B2E}" destId="{A4E6620A-96FE-4018-8BAB-5E15DE9DA7F2}" srcOrd="1" destOrd="0" presId="urn:microsoft.com/office/officeart/2005/8/layout/hierarchy3"/>
    <dgm:cxn modelId="{E7AD8BF9-E071-4A9C-BCF6-B931F98D3D47}" type="presOf" srcId="{160F732D-BD63-49EB-A2C6-62336463939C}" destId="{A3059977-BC63-435A-B208-6DF1B2CA1F7D}" srcOrd="0" destOrd="0" presId="urn:microsoft.com/office/officeart/2005/8/layout/hierarchy3"/>
    <dgm:cxn modelId="{8141B4FA-A081-4E61-87DD-A99A2A7D3026}" type="presOf" srcId="{AF5CF7DB-53E7-4C50-9A48-4C8C239D054E}" destId="{709865CB-2633-4B9F-9C5E-791FF2336C4E}" srcOrd="0" destOrd="0" presId="urn:microsoft.com/office/officeart/2005/8/layout/hierarchy3"/>
    <dgm:cxn modelId="{33D1AB3B-5464-4089-88F3-F31BEDA89206}" type="presParOf" srcId="{CEDFD8FD-AD3C-4758-93A9-1C9138C00725}" destId="{8E756A39-9335-462E-9A84-401FF9D71038}" srcOrd="0" destOrd="0" presId="urn:microsoft.com/office/officeart/2005/8/layout/hierarchy3"/>
    <dgm:cxn modelId="{29C07CE3-7B3B-455E-9E5A-FAAB39E5BCBD}" type="presParOf" srcId="{8E756A39-9335-462E-9A84-401FF9D71038}" destId="{0F0B11EB-5E82-49BF-AC12-D39E96BC44F7}" srcOrd="0" destOrd="0" presId="urn:microsoft.com/office/officeart/2005/8/layout/hierarchy3"/>
    <dgm:cxn modelId="{10A7EC08-08A0-4A28-B794-1284A8E634F3}" type="presParOf" srcId="{0F0B11EB-5E82-49BF-AC12-D39E96BC44F7}" destId="{7D66C528-A25C-4C44-90E8-87F388DC053C}" srcOrd="0" destOrd="0" presId="urn:microsoft.com/office/officeart/2005/8/layout/hierarchy3"/>
    <dgm:cxn modelId="{CF4D2B38-478D-40CD-BF76-8DC27C2CDFDB}" type="presParOf" srcId="{0F0B11EB-5E82-49BF-AC12-D39E96BC44F7}" destId="{A4E6620A-96FE-4018-8BAB-5E15DE9DA7F2}" srcOrd="1" destOrd="0" presId="urn:microsoft.com/office/officeart/2005/8/layout/hierarchy3"/>
    <dgm:cxn modelId="{B8358BB1-5493-4637-BE6F-BF81B1F3D146}" type="presParOf" srcId="{8E756A39-9335-462E-9A84-401FF9D71038}" destId="{2903E33F-FA85-4DDC-8B18-F15BAC61DB55}" srcOrd="1" destOrd="0" presId="urn:microsoft.com/office/officeart/2005/8/layout/hierarchy3"/>
    <dgm:cxn modelId="{928208E0-B9F3-49D2-A2FD-F5552E77A8CF}" type="presParOf" srcId="{2903E33F-FA85-4DDC-8B18-F15BAC61DB55}" destId="{83F5DF5A-48C9-419C-B923-E336342DE9C4}" srcOrd="0" destOrd="0" presId="urn:microsoft.com/office/officeart/2005/8/layout/hierarchy3"/>
    <dgm:cxn modelId="{B7A282BB-E7E9-4999-B70C-1758AA7E9C82}" type="presParOf" srcId="{2903E33F-FA85-4DDC-8B18-F15BAC61DB55}" destId="{63E36B9A-08AE-41FD-8637-33B6ECEEA141}" srcOrd="1" destOrd="0" presId="urn:microsoft.com/office/officeart/2005/8/layout/hierarchy3"/>
    <dgm:cxn modelId="{3FC72841-E99A-4BCE-98C6-6E8BD02544D9}" type="presParOf" srcId="{CEDFD8FD-AD3C-4758-93A9-1C9138C00725}" destId="{BB1E1DE0-571B-492B-A40E-58860FC08A25}" srcOrd="1" destOrd="0" presId="urn:microsoft.com/office/officeart/2005/8/layout/hierarchy3"/>
    <dgm:cxn modelId="{89F705DD-EBBB-4485-9E10-B7E244338F13}" type="presParOf" srcId="{BB1E1DE0-571B-492B-A40E-58860FC08A25}" destId="{1A06BD82-E903-4471-9AF1-A482024CFDB2}" srcOrd="0" destOrd="0" presId="urn:microsoft.com/office/officeart/2005/8/layout/hierarchy3"/>
    <dgm:cxn modelId="{97A92E2D-6871-4753-841B-63E4504CED12}" type="presParOf" srcId="{1A06BD82-E903-4471-9AF1-A482024CFDB2}" destId="{487C6A5E-021D-4FDC-9986-C5E9E5C56BDC}" srcOrd="0" destOrd="0" presId="urn:microsoft.com/office/officeart/2005/8/layout/hierarchy3"/>
    <dgm:cxn modelId="{A02F4605-A9FB-4726-8409-5B74D00E27E2}" type="presParOf" srcId="{1A06BD82-E903-4471-9AF1-A482024CFDB2}" destId="{30CEED42-36BE-411B-A0FD-FEE49C835F46}" srcOrd="1" destOrd="0" presId="urn:microsoft.com/office/officeart/2005/8/layout/hierarchy3"/>
    <dgm:cxn modelId="{17622F5E-14F2-4637-8DE9-C326A9D119B2}" type="presParOf" srcId="{BB1E1DE0-571B-492B-A40E-58860FC08A25}" destId="{3AD8F5C7-A479-4FAE-AFCA-D9855A759B22}" srcOrd="1" destOrd="0" presId="urn:microsoft.com/office/officeart/2005/8/layout/hierarchy3"/>
    <dgm:cxn modelId="{C6CC09D4-8BAE-47B3-8F13-59165FC91169}" type="presParOf" srcId="{3AD8F5C7-A479-4FAE-AFCA-D9855A759B22}" destId="{6E2E1A02-2865-401A-BF46-6A91E2F144E6}" srcOrd="0" destOrd="0" presId="urn:microsoft.com/office/officeart/2005/8/layout/hierarchy3"/>
    <dgm:cxn modelId="{BE504793-0232-4A8A-9EF9-8A3D6EABA283}" type="presParOf" srcId="{3AD8F5C7-A479-4FAE-AFCA-D9855A759B22}" destId="{A3059977-BC63-435A-B208-6DF1B2CA1F7D}" srcOrd="1" destOrd="0" presId="urn:microsoft.com/office/officeart/2005/8/layout/hierarchy3"/>
    <dgm:cxn modelId="{E3C63028-B6FA-4000-A987-CAE1D63F996F}" type="presParOf" srcId="{CEDFD8FD-AD3C-4758-93A9-1C9138C00725}" destId="{9778ACAC-D33F-45FD-9439-70DA0F2F8C53}" srcOrd="2" destOrd="0" presId="urn:microsoft.com/office/officeart/2005/8/layout/hierarchy3"/>
    <dgm:cxn modelId="{20C07BDE-41ED-4EA5-A4E4-FD598A734719}" type="presParOf" srcId="{9778ACAC-D33F-45FD-9439-70DA0F2F8C53}" destId="{B859DDF8-FC9F-4B79-8879-019D50287D9F}" srcOrd="0" destOrd="0" presId="urn:microsoft.com/office/officeart/2005/8/layout/hierarchy3"/>
    <dgm:cxn modelId="{4DE0C798-C656-4E79-BB3F-ADF9FC63E9A4}" type="presParOf" srcId="{B859DDF8-FC9F-4B79-8879-019D50287D9F}" destId="{709865CB-2633-4B9F-9C5E-791FF2336C4E}" srcOrd="0" destOrd="0" presId="urn:microsoft.com/office/officeart/2005/8/layout/hierarchy3"/>
    <dgm:cxn modelId="{CC34784A-099C-4C5C-BE07-419ED4BFCBC5}" type="presParOf" srcId="{B859DDF8-FC9F-4B79-8879-019D50287D9F}" destId="{13A26A5A-6735-415A-A16F-034C330EF60B}" srcOrd="1" destOrd="0" presId="urn:microsoft.com/office/officeart/2005/8/layout/hierarchy3"/>
    <dgm:cxn modelId="{323F30B3-3158-4B2B-BFA1-0329402C38B7}" type="presParOf" srcId="{9778ACAC-D33F-45FD-9439-70DA0F2F8C53}" destId="{9842F20A-AE85-4FDB-A01B-8A21BD742847}" srcOrd="1" destOrd="0" presId="urn:microsoft.com/office/officeart/2005/8/layout/hierarchy3"/>
    <dgm:cxn modelId="{128BFA51-D2E8-43AB-A381-C60F4570641B}" type="presParOf" srcId="{9842F20A-AE85-4FDB-A01B-8A21BD742847}" destId="{416BC4D8-AA9A-4A75-821C-1DFF9595549E}" srcOrd="0" destOrd="0" presId="urn:microsoft.com/office/officeart/2005/8/layout/hierarchy3"/>
    <dgm:cxn modelId="{FFDF696A-690A-4BB5-A315-9249E06D7FF6}" type="presParOf" srcId="{9842F20A-AE85-4FDB-A01B-8A21BD742847}" destId="{96AF3CB4-6683-4E72-B13C-E9C81193DE9E}" srcOrd="1" destOrd="0" presId="urn:microsoft.com/office/officeart/2005/8/layout/hierarchy3"/>
    <dgm:cxn modelId="{3E4C1049-1ABF-45F8-888D-C609CCF5AFBE}" type="presParOf" srcId="{9842F20A-AE85-4FDB-A01B-8A21BD742847}" destId="{C1F52C07-45E6-412C-A37B-15F401AE803F}" srcOrd="2" destOrd="0" presId="urn:microsoft.com/office/officeart/2005/8/layout/hierarchy3"/>
    <dgm:cxn modelId="{746091C6-DC3B-4C93-8676-CD2DC41579F0}" type="presParOf" srcId="{9842F20A-AE85-4FDB-A01B-8A21BD742847}" destId="{512E9FB3-70D7-4156-9603-F454C1997A4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C528-A25C-4C44-90E8-87F388DC053C}">
      <dsp:nvSpPr>
        <dsp:cNvPr id="0" name=""/>
        <dsp:cNvSpPr/>
      </dsp:nvSpPr>
      <dsp:spPr>
        <a:xfrm>
          <a:off x="2172331" y="717"/>
          <a:ext cx="1691749" cy="845874"/>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Discretionary Access Control (DAC)</a:t>
          </a:r>
        </a:p>
      </dsp:txBody>
      <dsp:txXfrm>
        <a:off x="2197106" y="25492"/>
        <a:ext cx="1642199" cy="796324"/>
      </dsp:txXfrm>
    </dsp:sp>
    <dsp:sp modelId="{83F5DF5A-48C9-419C-B923-E336342DE9C4}">
      <dsp:nvSpPr>
        <dsp:cNvPr id="0" name=""/>
        <dsp:cNvSpPr/>
      </dsp:nvSpPr>
      <dsp:spPr>
        <a:xfrm>
          <a:off x="2341506" y="846591"/>
          <a:ext cx="169174" cy="726775"/>
        </a:xfrm>
        <a:custGeom>
          <a:avLst/>
          <a:gdLst/>
          <a:ahLst/>
          <a:cxnLst/>
          <a:rect l="0" t="0" r="0" b="0"/>
          <a:pathLst>
            <a:path>
              <a:moveTo>
                <a:pt x="0" y="0"/>
              </a:moveTo>
              <a:lnTo>
                <a:pt x="0" y="726775"/>
              </a:lnTo>
              <a:lnTo>
                <a:pt x="169174" y="726775"/>
              </a:lnTo>
            </a:path>
          </a:pathLst>
        </a:custGeom>
        <a:noFill/>
        <a:ln w="9525"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E36B9A-08AE-41FD-8637-33B6ECEEA141}">
      <dsp:nvSpPr>
        <dsp:cNvPr id="0" name=""/>
        <dsp:cNvSpPr/>
      </dsp:nvSpPr>
      <dsp:spPr>
        <a:xfrm>
          <a:off x="2510681" y="1058060"/>
          <a:ext cx="1353399" cy="1030613"/>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150000"/>
            </a:lnSpc>
            <a:spcBef>
              <a:spcPct val="0"/>
            </a:spcBef>
            <a:spcAft>
              <a:spcPct val="35000"/>
            </a:spcAft>
            <a:buNone/>
          </a:pPr>
          <a:r>
            <a:rPr lang="el-GR" sz="800" kern="1200" dirty="0"/>
            <a:t>Ο καθένας καθορίζει δικαιώματα για τους πόρους που διαχειρίζεται</a:t>
          </a:r>
          <a:endParaRPr lang="en-US" sz="800" kern="1200" dirty="0"/>
        </a:p>
      </dsp:txBody>
      <dsp:txXfrm>
        <a:off x="2540867" y="1088246"/>
        <a:ext cx="1293027" cy="970241"/>
      </dsp:txXfrm>
    </dsp:sp>
    <dsp:sp modelId="{487C6A5E-021D-4FDC-9986-C5E9E5C56BDC}">
      <dsp:nvSpPr>
        <dsp:cNvPr id="0" name=""/>
        <dsp:cNvSpPr/>
      </dsp:nvSpPr>
      <dsp:spPr>
        <a:xfrm>
          <a:off x="4287018" y="717"/>
          <a:ext cx="1691749" cy="845874"/>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Mandatory Access Control (MAC)</a:t>
          </a:r>
        </a:p>
      </dsp:txBody>
      <dsp:txXfrm>
        <a:off x="4311793" y="25492"/>
        <a:ext cx="1642199" cy="796324"/>
      </dsp:txXfrm>
    </dsp:sp>
    <dsp:sp modelId="{6E2E1A02-2865-401A-BF46-6A91E2F144E6}">
      <dsp:nvSpPr>
        <dsp:cNvPr id="0" name=""/>
        <dsp:cNvSpPr/>
      </dsp:nvSpPr>
      <dsp:spPr>
        <a:xfrm>
          <a:off x="4456193" y="846591"/>
          <a:ext cx="169174" cy="634406"/>
        </a:xfrm>
        <a:custGeom>
          <a:avLst/>
          <a:gdLst/>
          <a:ahLst/>
          <a:cxnLst/>
          <a:rect l="0" t="0" r="0" b="0"/>
          <a:pathLst>
            <a:path>
              <a:moveTo>
                <a:pt x="0" y="0"/>
              </a:moveTo>
              <a:lnTo>
                <a:pt x="0" y="634406"/>
              </a:lnTo>
              <a:lnTo>
                <a:pt x="169174" y="634406"/>
              </a:lnTo>
            </a:path>
          </a:pathLst>
        </a:custGeom>
        <a:noFill/>
        <a:ln w="9525"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059977-BC63-435A-B208-6DF1B2CA1F7D}">
      <dsp:nvSpPr>
        <dsp:cNvPr id="0" name=""/>
        <dsp:cNvSpPr/>
      </dsp:nvSpPr>
      <dsp:spPr>
        <a:xfrm>
          <a:off x="4625368" y="1058060"/>
          <a:ext cx="1353399" cy="845874"/>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150000"/>
            </a:lnSpc>
            <a:spcBef>
              <a:spcPct val="0"/>
            </a:spcBef>
            <a:spcAft>
              <a:spcPct val="35000"/>
            </a:spcAft>
            <a:buNone/>
          </a:pPr>
          <a:r>
            <a:rPr lang="el-GR" sz="800" kern="1200"/>
            <a:t>Δικαιώματα βασισμένα σε κανόνες ή σε πίνακες δικαιωμάτων</a:t>
          </a:r>
          <a:endParaRPr lang="en-US" sz="800" kern="1200"/>
        </a:p>
      </dsp:txBody>
      <dsp:txXfrm>
        <a:off x="4650143" y="1082835"/>
        <a:ext cx="1303849" cy="796324"/>
      </dsp:txXfrm>
    </dsp:sp>
    <dsp:sp modelId="{709865CB-2633-4B9F-9C5E-791FF2336C4E}">
      <dsp:nvSpPr>
        <dsp:cNvPr id="0" name=""/>
        <dsp:cNvSpPr/>
      </dsp:nvSpPr>
      <dsp:spPr>
        <a:xfrm>
          <a:off x="6401705" y="717"/>
          <a:ext cx="1691749" cy="845874"/>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Role-based Access Control (RAC)</a:t>
          </a:r>
        </a:p>
      </dsp:txBody>
      <dsp:txXfrm>
        <a:off x="6426480" y="25492"/>
        <a:ext cx="1642199" cy="796324"/>
      </dsp:txXfrm>
    </dsp:sp>
    <dsp:sp modelId="{416BC4D8-AA9A-4A75-821C-1DFF9595549E}">
      <dsp:nvSpPr>
        <dsp:cNvPr id="0" name=""/>
        <dsp:cNvSpPr/>
      </dsp:nvSpPr>
      <dsp:spPr>
        <a:xfrm>
          <a:off x="6570879" y="846591"/>
          <a:ext cx="169174" cy="634406"/>
        </a:xfrm>
        <a:custGeom>
          <a:avLst/>
          <a:gdLst/>
          <a:ahLst/>
          <a:cxnLst/>
          <a:rect l="0" t="0" r="0" b="0"/>
          <a:pathLst>
            <a:path>
              <a:moveTo>
                <a:pt x="0" y="0"/>
              </a:moveTo>
              <a:lnTo>
                <a:pt x="0" y="634406"/>
              </a:lnTo>
              <a:lnTo>
                <a:pt x="169174" y="634406"/>
              </a:lnTo>
            </a:path>
          </a:pathLst>
        </a:custGeom>
        <a:noFill/>
        <a:ln w="9525"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F3CB4-6683-4E72-B13C-E9C81193DE9E}">
      <dsp:nvSpPr>
        <dsp:cNvPr id="0" name=""/>
        <dsp:cNvSpPr/>
      </dsp:nvSpPr>
      <dsp:spPr>
        <a:xfrm>
          <a:off x="6740054" y="1058060"/>
          <a:ext cx="1353399" cy="845874"/>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150000"/>
            </a:lnSpc>
            <a:spcBef>
              <a:spcPct val="0"/>
            </a:spcBef>
            <a:spcAft>
              <a:spcPct val="35000"/>
            </a:spcAft>
            <a:buNone/>
          </a:pPr>
          <a:r>
            <a:rPr lang="el-GR" sz="800" kern="1200"/>
            <a:t>Κάθε χρήστης ανήκει σε έναν ή περισσότερους ρόλους</a:t>
          </a:r>
          <a:endParaRPr lang="en-US" sz="800" kern="1200"/>
        </a:p>
      </dsp:txBody>
      <dsp:txXfrm>
        <a:off x="6764829" y="1082835"/>
        <a:ext cx="1303849" cy="796324"/>
      </dsp:txXfrm>
    </dsp:sp>
    <dsp:sp modelId="{C1F52C07-45E6-412C-A37B-15F401AE803F}">
      <dsp:nvSpPr>
        <dsp:cNvPr id="0" name=""/>
        <dsp:cNvSpPr/>
      </dsp:nvSpPr>
      <dsp:spPr>
        <a:xfrm>
          <a:off x="6570879" y="846591"/>
          <a:ext cx="169174" cy="1691749"/>
        </a:xfrm>
        <a:custGeom>
          <a:avLst/>
          <a:gdLst/>
          <a:ahLst/>
          <a:cxnLst/>
          <a:rect l="0" t="0" r="0" b="0"/>
          <a:pathLst>
            <a:path>
              <a:moveTo>
                <a:pt x="0" y="0"/>
              </a:moveTo>
              <a:lnTo>
                <a:pt x="0" y="1691749"/>
              </a:lnTo>
              <a:lnTo>
                <a:pt x="169174" y="1691749"/>
              </a:lnTo>
            </a:path>
          </a:pathLst>
        </a:custGeom>
        <a:noFill/>
        <a:ln w="9525"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2E9FB3-70D7-4156-9603-F454C1997A4C}">
      <dsp:nvSpPr>
        <dsp:cNvPr id="0" name=""/>
        <dsp:cNvSpPr/>
      </dsp:nvSpPr>
      <dsp:spPr>
        <a:xfrm>
          <a:off x="6740054" y="2115404"/>
          <a:ext cx="1353399" cy="845874"/>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150000"/>
            </a:lnSpc>
            <a:spcBef>
              <a:spcPct val="0"/>
            </a:spcBef>
            <a:spcAft>
              <a:spcPct val="35000"/>
            </a:spcAft>
            <a:buNone/>
          </a:pPr>
          <a:r>
            <a:rPr lang="el-GR" sz="800" kern="1200"/>
            <a:t>Κάθε ρόλος έχει συγκεκριμένα δικαιώματα</a:t>
          </a:r>
          <a:endParaRPr lang="en-US" sz="800" kern="1200"/>
        </a:p>
      </dsp:txBody>
      <dsp:txXfrm>
        <a:off x="6764829" y="2140179"/>
        <a:ext cx="1303849" cy="7963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173113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83095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FB98CA-A421-4323-B1A7-469C16DAD9D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793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2056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262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28677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048384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11462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20586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D6C3-4139-4FED-BFA9-ADFF0439237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25141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38948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CD6C3-4139-4FED-BFA9-ADFF04392370}"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63098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CD6C3-4139-4FED-BFA9-ADFF04392370}"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141269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CD6C3-4139-4FED-BFA9-ADFF04392370}"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354808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253099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CD6C3-4139-4FED-BFA9-ADFF0439237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FB98CA-A421-4323-B1A7-469C16DAD9D0}" type="slidenum">
              <a:rPr lang="en-US" smtClean="0"/>
              <a:t>‹#›</a:t>
            </a:fld>
            <a:endParaRPr lang="en-US"/>
          </a:p>
        </p:txBody>
      </p:sp>
    </p:spTree>
    <p:extLst>
      <p:ext uri="{BB962C8B-B14F-4D97-AF65-F5344CB8AC3E}">
        <p14:creationId xmlns:p14="http://schemas.microsoft.com/office/powerpoint/2010/main" val="62400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96CD6C3-4139-4FED-BFA9-ADFF04392370}" type="datetimeFigureOut">
              <a:rPr lang="en-US" smtClean="0"/>
              <a:t>3/11/2024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FB98CA-A421-4323-B1A7-469C16DAD9D0}" type="slidenum">
              <a:rPr lang="en-US" smtClean="0"/>
              <a:t>‹#›</a:t>
            </a:fld>
            <a:endParaRPr lang="en-US"/>
          </a:p>
        </p:txBody>
      </p:sp>
    </p:spTree>
    <p:extLst>
      <p:ext uri="{BB962C8B-B14F-4D97-AF65-F5344CB8AC3E}">
        <p14:creationId xmlns:p14="http://schemas.microsoft.com/office/powerpoint/2010/main" val="372907191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lassroomclipart.com/clipart-view/Computers/teenage-girl-working-on-laptop-clipart-623_jpg.htm"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pngall.com/hacker-png/"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ve.mitre.or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rezerak@uniwa.g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How_JVM_Interpreter_works.sv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ebelwelt.net/SS3P/softsec.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nebelwelt.net/SS3P/softse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lassroomclipart.com/clipart-view/Computers/teenage-girl-working-on-laptop-clipart-623_jpg.htm"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pngall.com/hacker-pn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C4CA15-5439-6B13-8644-D202D16DE39B}"/>
              </a:ext>
            </a:extLst>
          </p:cNvPr>
          <p:cNvPicPr>
            <a:picLocks noChangeAspect="1"/>
          </p:cNvPicPr>
          <p:nvPr/>
        </p:nvPicPr>
        <p:blipFill rotWithShape="1">
          <a:blip r:embed="rId2">
            <a:alphaModFix amt="40000"/>
          </a:blip>
          <a:srcRect t="5036" b="4964"/>
          <a:stretch/>
        </p:blipFill>
        <p:spPr>
          <a:xfrm>
            <a:off x="20" y="10"/>
            <a:ext cx="12191980" cy="6857990"/>
          </a:xfrm>
          <a:prstGeom prst="rect">
            <a:avLst/>
          </a:prstGeom>
        </p:spPr>
      </p:pic>
      <p:sp>
        <p:nvSpPr>
          <p:cNvPr id="2" name="Title 1">
            <a:extLst>
              <a:ext uri="{FF2B5EF4-FFF2-40B4-BE49-F238E27FC236}">
                <a16:creationId xmlns:a16="http://schemas.microsoft.com/office/drawing/2014/main" id="{639B6460-9408-A24C-7680-DB2A3146C878}"/>
              </a:ext>
            </a:extLst>
          </p:cNvPr>
          <p:cNvSpPr>
            <a:spLocks noGrp="1"/>
          </p:cNvSpPr>
          <p:nvPr>
            <p:ph type="ctrTitle"/>
          </p:nvPr>
        </p:nvSpPr>
        <p:spPr>
          <a:xfrm>
            <a:off x="2589213" y="2514600"/>
            <a:ext cx="8915399" cy="2262781"/>
          </a:xfrm>
        </p:spPr>
        <p:txBody>
          <a:bodyPr>
            <a:normAutofit/>
          </a:bodyPr>
          <a:lstStyle/>
          <a:p>
            <a:r>
              <a:rPr lang="el-GR" dirty="0">
                <a:solidFill>
                  <a:schemeClr val="tx1"/>
                </a:solidFill>
              </a:rPr>
              <a:t>Ασφάλεια λογισμικού και βάσεων δεδομένων</a:t>
            </a:r>
            <a:endParaRPr lang="en-US" dirty="0">
              <a:solidFill>
                <a:schemeClr val="tx1"/>
              </a:solidFill>
            </a:endParaRPr>
          </a:p>
        </p:txBody>
      </p:sp>
      <p:sp>
        <p:nvSpPr>
          <p:cNvPr id="3" name="Subtitle 2">
            <a:extLst>
              <a:ext uri="{FF2B5EF4-FFF2-40B4-BE49-F238E27FC236}">
                <a16:creationId xmlns:a16="http://schemas.microsoft.com/office/drawing/2014/main" id="{88469659-50EA-DB68-284F-2DC838520BD1}"/>
              </a:ext>
            </a:extLst>
          </p:cNvPr>
          <p:cNvSpPr>
            <a:spLocks noGrp="1"/>
          </p:cNvSpPr>
          <p:nvPr>
            <p:ph type="subTitle" idx="1"/>
          </p:nvPr>
        </p:nvSpPr>
        <p:spPr>
          <a:xfrm>
            <a:off x="2589213" y="4777379"/>
            <a:ext cx="8915399" cy="1126283"/>
          </a:xfrm>
        </p:spPr>
        <p:txBody>
          <a:bodyPr>
            <a:normAutofit/>
          </a:bodyPr>
          <a:lstStyle/>
          <a:p>
            <a:r>
              <a:rPr lang="el-GR"/>
              <a:t>Διάλεξη 1</a:t>
            </a:r>
            <a:r>
              <a:rPr lang="el-GR" baseline="30000"/>
              <a:t>η</a:t>
            </a:r>
            <a:r>
              <a:rPr lang="el-GR"/>
              <a:t> </a:t>
            </a:r>
            <a:endParaRPr lang="en-US"/>
          </a:p>
          <a:p>
            <a:r>
              <a:rPr lang="en-US" dirty="0"/>
              <a:t>M.Sc. </a:t>
            </a:r>
            <a:r>
              <a:rPr lang="en-US" dirty="0" err="1"/>
              <a:t>CyberSecurity</a:t>
            </a:r>
            <a:endParaRPr lang="en-US" dirty="0"/>
          </a:p>
        </p:txBody>
      </p:sp>
      <p:sp>
        <p:nvSpPr>
          <p:cNvPr id="11" name="Rectangle 10">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85F7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3816012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FE83-F53F-7F91-2E05-39287D6BDF21}"/>
              </a:ext>
            </a:extLst>
          </p:cNvPr>
          <p:cNvSpPr>
            <a:spLocks noGrp="1"/>
          </p:cNvSpPr>
          <p:nvPr>
            <p:ph type="title"/>
          </p:nvPr>
        </p:nvSpPr>
        <p:spPr/>
        <p:txBody>
          <a:bodyPr/>
          <a:lstStyle/>
          <a:p>
            <a:r>
              <a:rPr lang="en-US" dirty="0"/>
              <a:t>CIA</a:t>
            </a:r>
          </a:p>
        </p:txBody>
      </p:sp>
      <p:grpSp>
        <p:nvGrpSpPr>
          <p:cNvPr id="8" name="Group 7">
            <a:extLst>
              <a:ext uri="{FF2B5EF4-FFF2-40B4-BE49-F238E27FC236}">
                <a16:creationId xmlns:a16="http://schemas.microsoft.com/office/drawing/2014/main" id="{222942F7-3ADA-549E-C03A-64018F1EDF06}"/>
              </a:ext>
            </a:extLst>
          </p:cNvPr>
          <p:cNvGrpSpPr/>
          <p:nvPr/>
        </p:nvGrpSpPr>
        <p:grpSpPr>
          <a:xfrm>
            <a:off x="5671054" y="1782479"/>
            <a:ext cx="2938511" cy="1580227"/>
            <a:chOff x="4296791" y="2459113"/>
            <a:chExt cx="2938511" cy="1580227"/>
          </a:xfrm>
        </p:grpSpPr>
        <p:sp>
          <p:nvSpPr>
            <p:cNvPr id="4" name="Rectangle 3">
              <a:extLst>
                <a:ext uri="{FF2B5EF4-FFF2-40B4-BE49-F238E27FC236}">
                  <a16:creationId xmlns:a16="http://schemas.microsoft.com/office/drawing/2014/main" id="{583E7FB4-C3C1-90AA-A44D-D74538DCE8AD}"/>
                </a:ext>
              </a:extLst>
            </p:cNvPr>
            <p:cNvSpPr/>
            <p:nvPr/>
          </p:nvSpPr>
          <p:spPr>
            <a:xfrm>
              <a:off x="4616388" y="2459115"/>
              <a:ext cx="2299317" cy="158022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25ECF3-7397-64FD-178E-86C71E3A8348}"/>
                </a:ext>
              </a:extLst>
            </p:cNvPr>
            <p:cNvSpPr/>
            <p:nvPr/>
          </p:nvSpPr>
          <p:spPr>
            <a:xfrm>
              <a:off x="4296791" y="2459114"/>
              <a:ext cx="319597" cy="158022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E7093D-7276-09AB-EE78-14C58FBCCEF0}"/>
                </a:ext>
              </a:extLst>
            </p:cNvPr>
            <p:cNvSpPr/>
            <p:nvPr/>
          </p:nvSpPr>
          <p:spPr>
            <a:xfrm>
              <a:off x="6915705" y="2459113"/>
              <a:ext cx="319597" cy="158022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E6D0EB-5C3F-2461-7F98-35B26A0CBE5D}"/>
                </a:ext>
              </a:extLst>
            </p:cNvPr>
            <p:cNvSpPr txBox="1"/>
            <p:nvPr/>
          </p:nvSpPr>
          <p:spPr>
            <a:xfrm>
              <a:off x="5020869" y="2905780"/>
              <a:ext cx="1653017" cy="523220"/>
            </a:xfrm>
            <a:prstGeom prst="rect">
              <a:avLst/>
            </a:prstGeom>
            <a:noFill/>
          </p:spPr>
          <p:txBody>
            <a:bodyPr wrap="none" rtlCol="0">
              <a:spAutoFit/>
            </a:bodyPr>
            <a:lstStyle/>
            <a:p>
              <a:r>
                <a:rPr lang="el-GR" sz="2800" b="1" dirty="0">
                  <a:effectLst>
                    <a:outerShdw blurRad="38100" dist="38100" dir="2700000" algn="tl">
                      <a:srgbClr val="000000">
                        <a:alpha val="43137"/>
                      </a:srgbClr>
                    </a:outerShdw>
                  </a:effectLst>
                </a:rPr>
                <a:t>Σύστημα</a:t>
              </a:r>
              <a:endParaRPr lang="en-US" sz="2800" b="1" dirty="0">
                <a:effectLst>
                  <a:outerShdw blurRad="38100" dist="38100" dir="2700000" algn="tl">
                    <a:srgbClr val="000000">
                      <a:alpha val="43137"/>
                    </a:srgbClr>
                  </a:outerShdw>
                </a:effectLst>
              </a:endParaRPr>
            </a:p>
          </p:txBody>
        </p:sp>
      </p:grpSp>
      <p:pic>
        <p:nvPicPr>
          <p:cNvPr id="10" name="Picture 9" descr="A cartoon of a child using a computer">
            <a:extLst>
              <a:ext uri="{FF2B5EF4-FFF2-40B4-BE49-F238E27FC236}">
                <a16:creationId xmlns:a16="http://schemas.microsoft.com/office/drawing/2014/main" id="{30E2A1D6-3F49-293A-CC85-394D39872F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92925" y="1674576"/>
            <a:ext cx="2045173" cy="1796034"/>
          </a:xfrm>
          <a:prstGeom prst="rect">
            <a:avLst/>
          </a:prstGeom>
        </p:spPr>
      </p:pic>
      <p:pic>
        <p:nvPicPr>
          <p:cNvPr id="12" name="Picture 11" descr="A person wearing a mask and using a computer&#10;&#10;Description automatically generated">
            <a:extLst>
              <a:ext uri="{FF2B5EF4-FFF2-40B4-BE49-F238E27FC236}">
                <a16:creationId xmlns:a16="http://schemas.microsoft.com/office/drawing/2014/main" id="{9145B6AD-3BBF-C2E9-F5E4-65B79EC9D35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02700" y="1577273"/>
            <a:ext cx="1706869" cy="1990636"/>
          </a:xfrm>
          <a:prstGeom prst="rect">
            <a:avLst/>
          </a:prstGeom>
        </p:spPr>
      </p:pic>
      <p:sp>
        <p:nvSpPr>
          <p:cNvPr id="14" name="Arrow: Right 13">
            <a:extLst>
              <a:ext uri="{FF2B5EF4-FFF2-40B4-BE49-F238E27FC236}">
                <a16:creationId xmlns:a16="http://schemas.microsoft.com/office/drawing/2014/main" id="{2DC31CA0-C269-E1D1-5846-B4B294F62E34}"/>
              </a:ext>
            </a:extLst>
          </p:cNvPr>
          <p:cNvSpPr/>
          <p:nvPr/>
        </p:nvSpPr>
        <p:spPr>
          <a:xfrm rot="10800000">
            <a:off x="4725003" y="2020060"/>
            <a:ext cx="806259" cy="51779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9B2637A-64E1-23D7-6913-61006DE2D488}"/>
              </a:ext>
            </a:extLst>
          </p:cNvPr>
          <p:cNvSpPr/>
          <p:nvPr/>
        </p:nvSpPr>
        <p:spPr>
          <a:xfrm>
            <a:off x="4777890" y="2752366"/>
            <a:ext cx="806259" cy="51779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1B99B88-343B-C717-F1B5-CC4A31A88B32}"/>
              </a:ext>
            </a:extLst>
          </p:cNvPr>
          <p:cNvSpPr/>
          <p:nvPr/>
        </p:nvSpPr>
        <p:spPr>
          <a:xfrm rot="10800000">
            <a:off x="8816108" y="2752366"/>
            <a:ext cx="806259" cy="5177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3BC20A0-B2AF-F1F5-A0E2-A1B05BAC700F}"/>
              </a:ext>
            </a:extLst>
          </p:cNvPr>
          <p:cNvSpPr/>
          <p:nvPr/>
        </p:nvSpPr>
        <p:spPr>
          <a:xfrm>
            <a:off x="8776844" y="2020061"/>
            <a:ext cx="806259" cy="5177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BC0DF49-893F-28B3-C117-DE0F6F8029AB}"/>
              </a:ext>
            </a:extLst>
          </p:cNvPr>
          <p:cNvSpPr txBox="1"/>
          <p:nvPr/>
        </p:nvSpPr>
        <p:spPr>
          <a:xfrm>
            <a:off x="2495273" y="3682969"/>
            <a:ext cx="9365294" cy="294817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l-GR" dirty="0"/>
              <a:t>Εμπιστευτικότητα</a:t>
            </a:r>
            <a:endParaRPr lang="en-US" dirty="0"/>
          </a:p>
          <a:p>
            <a:pPr marL="742950" lvl="1" indent="-285750">
              <a:lnSpc>
                <a:spcPct val="150000"/>
              </a:lnSpc>
              <a:buFont typeface="Wingdings" panose="05000000000000000000" pitchFamily="2" charset="2"/>
              <a:buChar char="§"/>
            </a:pPr>
            <a:r>
              <a:rPr lang="el-GR" dirty="0"/>
              <a:t>Ο εισβολέας δεν μαθαίνει</a:t>
            </a:r>
            <a:r>
              <a:rPr lang="en-US" dirty="0"/>
              <a:t> </a:t>
            </a:r>
            <a:r>
              <a:rPr lang="el-GR" dirty="0"/>
              <a:t>μυστικά του χρήστη.</a:t>
            </a:r>
          </a:p>
          <a:p>
            <a:pPr marL="285750" indent="-285750">
              <a:lnSpc>
                <a:spcPct val="150000"/>
              </a:lnSpc>
              <a:buFont typeface="Wingdings" panose="05000000000000000000" pitchFamily="2" charset="2"/>
              <a:buChar char="§"/>
            </a:pPr>
            <a:r>
              <a:rPr lang="el-GR" dirty="0"/>
              <a:t>Ακεραιότητα</a:t>
            </a:r>
            <a:endParaRPr lang="en-US" dirty="0"/>
          </a:p>
          <a:p>
            <a:pPr marL="742950" lvl="1" indent="-285750">
              <a:lnSpc>
                <a:spcPct val="150000"/>
              </a:lnSpc>
              <a:buFont typeface="Wingdings" panose="05000000000000000000" pitchFamily="2" charset="2"/>
              <a:buChar char="§"/>
            </a:pPr>
            <a:r>
              <a:rPr lang="el-GR" dirty="0"/>
              <a:t>Ο εισβολέας δεν επηρεάζει τη λειτουργία του συστήματος (και τα δεδομένα του) με τρόπο μη ανιχνεύσιμο</a:t>
            </a:r>
            <a:r>
              <a:rPr lang="en-US" dirty="0"/>
              <a:t> </a:t>
            </a:r>
            <a:r>
              <a:rPr lang="el-GR" dirty="0"/>
              <a:t>από τον χρήστη.</a:t>
            </a:r>
          </a:p>
          <a:p>
            <a:pPr marL="285750" indent="-285750">
              <a:lnSpc>
                <a:spcPct val="150000"/>
              </a:lnSpc>
              <a:buFont typeface="Wingdings" panose="05000000000000000000" pitchFamily="2" charset="2"/>
              <a:buChar char="§"/>
            </a:pPr>
            <a:r>
              <a:rPr lang="el-GR" dirty="0"/>
              <a:t>Διαθεσιμότητα: </a:t>
            </a:r>
            <a:endParaRPr lang="en-US" dirty="0"/>
          </a:p>
          <a:p>
            <a:pPr marL="742950" lvl="1" indent="-285750">
              <a:lnSpc>
                <a:spcPct val="150000"/>
              </a:lnSpc>
              <a:buFont typeface="Wingdings" panose="05000000000000000000" pitchFamily="2" charset="2"/>
              <a:buChar char="§"/>
            </a:pPr>
            <a:r>
              <a:rPr lang="el-GR" dirty="0"/>
              <a:t>Ο εισβολέας δεν εμποδίζει το σύστημα</a:t>
            </a:r>
            <a:r>
              <a:rPr lang="en-US" dirty="0"/>
              <a:t> </a:t>
            </a:r>
            <a:r>
              <a:rPr lang="el-GR" dirty="0"/>
              <a:t>από το να είναι χρήσιμο στον χρήστη.</a:t>
            </a:r>
            <a:endParaRPr lang="en-US" dirty="0"/>
          </a:p>
        </p:txBody>
      </p:sp>
    </p:spTree>
    <p:extLst>
      <p:ext uri="{BB962C8B-B14F-4D97-AF65-F5344CB8AC3E}">
        <p14:creationId xmlns:p14="http://schemas.microsoft.com/office/powerpoint/2010/main" val="239597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A2A9-F021-FFC8-133E-8515E5C703A8}"/>
              </a:ext>
            </a:extLst>
          </p:cNvPr>
          <p:cNvSpPr>
            <a:spLocks noGrp="1"/>
          </p:cNvSpPr>
          <p:nvPr>
            <p:ph type="title"/>
          </p:nvPr>
        </p:nvSpPr>
        <p:spPr/>
        <p:txBody>
          <a:bodyPr/>
          <a:lstStyle/>
          <a:p>
            <a:r>
              <a:rPr lang="el-GR" dirty="0"/>
              <a:t>Τι σημαίνει ότι ένα λογισμικό είναι «ασφαλές»;</a:t>
            </a:r>
            <a:endParaRPr lang="en-US" dirty="0"/>
          </a:p>
        </p:txBody>
      </p:sp>
      <p:sp>
        <p:nvSpPr>
          <p:cNvPr id="3" name="Content Placeholder 2">
            <a:extLst>
              <a:ext uri="{FF2B5EF4-FFF2-40B4-BE49-F238E27FC236}">
                <a16:creationId xmlns:a16="http://schemas.microsoft.com/office/drawing/2014/main" id="{8AF02A8A-C3A0-A7B4-4AF5-D93E90CDEEF1}"/>
              </a:ext>
            </a:extLst>
          </p:cNvPr>
          <p:cNvSpPr>
            <a:spLocks noGrp="1"/>
          </p:cNvSpPr>
          <p:nvPr>
            <p:ph sz="half" idx="1"/>
          </p:nvPr>
        </p:nvSpPr>
        <p:spPr/>
        <p:txBody>
          <a:bodyPr>
            <a:normAutofit fontScale="70000" lnSpcReduction="20000"/>
          </a:bodyPr>
          <a:lstStyle/>
          <a:p>
            <a:pPr>
              <a:lnSpc>
                <a:spcPct val="170000"/>
              </a:lnSpc>
            </a:pPr>
            <a:r>
              <a:rPr lang="el-GR" dirty="0"/>
              <a:t>Ένα σύστημα λογισμικού είναι ασφαλές εάν ικανοποιεί καθορισμένους στόχους ασφάλειας</a:t>
            </a:r>
          </a:p>
          <a:p>
            <a:pPr lvl="1">
              <a:lnSpc>
                <a:spcPct val="170000"/>
              </a:lnSpc>
            </a:pPr>
            <a:r>
              <a:rPr lang="el-GR" dirty="0"/>
              <a:t>Συγκεκριμένες απαιτήσεις αναφορικά με την εμπιστευτικότητα, την ακεραιότητα και τη διαθεσιμότητα για τις απαιτήσεις, τα δεδομένα και τη λειτουργικότητα του συστήματος</a:t>
            </a:r>
          </a:p>
          <a:p>
            <a:pPr lvl="1">
              <a:lnSpc>
                <a:spcPct val="170000"/>
              </a:lnSpc>
            </a:pPr>
            <a:r>
              <a:rPr lang="el-GR" dirty="0"/>
              <a:t>Διαφορετικές για κάθε σύστημα </a:t>
            </a:r>
            <a:endParaRPr lang="en-US" dirty="0"/>
          </a:p>
        </p:txBody>
      </p:sp>
      <p:sp>
        <p:nvSpPr>
          <p:cNvPr id="4" name="Content Placeholder 3">
            <a:extLst>
              <a:ext uri="{FF2B5EF4-FFF2-40B4-BE49-F238E27FC236}">
                <a16:creationId xmlns:a16="http://schemas.microsoft.com/office/drawing/2014/main" id="{C8891311-69BD-75A6-0703-C09D8747F647}"/>
              </a:ext>
            </a:extLst>
          </p:cNvPr>
          <p:cNvSpPr>
            <a:spLocks noGrp="1"/>
          </p:cNvSpPr>
          <p:nvPr>
            <p:ph sz="half" idx="2"/>
          </p:nvPr>
        </p:nvSpPr>
        <p:spPr/>
        <p:txBody>
          <a:bodyPr>
            <a:normAutofit fontScale="70000" lnSpcReduction="20000"/>
          </a:bodyPr>
          <a:lstStyle/>
          <a:p>
            <a:pPr>
              <a:lnSpc>
                <a:spcPct val="160000"/>
              </a:lnSpc>
            </a:pPr>
            <a:r>
              <a:rPr lang="el-GR" b="1" dirty="0">
                <a:effectLst>
                  <a:outerShdw blurRad="38100" dist="38100" dir="2700000" algn="tl">
                    <a:srgbClr val="000000">
                      <a:alpha val="43137"/>
                    </a:srgbClr>
                  </a:outerShdw>
                </a:effectLst>
              </a:rPr>
              <a:t>Παράδειγμα υπηρεσίας κοινωνικής δικτύωσης</a:t>
            </a:r>
          </a:p>
          <a:p>
            <a:pPr lvl="1">
              <a:lnSpc>
                <a:spcPct val="160000"/>
              </a:lnSpc>
            </a:pPr>
            <a:r>
              <a:rPr lang="el-GR" b="1" dirty="0"/>
              <a:t>Εμπιστευτικότητα</a:t>
            </a:r>
          </a:p>
          <a:p>
            <a:pPr lvl="2">
              <a:lnSpc>
                <a:spcPct val="160000"/>
              </a:lnSpc>
            </a:pPr>
            <a:r>
              <a:rPr lang="el-GR" dirty="0"/>
              <a:t>Οι φωτογραφίες που δημοσιεύονται από έναν χρήστη μπορούν να προβληθούν μόνο από τους φίλους αυτού του χρήστη</a:t>
            </a:r>
          </a:p>
          <a:p>
            <a:pPr lvl="1">
              <a:lnSpc>
                <a:spcPct val="160000"/>
              </a:lnSpc>
            </a:pPr>
            <a:r>
              <a:rPr lang="el-GR" b="1" dirty="0"/>
              <a:t>Ακεραιότητα</a:t>
            </a:r>
          </a:p>
          <a:p>
            <a:pPr lvl="2">
              <a:lnSpc>
                <a:spcPct val="160000"/>
              </a:lnSpc>
            </a:pPr>
            <a:r>
              <a:rPr lang="el-GR" dirty="0"/>
              <a:t>Ένας χρήστης μπορεί να κάνει </a:t>
            </a:r>
            <a:r>
              <a:rPr lang="el-GR" dirty="0" err="1"/>
              <a:t>like</a:t>
            </a:r>
            <a:r>
              <a:rPr lang="el-GR" dirty="0"/>
              <a:t> σε οποιαδήποτε ανάρτηση το πολύ μία φορά</a:t>
            </a:r>
          </a:p>
          <a:p>
            <a:pPr lvl="1">
              <a:lnSpc>
                <a:spcPct val="160000"/>
              </a:lnSpc>
            </a:pPr>
            <a:r>
              <a:rPr lang="el-GR" b="1" dirty="0"/>
              <a:t>Διαθεσιμότητα</a:t>
            </a:r>
          </a:p>
          <a:p>
            <a:pPr lvl="2">
              <a:lnSpc>
                <a:spcPct val="160000"/>
              </a:lnSpc>
            </a:pPr>
            <a:r>
              <a:rPr lang="el-GR" dirty="0"/>
              <a:t>Η υπηρεσία είναι λειτουργική πάνω από το 99,9% ανά έτος κατά μέσο όρο</a:t>
            </a:r>
            <a:endParaRPr lang="en-US" dirty="0"/>
          </a:p>
        </p:txBody>
      </p:sp>
    </p:spTree>
    <p:extLst>
      <p:ext uri="{BB962C8B-B14F-4D97-AF65-F5344CB8AC3E}">
        <p14:creationId xmlns:p14="http://schemas.microsoft.com/office/powerpoint/2010/main" val="360014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1808-B609-ED38-3AA9-50048D5BA29D}"/>
              </a:ext>
            </a:extLst>
          </p:cNvPr>
          <p:cNvSpPr>
            <a:spLocks noGrp="1"/>
          </p:cNvSpPr>
          <p:nvPr>
            <p:ph type="title"/>
          </p:nvPr>
        </p:nvSpPr>
        <p:spPr/>
        <p:txBody>
          <a:bodyPr/>
          <a:lstStyle/>
          <a:p>
            <a:r>
              <a:rPr lang="el-GR" dirty="0"/>
              <a:t>Αποτυχία ασφάλειας και τρωτά σημεία</a:t>
            </a:r>
            <a:endParaRPr lang="en-US" dirty="0"/>
          </a:p>
        </p:txBody>
      </p:sp>
      <p:sp>
        <p:nvSpPr>
          <p:cNvPr id="3" name="Content Placeholder 2">
            <a:extLst>
              <a:ext uri="{FF2B5EF4-FFF2-40B4-BE49-F238E27FC236}">
                <a16:creationId xmlns:a16="http://schemas.microsoft.com/office/drawing/2014/main" id="{4EA86F64-877F-4CE5-BB65-3F837E466264}"/>
              </a:ext>
            </a:extLst>
          </p:cNvPr>
          <p:cNvSpPr>
            <a:spLocks noGrp="1"/>
          </p:cNvSpPr>
          <p:nvPr>
            <p:ph idx="1"/>
          </p:nvPr>
        </p:nvSpPr>
        <p:spPr/>
        <p:txBody>
          <a:bodyPr>
            <a:normAutofit fontScale="85000" lnSpcReduction="20000"/>
          </a:bodyPr>
          <a:lstStyle/>
          <a:p>
            <a:pPr>
              <a:lnSpc>
                <a:spcPct val="170000"/>
              </a:lnSpc>
            </a:pPr>
            <a:r>
              <a:rPr lang="el-GR" dirty="0"/>
              <a:t>Μια αποτυχία ασφαλείας είναι ένα σενάριο όπου το λογισμικό δεν επιτυγχάνει τους στόχους ασφαλείας του</a:t>
            </a:r>
          </a:p>
          <a:p>
            <a:pPr lvl="1">
              <a:lnSpc>
                <a:spcPct val="170000"/>
              </a:lnSpc>
            </a:pPr>
            <a:r>
              <a:rPr lang="el-GR" dirty="0"/>
              <a:t>Μια ευπάθεια</a:t>
            </a:r>
            <a:r>
              <a:rPr lang="en-US" dirty="0"/>
              <a:t> / </a:t>
            </a:r>
            <a:r>
              <a:rPr lang="el-GR" dirty="0"/>
              <a:t>τρωτό σημείο (ή και περισσότερες</a:t>
            </a:r>
            <a:r>
              <a:rPr lang="en-US" dirty="0"/>
              <a:t>) </a:t>
            </a:r>
            <a:r>
              <a:rPr lang="el-GR" dirty="0"/>
              <a:t>είναι η υποκείμενη αιτία μιας τέτοιας αποτυχίας</a:t>
            </a:r>
          </a:p>
          <a:p>
            <a:pPr>
              <a:lnSpc>
                <a:spcPct val="170000"/>
              </a:lnSpc>
            </a:pPr>
            <a:r>
              <a:rPr lang="el-GR" dirty="0"/>
              <a:t>Τα περισσότερα συστήματα λογισμικού δεν έχουν ακριβείς και σαφείς στόχους ασφάλειας</a:t>
            </a:r>
          </a:p>
          <a:p>
            <a:pPr lvl="1">
              <a:lnSpc>
                <a:spcPct val="170000"/>
              </a:lnSpc>
            </a:pPr>
            <a:r>
              <a:rPr lang="el-GR" dirty="0"/>
              <a:t>Αυτοί οι στόχοι δεν είναι απόλυτοι</a:t>
            </a:r>
          </a:p>
          <a:p>
            <a:pPr lvl="1">
              <a:lnSpc>
                <a:spcPct val="170000"/>
              </a:lnSpc>
            </a:pPr>
            <a:r>
              <a:rPr lang="el-GR" dirty="0"/>
              <a:t>Συσχετίζονται με άλλους στόχους  π.χ. απόδοση ή χρηστικότητα</a:t>
            </a:r>
          </a:p>
          <a:p>
            <a:pPr>
              <a:lnSpc>
                <a:spcPct val="170000"/>
              </a:lnSpc>
            </a:pPr>
            <a:r>
              <a:rPr lang="el-GR" dirty="0"/>
              <a:t>Σφάλματα στην ανάπτυξη του λογισμικού μπορεί να οδηγήσουν σε ουσιαστική διαταραχή της συμπεριφοράς ενός πληροφοριακού συστήματος</a:t>
            </a:r>
            <a:endParaRPr lang="en-US" dirty="0"/>
          </a:p>
        </p:txBody>
      </p:sp>
    </p:spTree>
    <p:extLst>
      <p:ext uri="{BB962C8B-B14F-4D97-AF65-F5344CB8AC3E}">
        <p14:creationId xmlns:p14="http://schemas.microsoft.com/office/powerpoint/2010/main" val="398392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2884-21A2-744C-4559-90DBF0E1319D}"/>
              </a:ext>
            </a:extLst>
          </p:cNvPr>
          <p:cNvSpPr>
            <a:spLocks noGrp="1"/>
          </p:cNvSpPr>
          <p:nvPr>
            <p:ph type="title"/>
          </p:nvPr>
        </p:nvSpPr>
        <p:spPr/>
        <p:txBody>
          <a:bodyPr/>
          <a:lstStyle/>
          <a:p>
            <a:r>
              <a:rPr lang="el-GR" dirty="0"/>
              <a:t>Γιατί υφίστανται τρωτά σημεία; </a:t>
            </a:r>
            <a:endParaRPr lang="en-US" dirty="0"/>
          </a:p>
        </p:txBody>
      </p:sp>
      <p:sp>
        <p:nvSpPr>
          <p:cNvPr id="3" name="Content Placeholder 2">
            <a:extLst>
              <a:ext uri="{FF2B5EF4-FFF2-40B4-BE49-F238E27FC236}">
                <a16:creationId xmlns:a16="http://schemas.microsoft.com/office/drawing/2014/main" id="{379AA33C-3836-57DF-F551-224B9AEE2B91}"/>
              </a:ext>
            </a:extLst>
          </p:cNvPr>
          <p:cNvSpPr>
            <a:spLocks noGrp="1"/>
          </p:cNvSpPr>
          <p:nvPr>
            <p:ph sz="half" idx="1"/>
          </p:nvPr>
        </p:nvSpPr>
        <p:spPr/>
        <p:txBody>
          <a:bodyPr>
            <a:normAutofit fontScale="62500" lnSpcReduction="20000"/>
          </a:bodyPr>
          <a:lstStyle/>
          <a:p>
            <a:pPr>
              <a:lnSpc>
                <a:spcPct val="170000"/>
              </a:lnSpc>
            </a:pPr>
            <a:r>
              <a:rPr lang="el-GR" dirty="0"/>
              <a:t>Το λογισμικό είναι μια από τις κύριες πηγές προβλημάτων ασφαλείας</a:t>
            </a:r>
          </a:p>
          <a:p>
            <a:pPr lvl="1">
              <a:lnSpc>
                <a:spcPct val="170000"/>
              </a:lnSpc>
            </a:pPr>
            <a:r>
              <a:rPr lang="el-GR" dirty="0"/>
              <a:t>Γιατί οι προγραμματιστές γράφουν μη ασφαλή κώδικα;</a:t>
            </a:r>
          </a:p>
          <a:p>
            <a:pPr lvl="2">
              <a:lnSpc>
                <a:spcPct val="170000"/>
              </a:lnSpc>
            </a:pPr>
            <a:r>
              <a:rPr lang="el-GR" dirty="0"/>
              <a:t>Η έλλειψη ευαισθητοποίησης σχετικά με την ασφάλεια είναι το κύριο ζήτημα</a:t>
            </a:r>
          </a:p>
          <a:p>
            <a:pPr>
              <a:lnSpc>
                <a:spcPct val="170000"/>
              </a:lnSpc>
            </a:pPr>
            <a:r>
              <a:rPr lang="el-GR" dirty="0"/>
              <a:t>Μερικοί παράγοντες που συμβάλλουν:</a:t>
            </a:r>
          </a:p>
          <a:p>
            <a:pPr lvl="1">
              <a:lnSpc>
                <a:spcPct val="170000"/>
              </a:lnSpc>
            </a:pPr>
            <a:r>
              <a:rPr lang="el-GR" dirty="0"/>
              <a:t>Περιορισμένος αριθμός μαθημάτων ασφάλειας υπολογιστών</a:t>
            </a:r>
          </a:p>
          <a:p>
            <a:pPr lvl="1">
              <a:lnSpc>
                <a:spcPct val="170000"/>
              </a:lnSpc>
            </a:pPr>
            <a:r>
              <a:rPr lang="el-GR" dirty="0"/>
              <a:t>Τα εγχειρίδια προγραμματισμού δεν δίνουν έμφαση στην ασφάλεια</a:t>
            </a:r>
          </a:p>
          <a:p>
            <a:pPr lvl="1">
              <a:lnSpc>
                <a:spcPct val="170000"/>
              </a:lnSpc>
            </a:pPr>
            <a:r>
              <a:rPr lang="el-GR" dirty="0"/>
              <a:t>Περιορισμένος αριθμός ελέγχων ασφαλείας</a:t>
            </a:r>
          </a:p>
        </p:txBody>
      </p:sp>
      <p:sp>
        <p:nvSpPr>
          <p:cNvPr id="4" name="Content Placeholder 3">
            <a:extLst>
              <a:ext uri="{FF2B5EF4-FFF2-40B4-BE49-F238E27FC236}">
                <a16:creationId xmlns:a16="http://schemas.microsoft.com/office/drawing/2014/main" id="{D6E99E62-A5A9-3983-2A99-AB43A720FB6D}"/>
              </a:ext>
            </a:extLst>
          </p:cNvPr>
          <p:cNvSpPr>
            <a:spLocks noGrp="1"/>
          </p:cNvSpPr>
          <p:nvPr>
            <p:ph sz="half" idx="2"/>
          </p:nvPr>
        </p:nvSpPr>
        <p:spPr/>
        <p:txBody>
          <a:bodyPr>
            <a:normAutofit fontScale="62500" lnSpcReduction="20000"/>
          </a:bodyPr>
          <a:lstStyle/>
          <a:p>
            <a:pPr>
              <a:lnSpc>
                <a:spcPct val="170000"/>
              </a:lnSpc>
            </a:pPr>
            <a:r>
              <a:rPr lang="el-GR" dirty="0"/>
              <a:t>Μερικοί παράγοντες που συμβάλλουν:</a:t>
            </a:r>
          </a:p>
          <a:p>
            <a:pPr lvl="1">
              <a:lnSpc>
                <a:spcPct val="170000"/>
              </a:lnSpc>
            </a:pPr>
            <a:r>
              <a:rPr lang="el-GR" dirty="0"/>
              <a:t>Οι προγραμματιστές επικεντρώνονται στην υλοποίηση λειτουργιών</a:t>
            </a:r>
          </a:p>
          <a:p>
            <a:pPr lvl="1">
              <a:lnSpc>
                <a:spcPct val="170000"/>
              </a:lnSpc>
            </a:pPr>
            <a:r>
              <a:rPr lang="el-GR" dirty="0"/>
              <a:t>Η ασφάλεια είναι ακριβή και απαιτεί χρόνο</a:t>
            </a:r>
          </a:p>
          <a:p>
            <a:pPr lvl="1">
              <a:lnSpc>
                <a:spcPct val="170000"/>
              </a:lnSpc>
            </a:pPr>
            <a:r>
              <a:rPr lang="el-GR" dirty="0"/>
              <a:t>Λογισμικό παλαιού τύπου (π.χ. η C είναι μη ασφαλής γλώσσα)</a:t>
            </a:r>
          </a:p>
          <a:p>
            <a:pPr lvl="1">
              <a:lnSpc>
                <a:spcPct val="170000"/>
              </a:lnSpc>
            </a:pPr>
            <a:r>
              <a:rPr lang="el-GR" b="1" dirty="0">
                <a:effectLst>
                  <a:outerShdw blurRad="38100" dist="38100" dir="2700000" algn="tl">
                    <a:srgbClr val="000000">
                      <a:alpha val="43137"/>
                    </a:srgbClr>
                  </a:outerShdw>
                </a:effectLst>
              </a:rPr>
              <a:t>Η ασφάλεια αποτελεί μη λειτουργική απαίτηση αναφορικά με τα συστήματα πληροφορικής !!!!</a:t>
            </a:r>
            <a:endParaRPr lang="en-US" b="1" dirty="0">
              <a:effectLst>
                <a:outerShdw blurRad="38100" dist="38100" dir="2700000" algn="tl">
                  <a:srgbClr val="000000">
                    <a:alpha val="43137"/>
                  </a:srgbClr>
                </a:outerShdw>
              </a:effectLst>
            </a:endParaRPr>
          </a:p>
          <a:p>
            <a:pPr>
              <a:lnSpc>
                <a:spcPct val="170000"/>
              </a:lnSpc>
            </a:pPr>
            <a:endParaRPr lang="en-US" dirty="0"/>
          </a:p>
        </p:txBody>
      </p:sp>
    </p:spTree>
    <p:extLst>
      <p:ext uri="{BB962C8B-B14F-4D97-AF65-F5344CB8AC3E}">
        <p14:creationId xmlns:p14="http://schemas.microsoft.com/office/powerpoint/2010/main" val="130479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F8FD-8E86-7B96-6D2D-AB1EE290B5C1}"/>
              </a:ext>
            </a:extLst>
          </p:cNvPr>
          <p:cNvSpPr>
            <a:spLocks noGrp="1"/>
          </p:cNvSpPr>
          <p:nvPr>
            <p:ph type="title"/>
          </p:nvPr>
        </p:nvSpPr>
        <p:spPr/>
        <p:txBody>
          <a:bodyPr/>
          <a:lstStyle/>
          <a:p>
            <a:r>
              <a:rPr lang="el-GR" dirty="0"/>
              <a:t>Σφάλμα λογισμικού</a:t>
            </a:r>
            <a:endParaRPr lang="en-US" dirty="0"/>
          </a:p>
        </p:txBody>
      </p:sp>
      <p:sp>
        <p:nvSpPr>
          <p:cNvPr id="3" name="Content Placeholder 2">
            <a:extLst>
              <a:ext uri="{FF2B5EF4-FFF2-40B4-BE49-F238E27FC236}">
                <a16:creationId xmlns:a16="http://schemas.microsoft.com/office/drawing/2014/main" id="{62039B25-554E-C751-239D-A1F12ED936EB}"/>
              </a:ext>
            </a:extLst>
          </p:cNvPr>
          <p:cNvSpPr>
            <a:spLocks noGrp="1"/>
          </p:cNvSpPr>
          <p:nvPr>
            <p:ph idx="1"/>
          </p:nvPr>
        </p:nvSpPr>
        <p:spPr/>
        <p:txBody>
          <a:bodyPr>
            <a:normAutofit fontScale="92500"/>
          </a:bodyPr>
          <a:lstStyle/>
          <a:p>
            <a:pPr marL="0" indent="0">
              <a:lnSpc>
                <a:spcPct val="150000"/>
              </a:lnSpc>
              <a:buNone/>
            </a:pPr>
            <a:r>
              <a:rPr lang="el-GR" sz="2000" i="1" dirty="0"/>
              <a:t>Ένα σφάλμα λογισμικού είναι ένα σφάλμα, ελάττωμα, αποτυχία ή λάθος  σε ένα πρόγραμμα ή σύστημα υπολογιστή που το κάνει να παράγει ένα λανθασμένο ή απροσδόκητο αποτέλεσμα ή το κάνει να συμπεριφέρεται με λάθος τρόπο. Τα σφάλματα προκύπτουν από λάθη που κάνουν οι άνθρωποι είτε σε στον πηγαίο κώδικα του προγράμματος είτε στη σχεδίασή του προγράμματος, από λάθη σε </a:t>
            </a:r>
            <a:r>
              <a:rPr lang="en-US" sz="2000" i="1" dirty="0"/>
              <a:t>frameworks / </a:t>
            </a:r>
            <a:r>
              <a:rPr lang="el-GR" sz="2000" i="1" dirty="0"/>
              <a:t>βιβλιοθήκες, σε λειτουργικά συστήματα και σε μεταγλωττιστές.</a:t>
            </a:r>
          </a:p>
          <a:p>
            <a:pPr marL="0" indent="0">
              <a:lnSpc>
                <a:spcPct val="150000"/>
              </a:lnSpc>
              <a:buNone/>
            </a:pPr>
            <a:r>
              <a:rPr lang="el-GR" sz="2000" i="1" dirty="0"/>
              <a:t>Πηγή: </a:t>
            </a:r>
            <a:r>
              <a:rPr lang="el-GR" sz="2000" i="1" dirty="0" err="1"/>
              <a:t>Wikipedia</a:t>
            </a:r>
            <a:endParaRPr lang="en-US" sz="2000" i="1" dirty="0"/>
          </a:p>
        </p:txBody>
      </p:sp>
    </p:spTree>
    <p:extLst>
      <p:ext uri="{BB962C8B-B14F-4D97-AF65-F5344CB8AC3E}">
        <p14:creationId xmlns:p14="http://schemas.microsoft.com/office/powerpoint/2010/main" val="421886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D7E2-DAB4-E3A0-62BF-542424973E03}"/>
              </a:ext>
            </a:extLst>
          </p:cNvPr>
          <p:cNvSpPr>
            <a:spLocks noGrp="1"/>
          </p:cNvSpPr>
          <p:nvPr>
            <p:ph type="title"/>
          </p:nvPr>
        </p:nvSpPr>
        <p:spPr/>
        <p:txBody>
          <a:bodyPr/>
          <a:lstStyle/>
          <a:p>
            <a:r>
              <a:rPr lang="el-GR" dirty="0"/>
              <a:t>Ευπάθεια / Τρωτό σημείο</a:t>
            </a:r>
            <a:endParaRPr lang="en-US" dirty="0"/>
          </a:p>
        </p:txBody>
      </p:sp>
      <p:sp>
        <p:nvSpPr>
          <p:cNvPr id="3" name="Content Placeholder 2">
            <a:extLst>
              <a:ext uri="{FF2B5EF4-FFF2-40B4-BE49-F238E27FC236}">
                <a16:creationId xmlns:a16="http://schemas.microsoft.com/office/drawing/2014/main" id="{DE9948D1-1E3B-70E9-59F4-B6FF26FF3CFF}"/>
              </a:ext>
            </a:extLst>
          </p:cNvPr>
          <p:cNvSpPr>
            <a:spLocks noGrp="1"/>
          </p:cNvSpPr>
          <p:nvPr>
            <p:ph idx="1"/>
          </p:nvPr>
        </p:nvSpPr>
        <p:spPr/>
        <p:txBody>
          <a:bodyPr>
            <a:normAutofit/>
          </a:bodyPr>
          <a:lstStyle/>
          <a:p>
            <a:pPr>
              <a:lnSpc>
                <a:spcPct val="150000"/>
              </a:lnSpc>
              <a:buFont typeface="Wingdings" panose="05000000000000000000" pitchFamily="2" charset="2"/>
              <a:buChar char="§"/>
            </a:pPr>
            <a:r>
              <a:rPr lang="el-GR" sz="2000" dirty="0"/>
              <a:t>Μια ευπάθεια είναι μια αδυναμία λογισμικού που επιτρέπει σε έναν εισβολέα να εκμεταλλευτεί ένα σφάλμα. </a:t>
            </a:r>
          </a:p>
          <a:p>
            <a:pPr>
              <a:lnSpc>
                <a:spcPct val="150000"/>
              </a:lnSpc>
              <a:buFont typeface="Wingdings" panose="05000000000000000000" pitchFamily="2" charset="2"/>
              <a:buChar char="§"/>
            </a:pPr>
            <a:r>
              <a:rPr lang="el-GR" sz="2000" dirty="0"/>
              <a:t>Μια ευπάθεια απαιτεί τρία βασικά στοιχεία:</a:t>
            </a:r>
          </a:p>
          <a:p>
            <a:pPr marL="800100" lvl="1" indent="-342900">
              <a:lnSpc>
                <a:spcPct val="150000"/>
              </a:lnSpc>
              <a:buFont typeface="+mj-lt"/>
              <a:buAutoNum type="arabicPeriod"/>
            </a:pPr>
            <a:r>
              <a:rPr lang="el-GR" sz="1800" dirty="0"/>
              <a:t>το σύστημα είναι επιρρεπές σε κάποιο ελάττωμα, </a:t>
            </a:r>
          </a:p>
          <a:p>
            <a:pPr marL="800100" lvl="1" indent="-342900">
              <a:lnSpc>
                <a:spcPct val="150000"/>
              </a:lnSpc>
              <a:buFont typeface="+mj-lt"/>
              <a:buAutoNum type="arabicPeriod"/>
            </a:pPr>
            <a:r>
              <a:rPr lang="el-GR" sz="1800" dirty="0"/>
              <a:t>ο αντίπαλος έχει πρόσβαση στο ελάττωμα </a:t>
            </a:r>
          </a:p>
          <a:p>
            <a:pPr marL="800100" lvl="1" indent="-342900">
              <a:lnSpc>
                <a:spcPct val="150000"/>
              </a:lnSpc>
              <a:buFont typeface="+mj-lt"/>
              <a:buAutoNum type="arabicPeriod"/>
            </a:pPr>
            <a:r>
              <a:rPr lang="el-GR" sz="1800" dirty="0"/>
              <a:t>ο αντίπαλος έχει την ικανότητα να εκμεταλλευτεί το ελάττωμα.</a:t>
            </a:r>
            <a:endParaRPr lang="en-US" sz="1800" dirty="0"/>
          </a:p>
        </p:txBody>
      </p:sp>
    </p:spTree>
    <p:extLst>
      <p:ext uri="{BB962C8B-B14F-4D97-AF65-F5344CB8AC3E}">
        <p14:creationId xmlns:p14="http://schemas.microsoft.com/office/powerpoint/2010/main" val="93001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2" name="Title 1">
            <a:extLst>
              <a:ext uri="{FF2B5EF4-FFF2-40B4-BE49-F238E27FC236}">
                <a16:creationId xmlns:a16="http://schemas.microsoft.com/office/drawing/2014/main" id="{0E9F73E3-5FDE-B289-0F94-AA516C3FA707}"/>
              </a:ext>
            </a:extLst>
          </p:cNvPr>
          <p:cNvSpPr>
            <a:spLocks noGrp="1"/>
          </p:cNvSpPr>
          <p:nvPr>
            <p:ph type="title"/>
          </p:nvPr>
        </p:nvSpPr>
        <p:spPr>
          <a:xfrm>
            <a:off x="5105400" y="2514600"/>
            <a:ext cx="6399212" cy="2262781"/>
          </a:xfrm>
        </p:spPr>
        <p:txBody>
          <a:bodyPr vert="horz" lIns="91440" tIns="45720" rIns="91440" bIns="45720" rtlCol="0" anchor="b">
            <a:normAutofit/>
          </a:bodyPr>
          <a:lstStyle/>
          <a:p>
            <a:r>
              <a:rPr lang="en-US" sz="5400"/>
              <a:t>Που βρίσκονται οι ευπάθειες;</a:t>
            </a:r>
          </a:p>
        </p:txBody>
      </p:sp>
      <p:pic>
        <p:nvPicPr>
          <p:cNvPr id="7" name="Picture 6">
            <a:extLst>
              <a:ext uri="{FF2B5EF4-FFF2-40B4-BE49-F238E27FC236}">
                <a16:creationId xmlns:a16="http://schemas.microsoft.com/office/drawing/2014/main" id="{89FFBBCA-BF8E-D25C-97C1-0700EDF9DD50}"/>
              </a:ext>
            </a:extLst>
          </p:cNvPr>
          <p:cNvPicPr>
            <a:picLocks noChangeAspect="1"/>
          </p:cNvPicPr>
          <p:nvPr/>
        </p:nvPicPr>
        <p:blipFill>
          <a:blip r:embed="rId2"/>
          <a:stretch>
            <a:fillRect/>
          </a:stretch>
        </p:blipFill>
        <p:spPr>
          <a:xfrm>
            <a:off x="1943051" y="1815066"/>
            <a:ext cx="2883261" cy="4176203"/>
          </a:xfrm>
          <a:prstGeom prst="rect">
            <a:avLst/>
          </a:prstGeom>
        </p:spPr>
      </p:pic>
    </p:spTree>
    <p:extLst>
      <p:ext uri="{BB962C8B-B14F-4D97-AF65-F5344CB8AC3E}">
        <p14:creationId xmlns:p14="http://schemas.microsoft.com/office/powerpoint/2010/main" val="23779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FD6D78-0D04-C1BB-DCF3-69147CF757BD}"/>
              </a:ext>
            </a:extLst>
          </p:cNvPr>
          <p:cNvPicPr>
            <a:picLocks noChangeAspect="1"/>
          </p:cNvPicPr>
          <p:nvPr/>
        </p:nvPicPr>
        <p:blipFill rotWithShape="1">
          <a:blip r:embed="rId2">
            <a:alphaModFix amt="40000"/>
          </a:blip>
          <a:srcRect t="9056" b="15944"/>
          <a:stretch/>
        </p:blipFill>
        <p:spPr>
          <a:xfrm>
            <a:off x="20" y="10"/>
            <a:ext cx="12191980" cy="6857990"/>
          </a:xfrm>
          <a:prstGeom prst="rect">
            <a:avLst/>
          </a:prstGeom>
        </p:spPr>
      </p:pic>
      <p:sp>
        <p:nvSpPr>
          <p:cNvPr id="2" name="Title 1">
            <a:extLst>
              <a:ext uri="{FF2B5EF4-FFF2-40B4-BE49-F238E27FC236}">
                <a16:creationId xmlns:a16="http://schemas.microsoft.com/office/drawing/2014/main" id="{6A8963C7-1D04-635B-3494-AFD23CC7EB64}"/>
              </a:ext>
            </a:extLst>
          </p:cNvPr>
          <p:cNvSpPr>
            <a:spLocks noGrp="1"/>
          </p:cNvSpPr>
          <p:nvPr>
            <p:ph type="title"/>
          </p:nvPr>
        </p:nvSpPr>
        <p:spPr>
          <a:xfrm>
            <a:off x="2589213" y="2514600"/>
            <a:ext cx="8915399" cy="2262781"/>
          </a:xfrm>
        </p:spPr>
        <p:txBody>
          <a:bodyPr vert="horz" lIns="91440" tIns="45720" rIns="91440" bIns="45720" rtlCol="0" anchor="b">
            <a:normAutofit/>
          </a:bodyPr>
          <a:lstStyle/>
          <a:p>
            <a:pPr>
              <a:lnSpc>
                <a:spcPct val="90000"/>
              </a:lnSpc>
            </a:pPr>
            <a:r>
              <a:rPr lang="en-US" sz="5000">
                <a:solidFill>
                  <a:schemeClr val="tx1"/>
                </a:solidFill>
              </a:rPr>
              <a:t>Τρωτά σημεία που σχετίζονται με την ανάπτυξη λογισμικού</a:t>
            </a:r>
          </a:p>
        </p:txBody>
      </p:sp>
      <p:sp>
        <p:nvSpPr>
          <p:cNvPr id="3" name="Text Placeholder 2">
            <a:extLst>
              <a:ext uri="{FF2B5EF4-FFF2-40B4-BE49-F238E27FC236}">
                <a16:creationId xmlns:a16="http://schemas.microsoft.com/office/drawing/2014/main" id="{D43BCAD4-0BB5-D763-9436-9765A7B4F90B}"/>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endParaRPr lang="en-US" sz="1800"/>
          </a:p>
        </p:txBody>
      </p:sp>
      <p:sp>
        <p:nvSpPr>
          <p:cNvPr id="43" name="Rectangle 4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86796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17434953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C8E6D40-9C90-443A-AF1F-0B193BA94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ADB1DE-0040-4989-B59B-D60AF6850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F6283">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E16D902C-C95A-4503-967F-9D24B40C2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89363A92-602F-E116-BBE8-881650044DE5}"/>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Ένα παράδειγμα</a:t>
            </a:r>
          </a:p>
        </p:txBody>
      </p:sp>
      <p:sp>
        <p:nvSpPr>
          <p:cNvPr id="8" name="TextBox 7">
            <a:extLst>
              <a:ext uri="{FF2B5EF4-FFF2-40B4-BE49-F238E27FC236}">
                <a16:creationId xmlns:a16="http://schemas.microsoft.com/office/drawing/2014/main" id="{64A17546-BD96-8993-F9F7-E531788E01DD}"/>
              </a:ext>
            </a:extLst>
          </p:cNvPr>
          <p:cNvSpPr txBox="1"/>
          <p:nvPr/>
        </p:nvSpPr>
        <p:spPr>
          <a:xfrm>
            <a:off x="541866" y="2032000"/>
            <a:ext cx="7145867" cy="3879222"/>
          </a:xfrm>
          <a:prstGeom prst="rect">
            <a:avLst/>
          </a:prstGeom>
        </p:spPr>
        <p:txBody>
          <a:bodyPr vert="horz" lIns="91440" tIns="45720" rIns="91440" bIns="45720" rtlCol="0">
            <a:normAutofit/>
          </a:bodyPr>
          <a:lstStyle/>
          <a:p>
            <a:pPr marL="285750" indent="-285750">
              <a:lnSpc>
                <a:spcPct val="150000"/>
              </a:lnSpc>
              <a:spcBef>
                <a:spcPts val="1000"/>
              </a:spcBef>
              <a:buClr>
                <a:srgbClr val="FEA637"/>
              </a:buClr>
              <a:buFont typeface="Wingdings 3" charset="2"/>
              <a:buChar char=""/>
            </a:pPr>
            <a:r>
              <a:rPr lang="en-US" dirty="0" err="1">
                <a:solidFill>
                  <a:srgbClr val="FEFFFF"/>
                </a:solidFill>
              </a:rPr>
              <a:t>Τι</a:t>
            </a:r>
            <a:r>
              <a:rPr lang="en-US" dirty="0">
                <a:solidFill>
                  <a:srgbClr val="FEFFFF"/>
                </a:solidFill>
              </a:rPr>
              <a:t> </a:t>
            </a:r>
            <a:r>
              <a:rPr lang="en-US" dirty="0" err="1">
                <a:solidFill>
                  <a:srgbClr val="FEFFFF"/>
                </a:solidFill>
              </a:rPr>
              <a:t>συμ</a:t>
            </a:r>
            <a:r>
              <a:rPr lang="en-US" dirty="0">
                <a:solidFill>
                  <a:srgbClr val="FEFFFF"/>
                </a:solidFill>
              </a:rPr>
              <a:t>βαίνει εάν ο χρήστης εισαγάγει "SMT";</a:t>
            </a:r>
          </a:p>
          <a:p>
            <a:pPr marL="285750" indent="-285750">
              <a:lnSpc>
                <a:spcPct val="150000"/>
              </a:lnSpc>
              <a:spcBef>
                <a:spcPts val="1000"/>
              </a:spcBef>
              <a:buClr>
                <a:srgbClr val="FEA637"/>
              </a:buClr>
              <a:buFont typeface="Wingdings 3" charset="2"/>
              <a:buChar char=""/>
            </a:pPr>
            <a:r>
              <a:rPr lang="en-US" dirty="0" err="1">
                <a:solidFill>
                  <a:srgbClr val="FEFFFF"/>
                </a:solidFill>
              </a:rPr>
              <a:t>Σε</a:t>
            </a:r>
            <a:r>
              <a:rPr lang="en-US" dirty="0">
                <a:solidFill>
                  <a:srgbClr val="FEFFFF"/>
                </a:solidFill>
              </a:rPr>
              <a:t> </a:t>
            </a:r>
            <a:r>
              <a:rPr lang="en-US" dirty="0" err="1">
                <a:solidFill>
                  <a:srgbClr val="FEFFFF"/>
                </a:solidFill>
              </a:rPr>
              <a:t>μι</a:t>
            </a:r>
            <a:r>
              <a:rPr lang="en-US" dirty="0">
                <a:solidFill>
                  <a:srgbClr val="FEFFFF"/>
                </a:solidFill>
              </a:rPr>
              <a:t>α πλατφόρμα Linux x64 που εκτελεί το GCC 4.8.2, μια είσοδος που αποτελείται από 24 αυθαίρετους χαρακτήρες ακολουθούμενους από ], &lt;ctrl-f&gt; και @, θα παρακάμψει το μήνυμα "Απαγορεύεται η πρόσβαση".</a:t>
            </a:r>
          </a:p>
          <a:p>
            <a:pPr marL="285750" indent="-285750">
              <a:lnSpc>
                <a:spcPct val="150000"/>
              </a:lnSpc>
              <a:spcBef>
                <a:spcPts val="1000"/>
              </a:spcBef>
              <a:buClr>
                <a:srgbClr val="FEA637"/>
              </a:buClr>
              <a:buFont typeface="Wingdings 3" charset="2"/>
              <a:buChar char=""/>
            </a:pPr>
            <a:r>
              <a:rPr lang="en-US" dirty="0" err="1">
                <a:solidFill>
                  <a:srgbClr val="FEFFFF"/>
                </a:solidFill>
              </a:rPr>
              <a:t>Μι</a:t>
            </a:r>
            <a:r>
              <a:rPr lang="en-US" dirty="0">
                <a:solidFill>
                  <a:srgbClr val="FEFFFF"/>
                </a:solidFill>
              </a:rPr>
              <a:t>α πιο εκτεταμένη είσοδος θα «χαλάσει» πρόσθετα τμήματα της μνήμης του υπολογιστή.</a:t>
            </a:r>
          </a:p>
        </p:txBody>
      </p:sp>
      <p:pic>
        <p:nvPicPr>
          <p:cNvPr id="7" name="Picture 6" descr="A computer code with black text&#10;&#10;Description automatically generated">
            <a:extLst>
              <a:ext uri="{FF2B5EF4-FFF2-40B4-BE49-F238E27FC236}">
                <a16:creationId xmlns:a16="http://schemas.microsoft.com/office/drawing/2014/main" id="{82076D6B-C5C2-33F6-B8FB-0E31BA282F91}"/>
              </a:ext>
            </a:extLst>
          </p:cNvPr>
          <p:cNvPicPr>
            <a:picLocks noChangeAspect="1"/>
          </p:cNvPicPr>
          <p:nvPr/>
        </p:nvPicPr>
        <p:blipFill>
          <a:blip r:embed="rId2"/>
          <a:stretch>
            <a:fillRect/>
          </a:stretch>
        </p:blipFill>
        <p:spPr>
          <a:xfrm>
            <a:off x="8801096" y="2032000"/>
            <a:ext cx="2825853" cy="1857315"/>
          </a:xfrm>
          <a:prstGeom prst="rect">
            <a:avLst/>
          </a:prstGeom>
        </p:spPr>
      </p:pic>
      <p:pic>
        <p:nvPicPr>
          <p:cNvPr id="3" name="Picture 2" descr="A white rectangular object with black text&#10;&#10;Description automatically generated">
            <a:extLst>
              <a:ext uri="{FF2B5EF4-FFF2-40B4-BE49-F238E27FC236}">
                <a16:creationId xmlns:a16="http://schemas.microsoft.com/office/drawing/2014/main" id="{AB1ECF06-E8CD-1123-5107-67088B5593A8}"/>
              </a:ext>
            </a:extLst>
          </p:cNvPr>
          <p:cNvPicPr>
            <a:picLocks noChangeAspect="1"/>
          </p:cNvPicPr>
          <p:nvPr/>
        </p:nvPicPr>
        <p:blipFill>
          <a:blip r:embed="rId3"/>
          <a:stretch>
            <a:fillRect/>
          </a:stretch>
        </p:blipFill>
        <p:spPr>
          <a:xfrm>
            <a:off x="8714915" y="4269901"/>
            <a:ext cx="3001931" cy="1408598"/>
          </a:xfrm>
          <a:prstGeom prst="rect">
            <a:avLst/>
          </a:prstGeom>
        </p:spPr>
      </p:pic>
    </p:spTree>
    <p:extLst>
      <p:ext uri="{BB962C8B-B14F-4D97-AF65-F5344CB8AC3E}">
        <p14:creationId xmlns:p14="http://schemas.microsoft.com/office/powerpoint/2010/main" val="294474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Ρουά ματ σε παιχνίδι σκακιού">
            <a:extLst>
              <a:ext uri="{FF2B5EF4-FFF2-40B4-BE49-F238E27FC236}">
                <a16:creationId xmlns:a16="http://schemas.microsoft.com/office/drawing/2014/main" id="{FAC2F424-D25D-AB95-871F-F371374E2E9E}"/>
              </a:ext>
            </a:extLst>
          </p:cNvPr>
          <p:cNvPicPr>
            <a:picLocks noChangeAspect="1"/>
          </p:cNvPicPr>
          <p:nvPr/>
        </p:nvPicPr>
        <p:blipFill rotWithShape="1">
          <a:blip r:embed="rId2"/>
          <a:srcRect l="6912" r="9426" b="2"/>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86ED76C-ACF2-04FC-114F-14F49B0C8FB4}"/>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Ορισμός</a:t>
            </a:r>
            <a:endParaRPr lang="en-US" sz="3200">
              <a:solidFill>
                <a:srgbClr val="FEFFFF"/>
              </a:solidFill>
            </a:endParaRPr>
          </a:p>
        </p:txBody>
      </p:sp>
      <p:sp>
        <p:nvSpPr>
          <p:cNvPr id="3" name="Content Placeholder 2">
            <a:extLst>
              <a:ext uri="{FF2B5EF4-FFF2-40B4-BE49-F238E27FC236}">
                <a16:creationId xmlns:a16="http://schemas.microsoft.com/office/drawing/2014/main" id="{40A9BF4A-5971-ED75-3F37-8B380907C570}"/>
              </a:ext>
            </a:extLst>
          </p:cNvPr>
          <p:cNvSpPr>
            <a:spLocks noGrp="1"/>
          </p:cNvSpPr>
          <p:nvPr>
            <p:ph idx="1"/>
          </p:nvPr>
        </p:nvSpPr>
        <p:spPr>
          <a:xfrm>
            <a:off x="7860770" y="2017668"/>
            <a:ext cx="3750205" cy="3857816"/>
          </a:xfrm>
        </p:spPr>
        <p:txBody>
          <a:bodyPr>
            <a:normAutofit fontScale="70000" lnSpcReduction="20000"/>
          </a:bodyPr>
          <a:lstStyle/>
          <a:p>
            <a:pPr>
              <a:lnSpc>
                <a:spcPct val="160000"/>
              </a:lnSpc>
            </a:pPr>
            <a:r>
              <a:rPr lang="el-GR" sz="1300" dirty="0">
                <a:solidFill>
                  <a:schemeClr val="tx1">
                    <a:lumMod val="95000"/>
                    <a:lumOff val="5000"/>
                  </a:schemeClr>
                </a:solidFill>
              </a:rPr>
              <a:t>Χρησιμοποιούμε τον όρο ευπάθεια υλοποίησης ή τρωτό σημείο  (ή σφάλμα ασφαλείας) για</a:t>
            </a:r>
          </a:p>
          <a:p>
            <a:pPr lvl="1">
              <a:lnSpc>
                <a:spcPct val="160000"/>
              </a:lnSpc>
            </a:pPr>
            <a:r>
              <a:rPr lang="el-GR" sz="1300" dirty="0">
                <a:solidFill>
                  <a:schemeClr val="tx1">
                    <a:lumMod val="95000"/>
                    <a:lumOff val="5000"/>
                  </a:schemeClr>
                </a:solidFill>
              </a:rPr>
              <a:t>σφάλματα που επιτρέπουν σε έναν εισβολέα να παραβιάσει έναν στόχο που έχει τεθεί για την ασφάλεια αλλά και</a:t>
            </a:r>
          </a:p>
          <a:p>
            <a:pPr lvl="1">
              <a:lnSpc>
                <a:spcPct val="160000"/>
              </a:lnSpc>
            </a:pPr>
            <a:r>
              <a:rPr lang="el-GR" sz="1300" dirty="0">
                <a:solidFill>
                  <a:schemeClr val="tx1">
                    <a:lumMod val="95000"/>
                    <a:lumOff val="5000"/>
                  </a:schemeClr>
                </a:solidFill>
              </a:rPr>
              <a:t>κατηγορίες σφαλμάτων που επιτρέπουν συγκεκριμένες τεχνικές επίθεσης</a:t>
            </a:r>
          </a:p>
          <a:p>
            <a:pPr>
              <a:lnSpc>
                <a:spcPct val="160000"/>
              </a:lnSpc>
            </a:pPr>
            <a:r>
              <a:rPr lang="el-GR" sz="1300" dirty="0">
                <a:solidFill>
                  <a:schemeClr val="tx1">
                    <a:lumMod val="95000"/>
                    <a:lumOff val="5000"/>
                  </a:schemeClr>
                </a:solidFill>
              </a:rPr>
              <a:t>Τα κοινά τρωτά σημεία (</a:t>
            </a:r>
            <a:r>
              <a:rPr lang="en-US" sz="1300" dirty="0">
                <a:solidFill>
                  <a:schemeClr val="tx1">
                    <a:lumMod val="95000"/>
                    <a:lumOff val="5000"/>
                  </a:schemeClr>
                </a:solidFill>
              </a:rPr>
              <a:t>Common Vulnerabilities and Exposures - </a:t>
            </a:r>
            <a:r>
              <a:rPr lang="el-GR" sz="1300" dirty="0">
                <a:solidFill>
                  <a:schemeClr val="tx1">
                    <a:lumMod val="95000"/>
                    <a:lumOff val="5000"/>
                  </a:schemeClr>
                </a:solidFill>
              </a:rPr>
              <a:t>CVE) είναι μια δημόσια διαθέσιμη λίστα καταχωρήσεων</a:t>
            </a:r>
            <a:r>
              <a:rPr lang="en-US" sz="1300" dirty="0">
                <a:solidFill>
                  <a:schemeClr val="tx1">
                    <a:lumMod val="95000"/>
                    <a:lumOff val="5000"/>
                  </a:schemeClr>
                </a:solidFill>
              </a:rPr>
              <a:t> </a:t>
            </a:r>
            <a:r>
              <a:rPr lang="el-GR" sz="1300" dirty="0">
                <a:solidFill>
                  <a:schemeClr val="tx1">
                    <a:lumMod val="95000"/>
                    <a:lumOff val="5000"/>
                  </a:schemeClr>
                </a:solidFill>
              </a:rPr>
              <a:t>που</a:t>
            </a:r>
          </a:p>
          <a:p>
            <a:pPr lvl="1">
              <a:lnSpc>
                <a:spcPct val="160000"/>
              </a:lnSpc>
            </a:pPr>
            <a:r>
              <a:rPr lang="el-GR" sz="1300" dirty="0">
                <a:solidFill>
                  <a:schemeClr val="tx1">
                    <a:lumMod val="95000"/>
                    <a:lumOff val="5000"/>
                  </a:schemeClr>
                </a:solidFill>
              </a:rPr>
              <a:t>περιγράφει τρωτά σημεία σε ευρέως χρησιμοποιούμενο λογισμικό</a:t>
            </a:r>
          </a:p>
          <a:p>
            <a:pPr lvl="1">
              <a:lnSpc>
                <a:spcPct val="160000"/>
              </a:lnSpc>
            </a:pPr>
            <a:r>
              <a:rPr lang="el-GR" sz="1300" dirty="0">
                <a:solidFill>
                  <a:schemeClr val="tx1">
                    <a:lumMod val="95000"/>
                    <a:lumOff val="5000"/>
                  </a:schemeClr>
                </a:solidFill>
              </a:rPr>
              <a:t>απαριθμεί σχεδόν εκατό χιλιάδες τέτοια τρωτά σημεία</a:t>
            </a:r>
          </a:p>
          <a:p>
            <a:pPr lvl="2">
              <a:lnSpc>
                <a:spcPct val="160000"/>
              </a:lnSpc>
            </a:pPr>
            <a:r>
              <a:rPr lang="el-GR" sz="1300" dirty="0">
                <a:solidFill>
                  <a:schemeClr val="tx1">
                    <a:lumMod val="95000"/>
                    <a:lumOff val="5000"/>
                  </a:schemeClr>
                </a:solidFill>
                <a:hlinkClick r:id="rId3"/>
              </a:rPr>
              <a:t>https://cve.mitre.org/</a:t>
            </a:r>
            <a:r>
              <a:rPr lang="el-GR" sz="1300" dirty="0">
                <a:solidFill>
                  <a:schemeClr val="tx1">
                    <a:lumMod val="95000"/>
                    <a:lumOff val="5000"/>
                  </a:schemeClr>
                </a:solidFill>
              </a:rPr>
              <a:t> </a:t>
            </a:r>
            <a:endParaRPr lang="en-US" sz="1300" dirty="0">
              <a:solidFill>
                <a:schemeClr val="tx1">
                  <a:lumMod val="95000"/>
                  <a:lumOff val="5000"/>
                </a:schemeClr>
              </a:solidFill>
            </a:endParaRPr>
          </a:p>
        </p:txBody>
      </p:sp>
    </p:spTree>
    <p:extLst>
      <p:ext uri="{BB962C8B-B14F-4D97-AF65-F5344CB8AC3E}">
        <p14:creationId xmlns:p14="http://schemas.microsoft.com/office/powerpoint/2010/main" val="205940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Εκτόξευση πυραύλου">
            <a:extLst>
              <a:ext uri="{FF2B5EF4-FFF2-40B4-BE49-F238E27FC236}">
                <a16:creationId xmlns:a16="http://schemas.microsoft.com/office/drawing/2014/main" id="{23192930-6CA2-C8C4-743A-EEE30610B168}"/>
              </a:ext>
            </a:extLst>
          </p:cNvPr>
          <p:cNvPicPr>
            <a:picLocks noChangeAspect="1"/>
          </p:cNvPicPr>
          <p:nvPr/>
        </p:nvPicPr>
        <p:blipFill rotWithShape="1">
          <a:blip r:embed="rId2"/>
          <a:srcRect l="26277" r="-1"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2043014-E026-A2BE-C168-52767DD447DF}"/>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Διδάσκων</a:t>
            </a:r>
            <a:endParaRPr lang="en-US" sz="3200">
              <a:solidFill>
                <a:srgbClr val="FEFFFF"/>
              </a:solidFill>
            </a:endParaRPr>
          </a:p>
        </p:txBody>
      </p:sp>
      <p:sp>
        <p:nvSpPr>
          <p:cNvPr id="3" name="Content Placeholder 2">
            <a:extLst>
              <a:ext uri="{FF2B5EF4-FFF2-40B4-BE49-F238E27FC236}">
                <a16:creationId xmlns:a16="http://schemas.microsoft.com/office/drawing/2014/main" id="{B2C707E5-5E9E-42C9-CA59-1BCFDFF7BBD8}"/>
              </a:ext>
            </a:extLst>
          </p:cNvPr>
          <p:cNvSpPr>
            <a:spLocks noGrp="1"/>
          </p:cNvSpPr>
          <p:nvPr>
            <p:ph idx="1"/>
          </p:nvPr>
        </p:nvSpPr>
        <p:spPr>
          <a:xfrm>
            <a:off x="7860770" y="2017668"/>
            <a:ext cx="3750205" cy="3857816"/>
          </a:xfrm>
        </p:spPr>
        <p:txBody>
          <a:bodyPr>
            <a:normAutofit/>
          </a:bodyPr>
          <a:lstStyle/>
          <a:p>
            <a:pPr>
              <a:lnSpc>
                <a:spcPct val="150000"/>
              </a:lnSpc>
              <a:buFont typeface="Wingdings" panose="05000000000000000000" pitchFamily="2" charset="2"/>
              <a:buChar char="§"/>
            </a:pPr>
            <a:r>
              <a:rPr lang="el-GR" dirty="0">
                <a:solidFill>
                  <a:schemeClr val="tx1">
                    <a:lumMod val="95000"/>
                    <a:lumOff val="5000"/>
                  </a:schemeClr>
                </a:solidFill>
              </a:rPr>
              <a:t>Γιώργος Ν. Πρεζεράκος, </a:t>
            </a:r>
            <a:r>
              <a:rPr lang="en-US" dirty="0">
                <a:solidFill>
                  <a:schemeClr val="tx1">
                    <a:lumMod val="95000"/>
                    <a:lumOff val="5000"/>
                  </a:schemeClr>
                </a:solidFill>
              </a:rPr>
              <a:t>Ph.D.</a:t>
            </a:r>
          </a:p>
          <a:p>
            <a:pPr lvl="1">
              <a:lnSpc>
                <a:spcPct val="150000"/>
              </a:lnSpc>
              <a:buFont typeface="Wingdings" panose="05000000000000000000" pitchFamily="2" charset="2"/>
              <a:buChar char="§"/>
            </a:pPr>
            <a:r>
              <a:rPr lang="el-GR" dirty="0">
                <a:solidFill>
                  <a:schemeClr val="tx1">
                    <a:lumMod val="95000"/>
                    <a:lumOff val="5000"/>
                  </a:schemeClr>
                </a:solidFill>
              </a:rPr>
              <a:t>Τεχνολογία Λογισμικού</a:t>
            </a:r>
          </a:p>
          <a:p>
            <a:pPr lvl="1">
              <a:lnSpc>
                <a:spcPct val="150000"/>
              </a:lnSpc>
              <a:buFont typeface="Wingdings" panose="05000000000000000000" pitchFamily="2" charset="2"/>
              <a:buChar char="§"/>
            </a:pPr>
            <a:r>
              <a:rPr lang="en-US" dirty="0">
                <a:solidFill>
                  <a:schemeClr val="tx1">
                    <a:lumMod val="95000"/>
                    <a:lumOff val="5000"/>
                  </a:schemeClr>
                </a:solidFill>
                <a:hlinkClick r:id="rId3"/>
              </a:rPr>
              <a:t>prezerak@uniwa.gr</a:t>
            </a:r>
            <a:endParaRPr lang="en-US" dirty="0">
              <a:solidFill>
                <a:schemeClr val="tx1">
                  <a:lumMod val="95000"/>
                  <a:lumOff val="5000"/>
                </a:schemeClr>
              </a:solidFill>
            </a:endParaRPr>
          </a:p>
          <a:p>
            <a:pPr lvl="2">
              <a:lnSpc>
                <a:spcPct val="150000"/>
              </a:lnSpc>
              <a:buFont typeface="Wingdings" panose="05000000000000000000" pitchFamily="2" charset="2"/>
              <a:buChar char="§"/>
            </a:pPr>
            <a:r>
              <a:rPr lang="el-GR" dirty="0">
                <a:solidFill>
                  <a:schemeClr val="tx1">
                    <a:lumMod val="95000"/>
                    <a:lumOff val="5000"/>
                  </a:schemeClr>
                </a:solidFill>
              </a:rPr>
              <a:t>Και στο </a:t>
            </a:r>
            <a:r>
              <a:rPr lang="en-US" dirty="0" err="1">
                <a:solidFill>
                  <a:schemeClr val="tx1">
                    <a:lumMod val="95000"/>
                    <a:lumOff val="5000"/>
                  </a:schemeClr>
                </a:solidFill>
              </a:rPr>
              <a:t>eClass</a:t>
            </a:r>
            <a:r>
              <a:rPr lang="en-US" dirty="0">
                <a:solidFill>
                  <a:schemeClr val="tx1">
                    <a:lumMod val="95000"/>
                    <a:lumOff val="5000"/>
                  </a:schemeClr>
                </a:solidFill>
              </a:rPr>
              <a:t> (</a:t>
            </a:r>
            <a:r>
              <a:rPr lang="el-GR" dirty="0">
                <a:solidFill>
                  <a:schemeClr val="tx1">
                    <a:lumMod val="95000"/>
                    <a:lumOff val="5000"/>
                  </a:schemeClr>
                </a:solidFill>
              </a:rPr>
              <a:t>αλλά δεν το προτιμώ)</a:t>
            </a:r>
            <a:endParaRPr lang="en-US" dirty="0">
              <a:solidFill>
                <a:schemeClr val="tx1">
                  <a:lumMod val="95000"/>
                  <a:lumOff val="5000"/>
                </a:schemeClr>
              </a:solidFill>
            </a:endParaRPr>
          </a:p>
        </p:txBody>
      </p:sp>
    </p:spTree>
    <p:extLst>
      <p:ext uri="{BB962C8B-B14F-4D97-AF65-F5344CB8AC3E}">
        <p14:creationId xmlns:p14="http://schemas.microsoft.com/office/powerpoint/2010/main" val="340461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D703-4ECA-48A0-71D1-4444BB48D154}"/>
              </a:ext>
            </a:extLst>
          </p:cNvPr>
          <p:cNvSpPr>
            <a:spLocks noGrp="1"/>
          </p:cNvSpPr>
          <p:nvPr>
            <p:ph type="title"/>
          </p:nvPr>
        </p:nvSpPr>
        <p:spPr/>
        <p:txBody>
          <a:bodyPr/>
          <a:lstStyle/>
          <a:p>
            <a:r>
              <a:rPr lang="en-US" dirty="0"/>
              <a:t>Null pointer dereference</a:t>
            </a:r>
          </a:p>
        </p:txBody>
      </p:sp>
      <p:sp>
        <p:nvSpPr>
          <p:cNvPr id="3" name="Content Placeholder 2">
            <a:extLst>
              <a:ext uri="{FF2B5EF4-FFF2-40B4-BE49-F238E27FC236}">
                <a16:creationId xmlns:a16="http://schemas.microsoft.com/office/drawing/2014/main" id="{A142C8D4-96D9-3DE5-12E9-7BB6675DAA77}"/>
              </a:ext>
            </a:extLst>
          </p:cNvPr>
          <p:cNvSpPr>
            <a:spLocks noGrp="1"/>
          </p:cNvSpPr>
          <p:nvPr>
            <p:ph idx="1"/>
          </p:nvPr>
        </p:nvSpPr>
        <p:spPr>
          <a:xfrm>
            <a:off x="6242450" y="1946607"/>
            <a:ext cx="3097459" cy="2317102"/>
          </a:xfrm>
        </p:spPr>
        <p:txBody>
          <a:bodyPr>
            <a:normAutofit/>
          </a:bodyPr>
          <a:lstStyle/>
          <a:p>
            <a:pPr marL="0" indent="0">
              <a:lnSpc>
                <a:spcPct val="150000"/>
              </a:lnSpc>
              <a:buNone/>
            </a:pPr>
            <a:r>
              <a:rPr lang="el-GR" sz="1600" b="1" dirty="0">
                <a:solidFill>
                  <a:srgbClr val="FF0000"/>
                </a:solidFill>
                <a:effectLst>
                  <a:outerShdw blurRad="38100" dist="38100" dir="2700000" algn="tl">
                    <a:srgbClr val="000000">
                      <a:alpha val="43137"/>
                    </a:srgbClr>
                  </a:outerShdw>
                </a:effectLst>
              </a:rPr>
              <a:t>Η αναφορά σε έναν μηδενικό δείκτη συμβαίνει όταν η εφαρμογή αναφέρεται σε έναν δείκτη που αναμένει να είναι έγκυρος, αλλά αυτός είναι</a:t>
            </a:r>
            <a:r>
              <a:rPr lang="en-US" sz="1600" b="1" dirty="0">
                <a:solidFill>
                  <a:srgbClr val="FF0000"/>
                </a:solidFill>
                <a:effectLst>
                  <a:outerShdw blurRad="38100" dist="38100" dir="2700000" algn="tl">
                    <a:srgbClr val="000000">
                      <a:alpha val="43137"/>
                    </a:srgbClr>
                  </a:outerShdw>
                </a:effectLst>
              </a:rPr>
              <a:t> NULL.</a:t>
            </a:r>
            <a:endParaRPr lang="el-GR" sz="1600" b="1" dirty="0">
              <a:solidFill>
                <a:srgbClr val="FF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7AC1FDAB-D2F2-7B5B-9EBD-5E8214C3B9F9}"/>
              </a:ext>
            </a:extLst>
          </p:cNvPr>
          <p:cNvPicPr>
            <a:picLocks noChangeAspect="1"/>
          </p:cNvPicPr>
          <p:nvPr/>
        </p:nvPicPr>
        <p:blipFill>
          <a:blip r:embed="rId2"/>
          <a:stretch>
            <a:fillRect/>
          </a:stretch>
        </p:blipFill>
        <p:spPr>
          <a:xfrm>
            <a:off x="2352871" y="1905000"/>
            <a:ext cx="3404117" cy="2504095"/>
          </a:xfrm>
          <a:prstGeom prst="rect">
            <a:avLst/>
          </a:prstGeom>
        </p:spPr>
      </p:pic>
      <p:sp>
        <p:nvSpPr>
          <p:cNvPr id="6" name="TextBox 5">
            <a:extLst>
              <a:ext uri="{FF2B5EF4-FFF2-40B4-BE49-F238E27FC236}">
                <a16:creationId xmlns:a16="http://schemas.microsoft.com/office/drawing/2014/main" id="{4DBE2F33-60F9-6855-0106-9FB32D061A4F}"/>
              </a:ext>
            </a:extLst>
          </p:cNvPr>
          <p:cNvSpPr txBox="1"/>
          <p:nvPr/>
        </p:nvSpPr>
        <p:spPr>
          <a:xfrm>
            <a:off x="2352871" y="4732522"/>
            <a:ext cx="4447051" cy="1655518"/>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l-GR" dirty="0"/>
              <a:t>Διαθεσιμότητα</a:t>
            </a:r>
          </a:p>
          <a:p>
            <a:pPr marL="742950" lvl="1" indent="-285750">
              <a:lnSpc>
                <a:spcPct val="150000"/>
              </a:lnSpc>
              <a:buFont typeface="Wingdings" panose="05000000000000000000" pitchFamily="2" charset="2"/>
              <a:buChar char="§"/>
            </a:pPr>
            <a:r>
              <a:rPr lang="el-GR" sz="1600" dirty="0" err="1"/>
              <a:t>Κρασάρισμα</a:t>
            </a:r>
            <a:r>
              <a:rPr lang="el-GR" sz="1600" dirty="0"/>
              <a:t>, έξοδος, επανεκκίνηση</a:t>
            </a:r>
          </a:p>
          <a:p>
            <a:pPr marL="285750" indent="-285750">
              <a:lnSpc>
                <a:spcPct val="150000"/>
              </a:lnSpc>
              <a:buFont typeface="Wingdings" panose="05000000000000000000" pitchFamily="2" charset="2"/>
              <a:buChar char="§"/>
            </a:pPr>
            <a:r>
              <a:rPr lang="en-US" dirty="0"/>
              <a:t>CI</a:t>
            </a:r>
          </a:p>
          <a:p>
            <a:pPr marL="742950" lvl="1" indent="-285750">
              <a:lnSpc>
                <a:spcPct val="150000"/>
              </a:lnSpc>
              <a:buFont typeface="Wingdings" panose="05000000000000000000" pitchFamily="2" charset="2"/>
              <a:buChar char="§"/>
            </a:pPr>
            <a:r>
              <a:rPr lang="en-US" dirty="0"/>
              <a:t>	</a:t>
            </a:r>
            <a:r>
              <a:rPr lang="el-GR" sz="1600" dirty="0"/>
              <a:t>Εκτέλεση με εγκεκριμένων εντολών</a:t>
            </a:r>
            <a:endParaRPr lang="en-US" dirty="0"/>
          </a:p>
        </p:txBody>
      </p:sp>
    </p:spTree>
    <p:extLst>
      <p:ext uri="{BB962C8B-B14F-4D97-AF65-F5344CB8AC3E}">
        <p14:creationId xmlns:p14="http://schemas.microsoft.com/office/powerpoint/2010/main" val="312859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6" name="Group 2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0" name="Rectangle 3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4" name="Rectangle 43">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165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DDCD703-4ECA-48A0-71D1-4444BB48D154}"/>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Double free</a:t>
            </a:r>
          </a:p>
        </p:txBody>
      </p:sp>
      <p:sp>
        <p:nvSpPr>
          <p:cNvPr id="48"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890EDBF-78C2-37B1-94FA-B1284487236A}"/>
              </a:ext>
            </a:extLst>
          </p:cNvPr>
          <p:cNvPicPr>
            <a:picLocks noChangeAspect="1"/>
          </p:cNvPicPr>
          <p:nvPr/>
        </p:nvPicPr>
        <p:blipFill>
          <a:blip r:embed="rId2"/>
          <a:stretch>
            <a:fillRect/>
          </a:stretch>
        </p:blipFill>
        <p:spPr>
          <a:xfrm>
            <a:off x="5587994" y="1909716"/>
            <a:ext cx="5640502" cy="3045870"/>
          </a:xfrm>
          <a:prstGeom prst="rect">
            <a:avLst/>
          </a:prstGeom>
        </p:spPr>
      </p:pic>
    </p:spTree>
    <p:extLst>
      <p:ext uri="{BB962C8B-B14F-4D97-AF65-F5344CB8AC3E}">
        <p14:creationId xmlns:p14="http://schemas.microsoft.com/office/powerpoint/2010/main" val="241365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D703-4ECA-48A0-71D1-4444BB48D154}"/>
              </a:ext>
            </a:extLst>
          </p:cNvPr>
          <p:cNvSpPr>
            <a:spLocks noGrp="1"/>
          </p:cNvSpPr>
          <p:nvPr>
            <p:ph type="title"/>
          </p:nvPr>
        </p:nvSpPr>
        <p:spPr/>
        <p:txBody>
          <a:bodyPr/>
          <a:lstStyle/>
          <a:p>
            <a:r>
              <a:rPr lang="en-US" dirty="0"/>
              <a:t>Null pointer dereference (again)</a:t>
            </a:r>
          </a:p>
        </p:txBody>
      </p:sp>
      <p:sp>
        <p:nvSpPr>
          <p:cNvPr id="3" name="Content Placeholder 2">
            <a:extLst>
              <a:ext uri="{FF2B5EF4-FFF2-40B4-BE49-F238E27FC236}">
                <a16:creationId xmlns:a16="http://schemas.microsoft.com/office/drawing/2014/main" id="{A142C8D4-96D9-3DE5-12E9-7BB6675DAA77}"/>
              </a:ext>
            </a:extLst>
          </p:cNvPr>
          <p:cNvSpPr>
            <a:spLocks noGrp="1"/>
          </p:cNvSpPr>
          <p:nvPr>
            <p:ph idx="1"/>
          </p:nvPr>
        </p:nvSpPr>
        <p:spPr>
          <a:xfrm>
            <a:off x="2655069" y="4398617"/>
            <a:ext cx="7730393" cy="2317102"/>
          </a:xfrm>
        </p:spPr>
        <p:txBody>
          <a:bodyPr>
            <a:normAutofit/>
          </a:bodyPr>
          <a:lstStyle/>
          <a:p>
            <a:pPr marL="0" indent="0">
              <a:lnSpc>
                <a:spcPct val="150000"/>
              </a:lnSpc>
              <a:buNone/>
            </a:pPr>
            <a:r>
              <a:rPr lang="el-GR" sz="2000" b="1" dirty="0">
                <a:solidFill>
                  <a:srgbClr val="FF0000"/>
                </a:solidFill>
                <a:effectLst>
                  <a:outerShdw blurRad="38100" dist="38100" dir="2700000" algn="tl">
                    <a:srgbClr val="000000">
                      <a:alpha val="43137"/>
                    </a:srgbClr>
                  </a:outerShdw>
                </a:effectLst>
              </a:rPr>
              <a:t>Ο κώδικας δεν ελέγχει για σφάλμα μετά την κλήση μιας συνάρτησης που μπορεί να επιστρέψει ένα </a:t>
            </a:r>
            <a:r>
              <a:rPr lang="en-US" sz="2000" b="1" dirty="0">
                <a:solidFill>
                  <a:srgbClr val="FF0000"/>
                </a:solidFill>
                <a:effectLst>
                  <a:outerShdw blurRad="38100" dist="38100" dir="2700000" algn="tl">
                    <a:srgbClr val="000000">
                      <a:alpha val="43137"/>
                    </a:srgbClr>
                  </a:outerShdw>
                </a:effectLst>
              </a:rPr>
              <a:t>NULL </a:t>
            </a:r>
            <a:r>
              <a:rPr lang="el-GR" sz="2000" b="1" dirty="0">
                <a:solidFill>
                  <a:srgbClr val="FF0000"/>
                </a:solidFill>
                <a:effectLst>
                  <a:outerShdw blurRad="38100" dist="38100" dir="2700000" algn="tl">
                    <a:srgbClr val="000000">
                      <a:alpha val="43137"/>
                    </a:srgbClr>
                  </a:outerShdw>
                </a:effectLst>
              </a:rPr>
              <a:t>δείκτη εφόσον η συνάρτηση αποτύχει.</a:t>
            </a:r>
          </a:p>
        </p:txBody>
      </p:sp>
      <p:pic>
        <p:nvPicPr>
          <p:cNvPr id="5" name="Picture 4">
            <a:extLst>
              <a:ext uri="{FF2B5EF4-FFF2-40B4-BE49-F238E27FC236}">
                <a16:creationId xmlns:a16="http://schemas.microsoft.com/office/drawing/2014/main" id="{8F97C24A-7AEE-510C-FF4C-43F1B4B03BB5}"/>
              </a:ext>
            </a:extLst>
          </p:cNvPr>
          <p:cNvPicPr>
            <a:picLocks noChangeAspect="1"/>
          </p:cNvPicPr>
          <p:nvPr/>
        </p:nvPicPr>
        <p:blipFill>
          <a:blip r:embed="rId2"/>
          <a:stretch>
            <a:fillRect/>
          </a:stretch>
        </p:blipFill>
        <p:spPr>
          <a:xfrm>
            <a:off x="2592925" y="2181097"/>
            <a:ext cx="7792537" cy="1962424"/>
          </a:xfrm>
          <a:prstGeom prst="rect">
            <a:avLst/>
          </a:prstGeom>
        </p:spPr>
      </p:pic>
    </p:spTree>
    <p:extLst>
      <p:ext uri="{BB962C8B-B14F-4D97-AF65-F5344CB8AC3E}">
        <p14:creationId xmlns:p14="http://schemas.microsoft.com/office/powerpoint/2010/main" val="190303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Κοντινό πλάνο με σαγιονάρες σε πισίνα">
            <a:extLst>
              <a:ext uri="{FF2B5EF4-FFF2-40B4-BE49-F238E27FC236}">
                <a16:creationId xmlns:a16="http://schemas.microsoft.com/office/drawing/2014/main" id="{ECBE0169-4250-E292-FCBF-3A169BE5ACD8}"/>
              </a:ext>
            </a:extLst>
          </p:cNvPr>
          <p:cNvPicPr>
            <a:picLocks noChangeAspect="1"/>
          </p:cNvPicPr>
          <p:nvPr/>
        </p:nvPicPr>
        <p:blipFill rotWithShape="1">
          <a:blip r:embed="rId2"/>
          <a:srcRect r="26553"/>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5D4F0BA-8116-A1FC-08AF-6CA8D166D4D0}"/>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Άλλα</a:t>
            </a:r>
            <a:endParaRPr lang="en-US" sz="3200">
              <a:solidFill>
                <a:srgbClr val="FEFFFF"/>
              </a:solidFill>
            </a:endParaRPr>
          </a:p>
        </p:txBody>
      </p:sp>
      <p:sp>
        <p:nvSpPr>
          <p:cNvPr id="3" name="Content Placeholder 2">
            <a:extLst>
              <a:ext uri="{FF2B5EF4-FFF2-40B4-BE49-F238E27FC236}">
                <a16:creationId xmlns:a16="http://schemas.microsoft.com/office/drawing/2014/main" id="{819B3351-8D33-E999-EE7F-C599CF090563}"/>
              </a:ext>
            </a:extLst>
          </p:cNvPr>
          <p:cNvSpPr>
            <a:spLocks noGrp="1"/>
          </p:cNvSpPr>
          <p:nvPr>
            <p:ph idx="1"/>
          </p:nvPr>
        </p:nvSpPr>
        <p:spPr>
          <a:xfrm>
            <a:off x="7860770" y="2017668"/>
            <a:ext cx="3750205" cy="3857816"/>
          </a:xfrm>
        </p:spPr>
        <p:txBody>
          <a:bodyPr>
            <a:normAutofit/>
          </a:bodyPr>
          <a:lstStyle/>
          <a:p>
            <a:pPr>
              <a:lnSpc>
                <a:spcPct val="150000"/>
              </a:lnSpc>
            </a:pPr>
            <a:r>
              <a:rPr lang="el-GR" dirty="0">
                <a:solidFill>
                  <a:schemeClr val="tx1">
                    <a:lumMod val="95000"/>
                    <a:lumOff val="5000"/>
                  </a:schemeClr>
                </a:solidFill>
                <a:latin typeface="ArialMT"/>
              </a:rPr>
              <a:t>Διαίρεση με το 0</a:t>
            </a:r>
            <a:endParaRPr lang="en-US" b="0" i="0" u="none" strike="noStrike" baseline="0" dirty="0">
              <a:solidFill>
                <a:schemeClr val="tx1">
                  <a:lumMod val="95000"/>
                  <a:lumOff val="5000"/>
                </a:schemeClr>
              </a:solidFill>
              <a:latin typeface="ArialMT"/>
            </a:endParaRPr>
          </a:p>
          <a:p>
            <a:pPr>
              <a:lnSpc>
                <a:spcPct val="150000"/>
              </a:lnSpc>
            </a:pPr>
            <a:r>
              <a:rPr lang="el-GR" dirty="0">
                <a:solidFill>
                  <a:schemeClr val="tx1">
                    <a:lumMod val="95000"/>
                    <a:lumOff val="5000"/>
                  </a:schemeClr>
                </a:solidFill>
                <a:latin typeface="ArialMT"/>
              </a:rPr>
              <a:t>Μη αποδέσμευση μνήμης</a:t>
            </a:r>
            <a:endParaRPr lang="en-US" b="0" i="0" u="none" strike="noStrike" baseline="0" dirty="0">
              <a:solidFill>
                <a:schemeClr val="tx1">
                  <a:lumMod val="95000"/>
                  <a:lumOff val="5000"/>
                </a:schemeClr>
              </a:solidFill>
              <a:latin typeface="ArialMT"/>
            </a:endParaRPr>
          </a:p>
          <a:p>
            <a:pPr>
              <a:lnSpc>
                <a:spcPct val="150000"/>
              </a:lnSpc>
            </a:pPr>
            <a:r>
              <a:rPr lang="el-GR" dirty="0">
                <a:solidFill>
                  <a:schemeClr val="tx1">
                    <a:lumMod val="95000"/>
                    <a:lumOff val="5000"/>
                  </a:schemeClr>
                </a:solidFill>
                <a:latin typeface="ArialMT"/>
              </a:rPr>
              <a:t>Χρήση δείκτη μετά το </a:t>
            </a:r>
            <a:r>
              <a:rPr lang="en-US" dirty="0">
                <a:solidFill>
                  <a:schemeClr val="tx1">
                    <a:lumMod val="95000"/>
                    <a:lumOff val="5000"/>
                  </a:schemeClr>
                </a:solidFill>
                <a:latin typeface="ArialMT"/>
              </a:rPr>
              <a:t>free</a:t>
            </a:r>
            <a:endParaRPr lang="en-US" b="0" i="0" u="none" strike="noStrike" baseline="0" dirty="0">
              <a:solidFill>
                <a:schemeClr val="tx1">
                  <a:lumMod val="95000"/>
                  <a:lumOff val="5000"/>
                </a:schemeClr>
              </a:solidFill>
              <a:latin typeface="ArialMT"/>
            </a:endParaRPr>
          </a:p>
        </p:txBody>
      </p:sp>
    </p:spTree>
    <p:extLst>
      <p:ext uri="{BB962C8B-B14F-4D97-AF65-F5344CB8AC3E}">
        <p14:creationId xmlns:p14="http://schemas.microsoft.com/office/powerpoint/2010/main" val="279655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B6E-F47C-7420-9B31-072446638192}"/>
              </a:ext>
            </a:extLst>
          </p:cNvPr>
          <p:cNvSpPr>
            <a:spLocks noGrp="1"/>
          </p:cNvSpPr>
          <p:nvPr>
            <p:ph type="title"/>
          </p:nvPr>
        </p:nvSpPr>
        <p:spPr/>
        <p:txBody>
          <a:bodyPr/>
          <a:lstStyle/>
          <a:p>
            <a:r>
              <a:rPr lang="en-US" dirty="0"/>
              <a:t>Sandbox</a:t>
            </a:r>
          </a:p>
        </p:txBody>
      </p:sp>
      <p:pic>
        <p:nvPicPr>
          <p:cNvPr id="5" name="Picture 4" descr="A screen shot of a computer&#10;&#10;Description automatically generated">
            <a:extLst>
              <a:ext uri="{FF2B5EF4-FFF2-40B4-BE49-F238E27FC236}">
                <a16:creationId xmlns:a16="http://schemas.microsoft.com/office/drawing/2014/main" id="{E191AEDB-0FDB-4E0B-915F-2B0447A9F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85987"/>
            <a:ext cx="9753600" cy="2486025"/>
          </a:xfrm>
          <a:prstGeom prst="rect">
            <a:avLst/>
          </a:prstGeom>
        </p:spPr>
      </p:pic>
      <p:sp>
        <p:nvSpPr>
          <p:cNvPr id="6" name="TextBox 5">
            <a:extLst>
              <a:ext uri="{FF2B5EF4-FFF2-40B4-BE49-F238E27FC236}">
                <a16:creationId xmlns:a16="http://schemas.microsoft.com/office/drawing/2014/main" id="{01B4F4AC-D659-115E-D1E2-1F89579521ED}"/>
              </a:ext>
            </a:extLst>
          </p:cNvPr>
          <p:cNvSpPr txBox="1"/>
          <p:nvPr/>
        </p:nvSpPr>
        <p:spPr>
          <a:xfrm>
            <a:off x="3186309" y="5711241"/>
            <a:ext cx="8318303" cy="369332"/>
          </a:xfrm>
          <a:prstGeom prst="rect">
            <a:avLst/>
          </a:prstGeom>
          <a:noFill/>
        </p:spPr>
        <p:txBody>
          <a:bodyPr wrap="none" rtlCol="0">
            <a:spAutoFit/>
          </a:bodyPr>
          <a:lstStyle/>
          <a:p>
            <a:r>
              <a:rPr lang="en-US" dirty="0">
                <a:hlinkClick r:id="rId3"/>
              </a:rPr>
              <a:t>https://commons.wikimedia.org/wiki/File:How_JVM_Interpreter_works.svg</a:t>
            </a:r>
            <a:r>
              <a:rPr lang="en-US" dirty="0"/>
              <a:t> </a:t>
            </a:r>
          </a:p>
        </p:txBody>
      </p:sp>
    </p:spTree>
    <p:extLst>
      <p:ext uri="{BB962C8B-B14F-4D97-AF65-F5344CB8AC3E}">
        <p14:creationId xmlns:p14="http://schemas.microsoft.com/office/powerpoint/2010/main" val="383830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13A5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Αυτοκινητάκια σε σειρά στο πάτωμα">
            <a:extLst>
              <a:ext uri="{FF2B5EF4-FFF2-40B4-BE49-F238E27FC236}">
                <a16:creationId xmlns:a16="http://schemas.microsoft.com/office/drawing/2014/main" id="{67767E53-9CD2-7709-F04C-355772F78CBE}"/>
              </a:ext>
            </a:extLst>
          </p:cNvPr>
          <p:cNvPicPr>
            <a:picLocks noChangeAspect="1"/>
          </p:cNvPicPr>
          <p:nvPr/>
        </p:nvPicPr>
        <p:blipFill rotWithShape="1">
          <a:blip r:embed="rId2"/>
          <a:srcRect l="32280" r="29298"/>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53389B2-DF44-AC7E-8288-E8569B22FC5D}"/>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Race conditions</a:t>
            </a:r>
          </a:p>
        </p:txBody>
      </p:sp>
      <p:sp>
        <p:nvSpPr>
          <p:cNvPr id="3" name="Content Placeholder 2">
            <a:extLst>
              <a:ext uri="{FF2B5EF4-FFF2-40B4-BE49-F238E27FC236}">
                <a16:creationId xmlns:a16="http://schemas.microsoft.com/office/drawing/2014/main" id="{E6F7FF85-7EE1-5D4C-F427-266DB40DB107}"/>
              </a:ext>
            </a:extLst>
          </p:cNvPr>
          <p:cNvSpPr>
            <a:spLocks noGrp="1"/>
          </p:cNvSpPr>
          <p:nvPr>
            <p:ph idx="1"/>
          </p:nvPr>
        </p:nvSpPr>
        <p:spPr>
          <a:xfrm>
            <a:off x="541866" y="2032000"/>
            <a:ext cx="7145867" cy="3879222"/>
          </a:xfrm>
        </p:spPr>
        <p:txBody>
          <a:bodyPr>
            <a:normAutofit fontScale="92500" lnSpcReduction="10000"/>
          </a:bodyPr>
          <a:lstStyle/>
          <a:p>
            <a:pPr>
              <a:lnSpc>
                <a:spcPct val="150000"/>
              </a:lnSpc>
              <a:buClr>
                <a:srgbClr val="5390D5"/>
              </a:buClr>
            </a:pPr>
            <a:r>
              <a:rPr lang="el-GR" dirty="0">
                <a:solidFill>
                  <a:srgbClr val="FEFFFF"/>
                </a:solidFill>
              </a:rPr>
              <a:t>Οι συνθήκες ανταγωνισμού σε συστήματα πληροφορικής συμβαίνουν όταν η συμπεριφορά ενός συστήματος εξαρτάται από το χρονικό διάστημα ή τη σειρά των γεγονότων, και διάφορα μέρη του συστήματος ανταγωνίζονται για πόρους ή πρόσβαση σε δεδομένα. </a:t>
            </a:r>
            <a:endParaRPr lang="en-US" dirty="0">
              <a:solidFill>
                <a:srgbClr val="FEFFFF"/>
              </a:solidFill>
            </a:endParaRPr>
          </a:p>
          <a:p>
            <a:pPr>
              <a:lnSpc>
                <a:spcPct val="150000"/>
              </a:lnSpc>
              <a:buClr>
                <a:srgbClr val="5390D5"/>
              </a:buClr>
            </a:pPr>
            <a:r>
              <a:rPr lang="el-GR" dirty="0">
                <a:solidFill>
                  <a:srgbClr val="FEFFFF"/>
                </a:solidFill>
              </a:rPr>
              <a:t>Αυτές οι συνθήκες μπορούν να οδηγήσουν σε ευπάθειες ασφάλειας λόγω μη προβλέψιμης και ενδεχομένως κακόβουλης συμπεριφοράς που προκύπτει όταν πολλαπλές διεργασίες ή νήματα επιχειρούν να έχουν ταυτόχρονη πρόσβαση σε κοινούς πόρους.</a:t>
            </a:r>
            <a:endParaRPr lang="en-US" dirty="0">
              <a:solidFill>
                <a:srgbClr val="FEFFFF"/>
              </a:solidFill>
            </a:endParaRPr>
          </a:p>
        </p:txBody>
      </p:sp>
    </p:spTree>
    <p:extLst>
      <p:ext uri="{BB962C8B-B14F-4D97-AF65-F5344CB8AC3E}">
        <p14:creationId xmlns:p14="http://schemas.microsoft.com/office/powerpoint/2010/main" val="34354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89B2-DF44-AC7E-8288-E8569B22FC5D}"/>
              </a:ext>
            </a:extLst>
          </p:cNvPr>
          <p:cNvSpPr>
            <a:spLocks noGrp="1"/>
          </p:cNvSpPr>
          <p:nvPr>
            <p:ph type="title"/>
          </p:nvPr>
        </p:nvSpPr>
        <p:spPr/>
        <p:txBody>
          <a:bodyPr>
            <a:normAutofit/>
          </a:bodyPr>
          <a:lstStyle/>
          <a:p>
            <a:r>
              <a:rPr lang="en-US" dirty="0"/>
              <a:t>Race conditions</a:t>
            </a:r>
          </a:p>
        </p:txBody>
      </p:sp>
      <p:sp>
        <p:nvSpPr>
          <p:cNvPr id="3" name="Content Placeholder 2">
            <a:extLst>
              <a:ext uri="{FF2B5EF4-FFF2-40B4-BE49-F238E27FC236}">
                <a16:creationId xmlns:a16="http://schemas.microsoft.com/office/drawing/2014/main" id="{E6F7FF85-7EE1-5D4C-F427-266DB40DB107}"/>
              </a:ext>
            </a:extLst>
          </p:cNvPr>
          <p:cNvSpPr>
            <a:spLocks noGrp="1"/>
          </p:cNvSpPr>
          <p:nvPr>
            <p:ph sz="half" idx="1"/>
          </p:nvPr>
        </p:nvSpPr>
        <p:spPr/>
        <p:txBody>
          <a:bodyPr>
            <a:normAutofit fontScale="85000" lnSpcReduction="20000"/>
          </a:bodyPr>
          <a:lstStyle/>
          <a:p>
            <a:pPr>
              <a:lnSpc>
                <a:spcPct val="170000"/>
              </a:lnSpc>
            </a:pPr>
            <a:r>
              <a:rPr lang="el-GR" sz="1900" b="1" dirty="0"/>
              <a:t>Θέματα Ακεραιότητας Δεδομένων</a:t>
            </a:r>
            <a:endParaRPr lang="en-US" sz="1900" b="1" dirty="0"/>
          </a:p>
          <a:p>
            <a:pPr lvl="1">
              <a:lnSpc>
                <a:spcPct val="170000"/>
              </a:lnSpc>
            </a:pPr>
            <a:r>
              <a:rPr lang="el-GR" dirty="0"/>
              <a:t>Όταν πολλαπλές διεργασίες ή νήματα προσπαθούν να διαβάσουν ή να γράψουν σε κοινά δεδομένα ταυτόχρονα, το αποτέλεσμα μπορεί να είναι αναπάντεχα ή εσφαλμένα δεδομένα. Αυτό μπορεί να οδηγήσει σε διαφθορά δεδομένων, διαμόρφωση ή μη εξουσιοδοτημένη πρόσβαση, θέτοντας σε κίνδυνο την ακεραιότητα του συστήματος.</a:t>
            </a:r>
            <a:endParaRPr lang="en-US" dirty="0"/>
          </a:p>
        </p:txBody>
      </p:sp>
      <p:sp>
        <p:nvSpPr>
          <p:cNvPr id="4" name="Content Placeholder 3">
            <a:extLst>
              <a:ext uri="{FF2B5EF4-FFF2-40B4-BE49-F238E27FC236}">
                <a16:creationId xmlns:a16="http://schemas.microsoft.com/office/drawing/2014/main" id="{935F13B2-2D03-E896-41DC-6585CC20B2B6}"/>
              </a:ext>
            </a:extLst>
          </p:cNvPr>
          <p:cNvSpPr>
            <a:spLocks noGrp="1"/>
          </p:cNvSpPr>
          <p:nvPr>
            <p:ph sz="half" idx="2"/>
          </p:nvPr>
        </p:nvSpPr>
        <p:spPr/>
        <p:txBody>
          <a:bodyPr>
            <a:normAutofit fontScale="85000" lnSpcReduction="20000"/>
          </a:bodyPr>
          <a:lstStyle/>
          <a:p>
            <a:pPr>
              <a:lnSpc>
                <a:spcPct val="170000"/>
              </a:lnSpc>
            </a:pPr>
            <a:r>
              <a:rPr lang="el-GR" sz="1900" b="1" dirty="0"/>
              <a:t>Αναβάθμιση προνομίων</a:t>
            </a:r>
            <a:endParaRPr lang="en-US" sz="1900" b="1" dirty="0"/>
          </a:p>
          <a:p>
            <a:pPr lvl="1">
              <a:lnSpc>
                <a:spcPct val="170000"/>
              </a:lnSpc>
            </a:pPr>
            <a:r>
              <a:rPr lang="el-GR" dirty="0"/>
              <a:t>Οι συνθήκες ανταγωνισμού μπορούν να εκμεταλλευτούν για να αναβαθμίσουν προνόμια εντός ενός συστήματος. Χρονομετρώντας προσεκτικά τις ενέργειές τους, οι επιτιθέμενοι μπορεί να εκτελέσουν μη εξουσιοδοτημένες λειτουργίες ή να αποκτήσουν αυξημένα προνόμια που δεν θα είχαν υπό κανονικές συνθήκες.</a:t>
            </a:r>
          </a:p>
        </p:txBody>
      </p:sp>
    </p:spTree>
    <p:extLst>
      <p:ext uri="{BB962C8B-B14F-4D97-AF65-F5344CB8AC3E}">
        <p14:creationId xmlns:p14="http://schemas.microsoft.com/office/powerpoint/2010/main" val="339089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89B2-DF44-AC7E-8288-E8569B22FC5D}"/>
              </a:ext>
            </a:extLst>
          </p:cNvPr>
          <p:cNvSpPr>
            <a:spLocks noGrp="1"/>
          </p:cNvSpPr>
          <p:nvPr>
            <p:ph type="title"/>
          </p:nvPr>
        </p:nvSpPr>
        <p:spPr/>
        <p:txBody>
          <a:bodyPr>
            <a:normAutofit/>
          </a:bodyPr>
          <a:lstStyle/>
          <a:p>
            <a:r>
              <a:rPr lang="en-US" dirty="0"/>
              <a:t>Race conditions</a:t>
            </a:r>
          </a:p>
        </p:txBody>
      </p:sp>
      <p:sp>
        <p:nvSpPr>
          <p:cNvPr id="3" name="Content Placeholder 2">
            <a:extLst>
              <a:ext uri="{FF2B5EF4-FFF2-40B4-BE49-F238E27FC236}">
                <a16:creationId xmlns:a16="http://schemas.microsoft.com/office/drawing/2014/main" id="{E6F7FF85-7EE1-5D4C-F427-266DB40DB107}"/>
              </a:ext>
            </a:extLst>
          </p:cNvPr>
          <p:cNvSpPr>
            <a:spLocks noGrp="1"/>
          </p:cNvSpPr>
          <p:nvPr>
            <p:ph sz="half" idx="1"/>
          </p:nvPr>
        </p:nvSpPr>
        <p:spPr/>
        <p:txBody>
          <a:bodyPr>
            <a:normAutofit fontScale="85000" lnSpcReduction="10000"/>
          </a:bodyPr>
          <a:lstStyle/>
          <a:p>
            <a:pPr>
              <a:lnSpc>
                <a:spcPct val="150000"/>
              </a:lnSpc>
            </a:pPr>
            <a:r>
              <a:rPr lang="el-GR" sz="1900" b="1" dirty="0" err="1"/>
              <a:t>Αρνηση</a:t>
            </a:r>
            <a:r>
              <a:rPr lang="el-GR" sz="1900" b="1" dirty="0"/>
              <a:t> Υπηρεσίας (</a:t>
            </a:r>
            <a:r>
              <a:rPr lang="el-GR" sz="1900" b="1" dirty="0" err="1"/>
              <a:t>DoS</a:t>
            </a:r>
            <a:r>
              <a:rPr lang="el-GR" sz="1900" b="1" dirty="0"/>
              <a:t>)</a:t>
            </a:r>
          </a:p>
          <a:p>
            <a:pPr lvl="1">
              <a:lnSpc>
                <a:spcPct val="150000"/>
              </a:lnSpc>
            </a:pPr>
            <a:r>
              <a:rPr lang="el-GR" dirty="0"/>
              <a:t>Οι συνθήκες ανταγωνισμού μπορούν επίσης να χρησιμοποιηθούν για να δημιουργηθούν ευπάθειες </a:t>
            </a:r>
            <a:r>
              <a:rPr lang="el-GR" dirty="0" err="1"/>
              <a:t>αρνησης</a:t>
            </a:r>
            <a:r>
              <a:rPr lang="el-GR" dirty="0"/>
              <a:t> υπηρεσίας. Με την επηρεασμένη την </a:t>
            </a:r>
            <a:r>
              <a:rPr lang="el-GR" dirty="0" err="1"/>
              <a:t>χρονοδιαίτηση</a:t>
            </a:r>
            <a:r>
              <a:rPr lang="el-GR" dirty="0"/>
              <a:t> της διάθεσης πόρων ή πρόσβασης, οι επιτιθέμενοι μπορούν να προκαλέσουν </a:t>
            </a:r>
            <a:r>
              <a:rPr lang="el-GR" dirty="0" err="1"/>
              <a:t>αναποκρίσεις</a:t>
            </a:r>
            <a:r>
              <a:rPr lang="el-GR" dirty="0"/>
              <a:t> του συστήματος ή κατάρρευση, οδηγώντας σε άρνηση υπηρεσίας για νόμιμους χρήστες.</a:t>
            </a:r>
          </a:p>
          <a:p>
            <a:pPr>
              <a:lnSpc>
                <a:spcPct val="150000"/>
              </a:lnSpc>
            </a:pPr>
            <a:endParaRPr lang="el-GR" dirty="0"/>
          </a:p>
        </p:txBody>
      </p:sp>
      <p:sp>
        <p:nvSpPr>
          <p:cNvPr id="4" name="Content Placeholder 3">
            <a:extLst>
              <a:ext uri="{FF2B5EF4-FFF2-40B4-BE49-F238E27FC236}">
                <a16:creationId xmlns:a16="http://schemas.microsoft.com/office/drawing/2014/main" id="{935F13B2-2D03-E896-41DC-6585CC20B2B6}"/>
              </a:ext>
            </a:extLst>
          </p:cNvPr>
          <p:cNvSpPr>
            <a:spLocks noGrp="1"/>
          </p:cNvSpPr>
          <p:nvPr>
            <p:ph sz="half" idx="2"/>
          </p:nvPr>
        </p:nvSpPr>
        <p:spPr/>
        <p:txBody>
          <a:bodyPr>
            <a:normAutofit fontScale="85000" lnSpcReduction="10000"/>
          </a:bodyPr>
          <a:lstStyle/>
          <a:p>
            <a:pPr>
              <a:lnSpc>
                <a:spcPct val="160000"/>
              </a:lnSpc>
            </a:pPr>
            <a:r>
              <a:rPr lang="el-GR" sz="1900" b="1" dirty="0"/>
              <a:t>Ασυνέπεια Κατάστασης</a:t>
            </a:r>
          </a:p>
          <a:p>
            <a:pPr lvl="1">
              <a:lnSpc>
                <a:spcPct val="160000"/>
              </a:lnSpc>
            </a:pPr>
            <a:r>
              <a:rPr lang="el-GR" dirty="0"/>
              <a:t> Ασυνεπείς καταστάσεις του συστήματος μπορούν να προκύψουν όταν πολλαπλές διεργασίες ή νήματα τροποποιούν κοινούς πόρους ταυτόχρονα. Αυτό μπορεί να οδηγήσει σε απρόβλεπτη συμπεριφορά και να καθιστά δύσκολο για τους προγραμματιστές να προβλέψουν και να αντιμετωπίσουν δυνητικούς κινδύνους ασφάλειας.</a:t>
            </a:r>
            <a:endParaRPr lang="en-US" dirty="0"/>
          </a:p>
        </p:txBody>
      </p:sp>
    </p:spTree>
    <p:extLst>
      <p:ext uri="{BB962C8B-B14F-4D97-AF65-F5344CB8AC3E}">
        <p14:creationId xmlns:p14="http://schemas.microsoft.com/office/powerpoint/2010/main" val="263393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89B2-DF44-AC7E-8288-E8569B22FC5D}"/>
              </a:ext>
            </a:extLst>
          </p:cNvPr>
          <p:cNvSpPr>
            <a:spLocks noGrp="1"/>
          </p:cNvSpPr>
          <p:nvPr>
            <p:ph type="title"/>
          </p:nvPr>
        </p:nvSpPr>
        <p:spPr/>
        <p:txBody>
          <a:bodyPr>
            <a:normAutofit/>
          </a:bodyPr>
          <a:lstStyle/>
          <a:p>
            <a:r>
              <a:rPr lang="en-US" dirty="0"/>
              <a:t>Race conditions</a:t>
            </a:r>
          </a:p>
        </p:txBody>
      </p:sp>
      <p:sp>
        <p:nvSpPr>
          <p:cNvPr id="3" name="Content Placeholder 2">
            <a:extLst>
              <a:ext uri="{FF2B5EF4-FFF2-40B4-BE49-F238E27FC236}">
                <a16:creationId xmlns:a16="http://schemas.microsoft.com/office/drawing/2014/main" id="{E6F7FF85-7EE1-5D4C-F427-266DB40DB107}"/>
              </a:ext>
            </a:extLst>
          </p:cNvPr>
          <p:cNvSpPr>
            <a:spLocks noGrp="1"/>
          </p:cNvSpPr>
          <p:nvPr>
            <p:ph sz="half" idx="1"/>
          </p:nvPr>
        </p:nvSpPr>
        <p:spPr/>
        <p:txBody>
          <a:bodyPr>
            <a:normAutofit fontScale="62500" lnSpcReduction="20000"/>
          </a:bodyPr>
          <a:lstStyle/>
          <a:p>
            <a:pPr>
              <a:lnSpc>
                <a:spcPct val="170000"/>
              </a:lnSpc>
            </a:pPr>
            <a:r>
              <a:rPr lang="en-US" sz="2000" b="1" dirty="0" err="1"/>
              <a:t>Ευ</a:t>
            </a:r>
            <a:r>
              <a:rPr lang="en-US" sz="2000" b="1" dirty="0"/>
              <a:t>πάθειες Time-of-Check to Time-of-Use (TOCTOU)</a:t>
            </a:r>
          </a:p>
          <a:p>
            <a:pPr lvl="1">
              <a:lnSpc>
                <a:spcPct val="170000"/>
              </a:lnSpc>
            </a:pPr>
            <a:r>
              <a:rPr lang="el-GR" sz="1800" dirty="0"/>
              <a:t>Σε ορισμένα σενάρια, μια συνθήκη ανταγωνισμού μπορεί να δημιουργήσει ένα χρονικό παράθυρο μεταξύ της στιγμής που ένας πόρος ελέγχεται και της στιγμής που χρησιμοποιείται. Οι επιτιθέμενοι μπορούν να εκμεταλλευτούν αυτό το παράθυρο για να διαμορφώσουν τον πόρο, οδηγώντας σε ευπάθειες ασφαλείας όπως οι συνθήκες ανταγωνισμού στο σύστημα αρχείων.</a:t>
            </a:r>
          </a:p>
        </p:txBody>
      </p:sp>
      <p:sp>
        <p:nvSpPr>
          <p:cNvPr id="4" name="Content Placeholder 3">
            <a:extLst>
              <a:ext uri="{FF2B5EF4-FFF2-40B4-BE49-F238E27FC236}">
                <a16:creationId xmlns:a16="http://schemas.microsoft.com/office/drawing/2014/main" id="{935F13B2-2D03-E896-41DC-6585CC20B2B6}"/>
              </a:ext>
            </a:extLst>
          </p:cNvPr>
          <p:cNvSpPr>
            <a:spLocks noGrp="1"/>
          </p:cNvSpPr>
          <p:nvPr>
            <p:ph sz="half" idx="2"/>
          </p:nvPr>
        </p:nvSpPr>
        <p:spPr/>
        <p:txBody>
          <a:bodyPr>
            <a:normAutofit fontScale="62500" lnSpcReduction="20000"/>
          </a:bodyPr>
          <a:lstStyle/>
          <a:p>
            <a:pPr>
              <a:lnSpc>
                <a:spcPct val="160000"/>
              </a:lnSpc>
            </a:pPr>
            <a:r>
              <a:rPr lang="el-GR" sz="2600" b="1" dirty="0"/>
              <a:t>Κρυπτογραφικές Ευπάθειες</a:t>
            </a:r>
            <a:endParaRPr lang="en-US" sz="2600" b="1" dirty="0"/>
          </a:p>
          <a:p>
            <a:pPr lvl="1">
              <a:lnSpc>
                <a:spcPct val="160000"/>
              </a:lnSpc>
            </a:pPr>
            <a:r>
              <a:rPr lang="el-GR" sz="2200" dirty="0"/>
              <a:t>Σε κρυπτογραφικές υλοποιήσεις, οι συνθήκες ανταγωνισμού μπορούν να οδηγήσουν σε ευπάθειες όπως οι επαναληπτικές επιθέσεις ή η διαμόρφωση κλειδιών. Για παράδειγμα, εάν ο χρονισμός των κρυπτογραφικών λειτουργιών δεν συγχρονίζεται σωστά, ένας επιτιθέμενος μπορεί να είναι σε θέση να παρεμβάλλεται και να διαμορφώνει ευαίσθητα δεδομένα.</a:t>
            </a:r>
            <a:endParaRPr lang="en-US" sz="2200" dirty="0"/>
          </a:p>
        </p:txBody>
      </p:sp>
    </p:spTree>
    <p:extLst>
      <p:ext uri="{BB962C8B-B14F-4D97-AF65-F5344CB8AC3E}">
        <p14:creationId xmlns:p14="http://schemas.microsoft.com/office/powerpoint/2010/main" val="390994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6D66-F9EC-C18E-75E8-A6C9794713A8}"/>
              </a:ext>
            </a:extLst>
          </p:cNvPr>
          <p:cNvSpPr>
            <a:spLocks noGrp="1"/>
          </p:cNvSpPr>
          <p:nvPr>
            <p:ph type="title"/>
          </p:nvPr>
        </p:nvSpPr>
        <p:spPr/>
        <p:txBody>
          <a:bodyPr/>
          <a:lstStyle/>
          <a:p>
            <a:r>
              <a:rPr lang="en-US" dirty="0"/>
              <a:t>SQL Injection</a:t>
            </a:r>
          </a:p>
        </p:txBody>
      </p:sp>
      <p:sp>
        <p:nvSpPr>
          <p:cNvPr id="5" name="Content Placeholder 4">
            <a:extLst>
              <a:ext uri="{FF2B5EF4-FFF2-40B4-BE49-F238E27FC236}">
                <a16:creationId xmlns:a16="http://schemas.microsoft.com/office/drawing/2014/main" id="{2183698F-E949-94F5-2021-88D55EF29E48}"/>
              </a:ext>
            </a:extLst>
          </p:cNvPr>
          <p:cNvSpPr>
            <a:spLocks noGrp="1"/>
          </p:cNvSpPr>
          <p:nvPr>
            <p:ph idx="1"/>
          </p:nvPr>
        </p:nvSpPr>
        <p:spPr>
          <a:xfrm>
            <a:off x="2589212" y="2133600"/>
            <a:ext cx="4296780" cy="2101049"/>
          </a:xfrm>
        </p:spPr>
        <p:txBody>
          <a:bodyPr>
            <a:normAutofit fontScale="70000" lnSpcReduction="20000"/>
          </a:bodyPr>
          <a:lstStyle/>
          <a:p>
            <a:pPr>
              <a:lnSpc>
                <a:spcPct val="170000"/>
              </a:lnSpc>
            </a:pPr>
            <a:r>
              <a:rPr lang="el-GR" sz="2000" dirty="0"/>
              <a:t>Υφίσταται όταν ο κώδικας (συνήθως </a:t>
            </a:r>
            <a:r>
              <a:rPr lang="en-US" sz="2000" dirty="0"/>
              <a:t>back-end) </a:t>
            </a:r>
            <a:r>
              <a:rPr lang="el-GR" sz="2000" dirty="0"/>
              <a:t>διαβάζει τα περιεχόμενα πεδίων σε φόρμα προκειμένου να δομήσει ένα </a:t>
            </a:r>
            <a:r>
              <a:rPr lang="en-US" sz="2000" dirty="0"/>
              <a:t>SQL query.</a:t>
            </a:r>
          </a:p>
          <a:p>
            <a:pPr lvl="1">
              <a:lnSpc>
                <a:spcPct val="170000"/>
              </a:lnSpc>
            </a:pPr>
            <a:r>
              <a:rPr lang="el-GR" sz="1800" dirty="0"/>
              <a:t>Επιτρέπει την απευθείας εκτέλεση εντολών </a:t>
            </a:r>
            <a:r>
              <a:rPr lang="en-US" sz="1800" dirty="0"/>
              <a:t>SQL </a:t>
            </a:r>
            <a:r>
              <a:rPr lang="el-GR" sz="1800" dirty="0"/>
              <a:t>που </a:t>
            </a:r>
            <a:r>
              <a:rPr lang="el-GR" sz="1800" dirty="0" err="1"/>
              <a:t>επηρρεάζουν</a:t>
            </a:r>
            <a:r>
              <a:rPr lang="el-GR" sz="1800" dirty="0"/>
              <a:t> την Β.Δ.</a:t>
            </a:r>
            <a:endParaRPr lang="en-US" sz="1800" dirty="0"/>
          </a:p>
        </p:txBody>
      </p:sp>
      <p:pic>
        <p:nvPicPr>
          <p:cNvPr id="7" name="Picture 6">
            <a:extLst>
              <a:ext uri="{FF2B5EF4-FFF2-40B4-BE49-F238E27FC236}">
                <a16:creationId xmlns:a16="http://schemas.microsoft.com/office/drawing/2014/main" id="{D8B2F1BC-55C0-7399-58BC-B01C26E8071F}"/>
              </a:ext>
            </a:extLst>
          </p:cNvPr>
          <p:cNvPicPr>
            <a:picLocks noChangeAspect="1"/>
          </p:cNvPicPr>
          <p:nvPr/>
        </p:nvPicPr>
        <p:blipFill>
          <a:blip r:embed="rId2"/>
          <a:stretch>
            <a:fillRect/>
          </a:stretch>
        </p:blipFill>
        <p:spPr>
          <a:xfrm>
            <a:off x="7048768" y="2133600"/>
            <a:ext cx="4919168" cy="2817520"/>
          </a:xfrm>
          <a:prstGeom prst="rect">
            <a:avLst/>
          </a:prstGeom>
        </p:spPr>
      </p:pic>
    </p:spTree>
    <p:extLst>
      <p:ext uri="{BB962C8B-B14F-4D97-AF65-F5344CB8AC3E}">
        <p14:creationId xmlns:p14="http://schemas.microsoft.com/office/powerpoint/2010/main" val="375958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adlock on computer motherboard">
            <a:extLst>
              <a:ext uri="{FF2B5EF4-FFF2-40B4-BE49-F238E27FC236}">
                <a16:creationId xmlns:a16="http://schemas.microsoft.com/office/drawing/2014/main" id="{890F9D4A-ED58-3E8E-1A89-73EF95041948}"/>
              </a:ext>
            </a:extLst>
          </p:cNvPr>
          <p:cNvPicPr>
            <a:picLocks noChangeAspect="1"/>
          </p:cNvPicPr>
          <p:nvPr/>
        </p:nvPicPr>
        <p:blipFill rotWithShape="1">
          <a:blip r:embed="rId2"/>
          <a:srcRect l="1461" r="24815"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847AD08-F6BD-8221-E584-9789BAD3A706}"/>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Υλικό</a:t>
            </a:r>
            <a:endParaRPr lang="en-US" sz="3200">
              <a:solidFill>
                <a:srgbClr val="FEFFFF"/>
              </a:solidFill>
            </a:endParaRPr>
          </a:p>
        </p:txBody>
      </p:sp>
      <p:sp>
        <p:nvSpPr>
          <p:cNvPr id="3" name="Content Placeholder 2">
            <a:extLst>
              <a:ext uri="{FF2B5EF4-FFF2-40B4-BE49-F238E27FC236}">
                <a16:creationId xmlns:a16="http://schemas.microsoft.com/office/drawing/2014/main" id="{F9C5E74F-7FBA-B1B9-027A-E94E6521C882}"/>
              </a:ext>
            </a:extLst>
          </p:cNvPr>
          <p:cNvSpPr>
            <a:spLocks noGrp="1"/>
          </p:cNvSpPr>
          <p:nvPr>
            <p:ph idx="1"/>
          </p:nvPr>
        </p:nvSpPr>
        <p:spPr>
          <a:xfrm>
            <a:off x="7860770" y="2017668"/>
            <a:ext cx="3750205" cy="3857816"/>
          </a:xfrm>
        </p:spPr>
        <p:txBody>
          <a:bodyPr>
            <a:normAutofit/>
          </a:bodyPr>
          <a:lstStyle/>
          <a:p>
            <a:pPr>
              <a:lnSpc>
                <a:spcPct val="150000"/>
              </a:lnSpc>
            </a:pPr>
            <a:r>
              <a:rPr lang="el-GR" dirty="0">
                <a:solidFill>
                  <a:schemeClr val="tx1">
                    <a:lumMod val="95000"/>
                    <a:lumOff val="5000"/>
                  </a:schemeClr>
                </a:solidFill>
              </a:rPr>
              <a:t>Σημειώσεις του διδάσκοντος στο </a:t>
            </a:r>
            <a:r>
              <a:rPr lang="en-US" dirty="0" err="1">
                <a:solidFill>
                  <a:schemeClr val="tx1">
                    <a:lumMod val="95000"/>
                    <a:lumOff val="5000"/>
                  </a:schemeClr>
                </a:solidFill>
              </a:rPr>
              <a:t>eClass</a:t>
            </a:r>
            <a:endParaRPr lang="en-US" dirty="0">
              <a:solidFill>
                <a:schemeClr val="tx1">
                  <a:lumMod val="95000"/>
                  <a:lumOff val="5000"/>
                </a:schemeClr>
              </a:solidFill>
            </a:endParaRPr>
          </a:p>
          <a:p>
            <a:pPr>
              <a:lnSpc>
                <a:spcPct val="150000"/>
              </a:lnSpc>
            </a:pPr>
            <a:r>
              <a:rPr lang="en-US" dirty="0">
                <a:solidFill>
                  <a:schemeClr val="tx1">
                    <a:lumMod val="95000"/>
                    <a:lumOff val="5000"/>
                  </a:schemeClr>
                </a:solidFill>
              </a:rPr>
              <a:t>Mathias Payer, “Software Security - Principles, Policies, and Protection”</a:t>
            </a:r>
          </a:p>
          <a:p>
            <a:pPr lvl="1">
              <a:lnSpc>
                <a:spcPct val="150000"/>
              </a:lnSpc>
            </a:pPr>
            <a:r>
              <a:rPr lang="el-GR" dirty="0">
                <a:solidFill>
                  <a:schemeClr val="tx1">
                    <a:lumMod val="95000"/>
                    <a:lumOff val="5000"/>
                  </a:schemeClr>
                </a:solidFill>
              </a:rPr>
              <a:t>Διαθέσιμο στο </a:t>
            </a:r>
            <a:r>
              <a:rPr lang="en-US" dirty="0">
                <a:solidFill>
                  <a:schemeClr val="tx1">
                    <a:lumMod val="95000"/>
                    <a:lumOff val="5000"/>
                  </a:schemeClr>
                </a:solidFill>
              </a:rPr>
              <a:t>WWW</a:t>
            </a:r>
            <a:endParaRPr lang="el-GR" dirty="0">
              <a:solidFill>
                <a:schemeClr val="tx1">
                  <a:lumMod val="95000"/>
                  <a:lumOff val="5000"/>
                </a:schemeClr>
              </a:solidFill>
            </a:endParaRPr>
          </a:p>
          <a:p>
            <a:pPr lvl="1">
              <a:lnSpc>
                <a:spcPct val="150000"/>
              </a:lnSpc>
            </a:pPr>
            <a:r>
              <a:rPr lang="en-US" dirty="0">
                <a:solidFill>
                  <a:schemeClr val="tx1">
                    <a:lumMod val="95000"/>
                    <a:lumOff val="5000"/>
                  </a:schemeClr>
                </a:solidFill>
                <a:hlinkClick r:id="rId3"/>
              </a:rPr>
              <a:t>https://nebelwelt.net/SS3P/softsec.pdf</a:t>
            </a:r>
            <a:r>
              <a:rPr lang="el-GR" dirty="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513627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2399-9486-4F10-1AA9-A5320F90CABC}"/>
              </a:ext>
            </a:extLst>
          </p:cNvPr>
          <p:cNvSpPr>
            <a:spLocks noGrp="1"/>
          </p:cNvSpPr>
          <p:nvPr>
            <p:ph type="title"/>
          </p:nvPr>
        </p:nvSpPr>
        <p:spPr/>
        <p:txBody>
          <a:bodyPr/>
          <a:lstStyle/>
          <a:p>
            <a:r>
              <a:rPr lang="en-US" dirty="0"/>
              <a:t>XKCD</a:t>
            </a:r>
          </a:p>
        </p:txBody>
      </p:sp>
      <p:pic>
        <p:nvPicPr>
          <p:cNvPr id="5" name="Picture 4">
            <a:extLst>
              <a:ext uri="{FF2B5EF4-FFF2-40B4-BE49-F238E27FC236}">
                <a16:creationId xmlns:a16="http://schemas.microsoft.com/office/drawing/2014/main" id="{D0C0AB2C-81AD-A3EB-703B-D1EA737949FB}"/>
              </a:ext>
            </a:extLst>
          </p:cNvPr>
          <p:cNvPicPr>
            <a:picLocks noChangeAspect="1"/>
          </p:cNvPicPr>
          <p:nvPr/>
        </p:nvPicPr>
        <p:blipFill>
          <a:blip r:embed="rId2"/>
          <a:stretch>
            <a:fillRect/>
          </a:stretch>
        </p:blipFill>
        <p:spPr>
          <a:xfrm>
            <a:off x="2592924" y="1904999"/>
            <a:ext cx="7897339" cy="2536371"/>
          </a:xfrm>
          <a:prstGeom prst="rect">
            <a:avLst/>
          </a:prstGeom>
        </p:spPr>
      </p:pic>
    </p:spTree>
    <p:extLst>
      <p:ext uri="{BB962C8B-B14F-4D97-AF65-F5344CB8AC3E}">
        <p14:creationId xmlns:p14="http://schemas.microsoft.com/office/powerpoint/2010/main" val="350319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D8B2-7F9D-4BBB-511E-5E9D364339F6}"/>
              </a:ext>
            </a:extLst>
          </p:cNvPr>
          <p:cNvSpPr>
            <a:spLocks noGrp="1"/>
          </p:cNvSpPr>
          <p:nvPr>
            <p:ph type="title"/>
          </p:nvPr>
        </p:nvSpPr>
        <p:spPr/>
        <p:txBody>
          <a:bodyPr>
            <a:noAutofit/>
          </a:bodyPr>
          <a:lstStyle/>
          <a:p>
            <a:r>
              <a:rPr lang="en-US" sz="2800" dirty="0"/>
              <a:t>Cross-site Scripting (XSS)</a:t>
            </a:r>
          </a:p>
        </p:txBody>
      </p:sp>
      <p:sp>
        <p:nvSpPr>
          <p:cNvPr id="3" name="Content Placeholder 2">
            <a:extLst>
              <a:ext uri="{FF2B5EF4-FFF2-40B4-BE49-F238E27FC236}">
                <a16:creationId xmlns:a16="http://schemas.microsoft.com/office/drawing/2014/main" id="{E5A5ED56-2E63-3CEF-2D32-6F98C4897776}"/>
              </a:ext>
            </a:extLst>
          </p:cNvPr>
          <p:cNvSpPr>
            <a:spLocks noGrp="1"/>
          </p:cNvSpPr>
          <p:nvPr>
            <p:ph idx="1"/>
          </p:nvPr>
        </p:nvSpPr>
        <p:spPr/>
        <p:txBody>
          <a:bodyPr>
            <a:normAutofit fontScale="85000" lnSpcReduction="20000"/>
          </a:bodyPr>
          <a:lstStyle/>
          <a:p>
            <a:pPr>
              <a:lnSpc>
                <a:spcPct val="170000"/>
              </a:lnSpc>
            </a:pPr>
            <a:r>
              <a:rPr lang="el-GR" dirty="0"/>
              <a:t>Οι επιθέσεις XSS αντιπροσωπεύουν την έγχυση κακόβουλων </a:t>
            </a:r>
            <a:r>
              <a:rPr lang="el-GR" dirty="0" err="1"/>
              <a:t>σεναρίωνσε</a:t>
            </a:r>
            <a:r>
              <a:rPr lang="el-GR" dirty="0"/>
              <a:t> αξιόπιστους </a:t>
            </a:r>
            <a:r>
              <a:rPr lang="el-GR" dirty="0" err="1"/>
              <a:t>ιστότοπους</a:t>
            </a:r>
            <a:endParaRPr lang="el-GR" dirty="0"/>
          </a:p>
          <a:p>
            <a:pPr>
              <a:lnSpc>
                <a:spcPct val="170000"/>
              </a:lnSpc>
            </a:pPr>
            <a:endParaRPr lang="el-GR" dirty="0"/>
          </a:p>
          <a:p>
            <a:pPr>
              <a:lnSpc>
                <a:spcPct val="170000"/>
              </a:lnSpc>
            </a:pPr>
            <a:endParaRPr lang="el-GR" dirty="0"/>
          </a:p>
          <a:p>
            <a:pPr>
              <a:lnSpc>
                <a:spcPct val="170000"/>
              </a:lnSpc>
            </a:pPr>
            <a:r>
              <a:rPr lang="el-GR" dirty="0"/>
              <a:t>Το XSS επιτρέπει στους εισβολείς να παρακάμπτουν τον έλεγχο πρόσβασης</a:t>
            </a:r>
          </a:p>
          <a:p>
            <a:pPr lvl="1">
              <a:lnSpc>
                <a:spcPct val="170000"/>
              </a:lnSpc>
            </a:pPr>
            <a:r>
              <a:rPr lang="el-GR" dirty="0"/>
              <a:t>Εάν το </a:t>
            </a:r>
            <a:r>
              <a:rPr lang="el-GR" dirty="0" err="1"/>
              <a:t>eid</a:t>
            </a:r>
            <a:r>
              <a:rPr lang="el-GR" dirty="0"/>
              <a:t> έχει μια τιμή που περιλαμβάνει πηγαίο κώδικα, τότε ο κώδικας θα εκτελεστεί από το πρόγραμμα περιήγησης ιστού</a:t>
            </a:r>
          </a:p>
          <a:p>
            <a:pPr lvl="1">
              <a:lnSpc>
                <a:spcPct val="170000"/>
              </a:lnSpc>
            </a:pPr>
            <a:r>
              <a:rPr lang="el-GR" dirty="0"/>
              <a:t>Εναλλακτικά μπορεί να γίνει χρήση e-</a:t>
            </a:r>
            <a:r>
              <a:rPr lang="el-GR" dirty="0" err="1"/>
              <a:t>mail</a:t>
            </a:r>
            <a:r>
              <a:rPr lang="el-GR" dirty="0"/>
              <a:t> ή κόλπων κοινωνικής μηχανικής για να ξεγελαστεί  το θύμα και να επισκεφθεί έναν σύνδεσμο προς μια άλλη διεύθυνση URL</a:t>
            </a:r>
            <a:endParaRPr lang="en-US" dirty="0"/>
          </a:p>
        </p:txBody>
      </p:sp>
      <p:pic>
        <p:nvPicPr>
          <p:cNvPr id="5" name="Picture 4">
            <a:extLst>
              <a:ext uri="{FF2B5EF4-FFF2-40B4-BE49-F238E27FC236}">
                <a16:creationId xmlns:a16="http://schemas.microsoft.com/office/drawing/2014/main" id="{FE9A0F13-FAD5-DE68-09D5-F603049F3807}"/>
              </a:ext>
            </a:extLst>
          </p:cNvPr>
          <p:cNvPicPr>
            <a:picLocks noChangeAspect="1"/>
          </p:cNvPicPr>
          <p:nvPr/>
        </p:nvPicPr>
        <p:blipFill>
          <a:blip r:embed="rId2"/>
          <a:stretch>
            <a:fillRect/>
          </a:stretch>
        </p:blipFill>
        <p:spPr>
          <a:xfrm>
            <a:off x="3814329" y="2838609"/>
            <a:ext cx="5997379" cy="1032053"/>
          </a:xfrm>
          <a:prstGeom prst="rect">
            <a:avLst/>
          </a:prstGeom>
        </p:spPr>
      </p:pic>
    </p:spTree>
    <p:extLst>
      <p:ext uri="{BB962C8B-B14F-4D97-AF65-F5344CB8AC3E}">
        <p14:creationId xmlns:p14="http://schemas.microsoft.com/office/powerpoint/2010/main" val="400067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84B5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Ηλεκτρονική πρότυπη πλακέτα">
            <a:extLst>
              <a:ext uri="{FF2B5EF4-FFF2-40B4-BE49-F238E27FC236}">
                <a16:creationId xmlns:a16="http://schemas.microsoft.com/office/drawing/2014/main" id="{49666AD6-2246-28B4-699A-AD5B956FFF01}"/>
              </a:ext>
            </a:extLst>
          </p:cNvPr>
          <p:cNvPicPr>
            <a:picLocks noChangeAspect="1"/>
          </p:cNvPicPr>
          <p:nvPr/>
        </p:nvPicPr>
        <p:blipFill rotWithShape="1">
          <a:blip r:embed="rId2"/>
          <a:srcRect l="13714" r="47718"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AAFA127-A3BC-C328-C234-46CD7E47F0FE}"/>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Επίθεση </a:t>
            </a:r>
            <a:r>
              <a:rPr lang="en-US" sz="3200">
                <a:solidFill>
                  <a:srgbClr val="FEFFFF"/>
                </a:solidFill>
              </a:rPr>
              <a:t>DoS </a:t>
            </a:r>
          </a:p>
        </p:txBody>
      </p:sp>
      <p:sp>
        <p:nvSpPr>
          <p:cNvPr id="3" name="Content Placeholder 2">
            <a:extLst>
              <a:ext uri="{FF2B5EF4-FFF2-40B4-BE49-F238E27FC236}">
                <a16:creationId xmlns:a16="http://schemas.microsoft.com/office/drawing/2014/main" id="{1CF5D7BF-1011-9F93-0298-17616F36A82E}"/>
              </a:ext>
            </a:extLst>
          </p:cNvPr>
          <p:cNvSpPr>
            <a:spLocks noGrp="1"/>
          </p:cNvSpPr>
          <p:nvPr>
            <p:ph idx="1"/>
          </p:nvPr>
        </p:nvSpPr>
        <p:spPr>
          <a:xfrm>
            <a:off x="541866" y="2032000"/>
            <a:ext cx="7145867" cy="3879222"/>
          </a:xfrm>
        </p:spPr>
        <p:txBody>
          <a:bodyPr>
            <a:normAutofit fontScale="92500"/>
          </a:bodyPr>
          <a:lstStyle/>
          <a:p>
            <a:pPr>
              <a:lnSpc>
                <a:spcPct val="150000"/>
              </a:lnSpc>
              <a:buClr>
                <a:srgbClr val="F8E756"/>
              </a:buClr>
            </a:pPr>
            <a:r>
              <a:rPr lang="el-GR" dirty="0">
                <a:solidFill>
                  <a:srgbClr val="FEFFFF"/>
                </a:solidFill>
              </a:rPr>
              <a:t>Μια επίθεση </a:t>
            </a:r>
            <a:r>
              <a:rPr lang="el-GR" dirty="0" err="1">
                <a:solidFill>
                  <a:srgbClr val="FEFFFF"/>
                </a:solidFill>
              </a:rPr>
              <a:t>DoS</a:t>
            </a:r>
            <a:r>
              <a:rPr lang="el-GR" dirty="0">
                <a:solidFill>
                  <a:srgbClr val="FEFFFF"/>
                </a:solidFill>
              </a:rPr>
              <a:t> (</a:t>
            </a:r>
            <a:r>
              <a:rPr lang="en-US" dirty="0">
                <a:solidFill>
                  <a:srgbClr val="FEFFFF"/>
                </a:solidFill>
              </a:rPr>
              <a:t>Denial of Service) </a:t>
            </a:r>
            <a:r>
              <a:rPr lang="el-GR" dirty="0">
                <a:solidFill>
                  <a:srgbClr val="FEFFFF"/>
                </a:solidFill>
              </a:rPr>
              <a:t>καθιστά μια μηχανή ή έναν πόρο δικτύου μη διαθέσιμο στους χρήστες για τους οποίους προορίζεται</a:t>
            </a:r>
          </a:p>
          <a:p>
            <a:pPr lvl="1">
              <a:lnSpc>
                <a:spcPct val="150000"/>
              </a:lnSpc>
              <a:buClr>
                <a:srgbClr val="F8E756"/>
              </a:buClr>
            </a:pPr>
            <a:r>
              <a:rPr lang="el-GR" dirty="0">
                <a:solidFill>
                  <a:srgbClr val="FEFFFF"/>
                </a:solidFill>
              </a:rPr>
              <a:t>Πλημμύρα: Το σύστημα λαμβάνει υπερβολική κίνηση με αποτέλεσμα να αποκρίνεται αργά ή και καθόλου</a:t>
            </a:r>
          </a:p>
          <a:p>
            <a:pPr lvl="1">
              <a:lnSpc>
                <a:spcPct val="150000"/>
              </a:lnSpc>
              <a:buClr>
                <a:srgbClr val="F8E756"/>
              </a:buClr>
            </a:pPr>
            <a:r>
              <a:rPr lang="el-GR" dirty="0">
                <a:solidFill>
                  <a:srgbClr val="FEFFFF"/>
                </a:solidFill>
              </a:rPr>
              <a:t>Κατάρρευση: Οι κακόβουλοι παίχτες εκμεταλλεύονται ευπάθειες που προκαλούν αστοχία του συστήματος ή της υπηρεσίας</a:t>
            </a:r>
          </a:p>
          <a:p>
            <a:pPr lvl="2">
              <a:lnSpc>
                <a:spcPct val="150000"/>
              </a:lnSpc>
              <a:buClr>
                <a:srgbClr val="F8E756"/>
              </a:buClr>
            </a:pPr>
            <a:r>
              <a:rPr lang="el-GR" dirty="0">
                <a:solidFill>
                  <a:srgbClr val="FEFFFF"/>
                </a:solidFill>
              </a:rPr>
              <a:t>Π.χ. Αποστέλλεται είσοδος που εκμεταλλεύεται σφάλματα στον στόχο που στη συνέχεια προκαλεί κατάρρευση / αποσταθεροποίηση του συστήματος έτσι ώστε να μην είναι δυνατή η πρόσβαση ή η χρήση</a:t>
            </a:r>
            <a:endParaRPr lang="en-US" dirty="0">
              <a:solidFill>
                <a:srgbClr val="FEFFFF"/>
              </a:solidFill>
            </a:endParaRPr>
          </a:p>
        </p:txBody>
      </p:sp>
    </p:spTree>
    <p:extLst>
      <p:ext uri="{BB962C8B-B14F-4D97-AF65-F5344CB8AC3E}">
        <p14:creationId xmlns:p14="http://schemas.microsoft.com/office/powerpoint/2010/main" val="103647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FB0519-F7FE-4ED7-6DA7-1D93ADAB06A7}"/>
              </a:ext>
            </a:extLst>
          </p:cNvPr>
          <p:cNvPicPr>
            <a:picLocks noChangeAspect="1"/>
          </p:cNvPicPr>
          <p:nvPr/>
        </p:nvPicPr>
        <p:blipFill rotWithShape="1">
          <a:blip r:embed="rId2">
            <a:alphaModFix amt="40000"/>
          </a:blip>
          <a:srcRect t="9907" b="94"/>
          <a:stretch/>
        </p:blipFill>
        <p:spPr>
          <a:xfrm>
            <a:off x="20" y="10"/>
            <a:ext cx="12191980" cy="6857990"/>
          </a:xfrm>
          <a:prstGeom prst="rect">
            <a:avLst/>
          </a:prstGeom>
        </p:spPr>
      </p:pic>
      <p:sp>
        <p:nvSpPr>
          <p:cNvPr id="2" name="Title 1">
            <a:extLst>
              <a:ext uri="{FF2B5EF4-FFF2-40B4-BE49-F238E27FC236}">
                <a16:creationId xmlns:a16="http://schemas.microsoft.com/office/drawing/2014/main" id="{81C6AB27-FB63-5955-06AD-3E64E724D583}"/>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solidFill>
                  <a:schemeClr val="tx1"/>
                </a:solidFill>
              </a:rPr>
              <a:t>Αναπτύσσοντας ασφαλές λογισμικό</a:t>
            </a:r>
          </a:p>
        </p:txBody>
      </p:sp>
      <p:sp>
        <p:nvSpPr>
          <p:cNvPr id="3" name="Text Placeholder 2">
            <a:extLst>
              <a:ext uri="{FF2B5EF4-FFF2-40B4-BE49-F238E27FC236}">
                <a16:creationId xmlns:a16="http://schemas.microsoft.com/office/drawing/2014/main" id="{044CBCA1-50A7-0CA0-64C2-3BC0E3947222}"/>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endParaRPr lang="en-US" sz="1800"/>
          </a:p>
        </p:txBody>
      </p:sp>
      <p:sp>
        <p:nvSpPr>
          <p:cNvPr id="43" name="Rectangle 4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2C59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223833285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Κοντινό πλάνο πακέτων χαπιών που δεν έχουν ανοιχτεί">
            <a:extLst>
              <a:ext uri="{FF2B5EF4-FFF2-40B4-BE49-F238E27FC236}">
                <a16:creationId xmlns:a16="http://schemas.microsoft.com/office/drawing/2014/main" id="{3CAEE3BC-3364-3BCA-F9FC-5F947F386293}"/>
              </a:ext>
            </a:extLst>
          </p:cNvPr>
          <p:cNvPicPr>
            <a:picLocks noChangeAspect="1"/>
          </p:cNvPicPr>
          <p:nvPr/>
        </p:nvPicPr>
        <p:blipFill rotWithShape="1">
          <a:blip r:embed="rId2"/>
          <a:srcRect l="16716" r="10665"/>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E4F4BA4-36C1-A651-2C7D-658F3E9AED49}"/>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Βέλτιστες πρακτικές</a:t>
            </a:r>
            <a:endParaRPr lang="en-US" sz="3200">
              <a:solidFill>
                <a:srgbClr val="FEFFFF"/>
              </a:solidFill>
            </a:endParaRPr>
          </a:p>
        </p:txBody>
      </p:sp>
      <p:sp>
        <p:nvSpPr>
          <p:cNvPr id="3" name="Content Placeholder 2">
            <a:extLst>
              <a:ext uri="{FF2B5EF4-FFF2-40B4-BE49-F238E27FC236}">
                <a16:creationId xmlns:a16="http://schemas.microsoft.com/office/drawing/2014/main" id="{AD23EDD9-24BA-533D-904D-89C7E72B1333}"/>
              </a:ext>
            </a:extLst>
          </p:cNvPr>
          <p:cNvSpPr>
            <a:spLocks noGrp="1"/>
          </p:cNvSpPr>
          <p:nvPr>
            <p:ph idx="1"/>
          </p:nvPr>
        </p:nvSpPr>
        <p:spPr>
          <a:xfrm>
            <a:off x="7860770" y="2017668"/>
            <a:ext cx="3750205" cy="4691042"/>
          </a:xfrm>
        </p:spPr>
        <p:txBody>
          <a:bodyPr>
            <a:normAutofit fontScale="92500" lnSpcReduction="10000"/>
          </a:bodyPr>
          <a:lstStyle/>
          <a:p>
            <a:pPr>
              <a:lnSpc>
                <a:spcPct val="150000"/>
              </a:lnSpc>
            </a:pPr>
            <a:r>
              <a:rPr lang="el-GR" sz="1300" dirty="0">
                <a:solidFill>
                  <a:schemeClr val="tx1">
                    <a:lumMod val="95000"/>
                    <a:lumOff val="5000"/>
                  </a:schemeClr>
                </a:solidFill>
              </a:rPr>
              <a:t>Να κλειδώνετε πάντα την οθόνη σας (σε κινητό/επιτραπέζιο υπολογιστή)</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Μοναδικός κωδικός πρόσβασης για κάθε υπηρεσία</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Έλεγχος ταυτότητας δύο παραγόντων</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Κρυπτογράφηση επιπέδου μεταφοράς (TLS)</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Κρυπτογράφηση των μηνυμάτων σας (GPG)</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Κρυπτογράφηση του συστήματος αρχείων σας (DM-</a:t>
            </a:r>
            <a:r>
              <a:rPr lang="el-GR" sz="1300" dirty="0" err="1">
                <a:solidFill>
                  <a:schemeClr val="tx1">
                    <a:lumMod val="95000"/>
                    <a:lumOff val="5000"/>
                  </a:schemeClr>
                </a:solidFill>
              </a:rPr>
              <a:t>Crypt</a:t>
            </a:r>
            <a:r>
              <a:rPr lang="el-GR" sz="1300" dirty="0">
                <a:solidFill>
                  <a:schemeClr val="tx1">
                    <a:lumMod val="95000"/>
                    <a:lumOff val="5000"/>
                  </a:schemeClr>
                </a:solidFill>
              </a:rPr>
              <a:t>)</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Απενεργοποιήστε τη σύνδεση με κωδικό πρόσβασης στο SSH</a:t>
            </a:r>
            <a:endParaRPr lang="en-US" sz="1300" dirty="0">
              <a:solidFill>
                <a:schemeClr val="tx1">
                  <a:lumMod val="95000"/>
                  <a:lumOff val="5000"/>
                </a:schemeClr>
              </a:solidFill>
            </a:endParaRPr>
          </a:p>
          <a:p>
            <a:pPr>
              <a:lnSpc>
                <a:spcPct val="150000"/>
              </a:lnSpc>
            </a:pPr>
            <a:r>
              <a:rPr lang="el-GR" sz="1300" dirty="0">
                <a:solidFill>
                  <a:schemeClr val="tx1">
                    <a:lumMod val="95000"/>
                    <a:lumOff val="5000"/>
                  </a:schemeClr>
                </a:solidFill>
              </a:rPr>
              <a:t>Ανοίξτε άγνωστα εκτελέσιμα/έγγραφα σε  απομονωμένο</a:t>
            </a:r>
            <a:r>
              <a:rPr lang="en-US" sz="1300" dirty="0">
                <a:solidFill>
                  <a:schemeClr val="tx1">
                    <a:lumMod val="95000"/>
                    <a:lumOff val="5000"/>
                  </a:schemeClr>
                </a:solidFill>
              </a:rPr>
              <a:t> </a:t>
            </a:r>
            <a:r>
              <a:rPr lang="el-GR" sz="1300" dirty="0">
                <a:solidFill>
                  <a:schemeClr val="tx1">
                    <a:lumMod val="95000"/>
                    <a:lumOff val="5000"/>
                  </a:schemeClr>
                </a:solidFill>
              </a:rPr>
              <a:t>περιβάλλον</a:t>
            </a:r>
            <a:endParaRPr lang="en-US" sz="1300" dirty="0">
              <a:solidFill>
                <a:schemeClr val="tx1">
                  <a:lumMod val="95000"/>
                  <a:lumOff val="5000"/>
                </a:schemeClr>
              </a:solidFill>
            </a:endParaRPr>
          </a:p>
        </p:txBody>
      </p:sp>
    </p:spTree>
    <p:extLst>
      <p:ext uri="{BB962C8B-B14F-4D97-AF65-F5344CB8AC3E}">
        <p14:creationId xmlns:p14="http://schemas.microsoft.com/office/powerpoint/2010/main" val="102450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A4E5E-75A1-EBE1-3241-C7DA7C4E79DC}"/>
              </a:ext>
            </a:extLst>
          </p:cNvPr>
          <p:cNvSpPr>
            <a:spLocks noGrp="1"/>
          </p:cNvSpPr>
          <p:nvPr>
            <p:ph type="title"/>
          </p:nvPr>
        </p:nvSpPr>
        <p:spPr>
          <a:xfrm>
            <a:off x="1259893" y="3101093"/>
            <a:ext cx="2454052" cy="3029344"/>
          </a:xfrm>
        </p:spPr>
        <p:txBody>
          <a:bodyPr>
            <a:normAutofit/>
          </a:bodyPr>
          <a:lstStyle/>
          <a:p>
            <a:r>
              <a:rPr lang="el-GR" sz="3200">
                <a:solidFill>
                  <a:schemeClr val="bg1"/>
                </a:solidFill>
              </a:rPr>
              <a:t>Ασφαλής ανάπτυξη λογισμικού</a:t>
            </a:r>
            <a:endParaRPr lang="en-US"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2F6534-381D-6B82-129B-F1BF9757EE50}"/>
              </a:ext>
            </a:extLst>
          </p:cNvPr>
          <p:cNvSpPr>
            <a:spLocks noGrp="1"/>
          </p:cNvSpPr>
          <p:nvPr>
            <p:ph idx="1"/>
          </p:nvPr>
        </p:nvSpPr>
        <p:spPr>
          <a:xfrm>
            <a:off x="4706578" y="589722"/>
            <a:ext cx="6798033" cy="5321500"/>
          </a:xfrm>
        </p:spPr>
        <p:txBody>
          <a:bodyPr anchor="ctr">
            <a:normAutofit/>
          </a:bodyPr>
          <a:lstStyle/>
          <a:p>
            <a:pPr>
              <a:lnSpc>
                <a:spcPct val="150000"/>
              </a:lnSpc>
            </a:pPr>
            <a:r>
              <a:rPr lang="el-GR" dirty="0"/>
              <a:t>Θα πρέπει να στοχεύει στην αποτροπή:</a:t>
            </a:r>
          </a:p>
          <a:p>
            <a:pPr lvl="1">
              <a:lnSpc>
                <a:spcPct val="150000"/>
              </a:lnSpc>
            </a:pPr>
            <a:r>
              <a:rPr lang="el-GR" dirty="0"/>
              <a:t>Απώλειας/καταστροφής δεδομένων</a:t>
            </a:r>
          </a:p>
          <a:p>
            <a:pPr lvl="1">
              <a:lnSpc>
                <a:spcPct val="150000"/>
              </a:lnSpc>
            </a:pPr>
            <a:r>
              <a:rPr lang="el-GR" dirty="0"/>
              <a:t>Μη εξουσιοδοτημένης πρόσβαση στα δεδομένα</a:t>
            </a:r>
          </a:p>
          <a:p>
            <a:pPr lvl="1">
              <a:lnSpc>
                <a:spcPct val="150000"/>
              </a:lnSpc>
            </a:pPr>
            <a:r>
              <a:rPr lang="el-GR" dirty="0"/>
              <a:t>Μη εξουσιοδοτημένων υπολογισμών</a:t>
            </a:r>
          </a:p>
          <a:p>
            <a:pPr lvl="1">
              <a:lnSpc>
                <a:spcPct val="150000"/>
              </a:lnSpc>
            </a:pPr>
            <a:r>
              <a:rPr lang="el-GR" dirty="0"/>
              <a:t>Της κλιμάκωσης των προνομίων</a:t>
            </a:r>
          </a:p>
          <a:p>
            <a:pPr lvl="1">
              <a:lnSpc>
                <a:spcPct val="150000"/>
              </a:lnSpc>
            </a:pPr>
            <a:r>
              <a:rPr lang="el-GR" dirty="0"/>
              <a:t>Της διακοπής λειτουργίας των πόρων</a:t>
            </a:r>
            <a:endParaRPr lang="en-US" dirty="0"/>
          </a:p>
        </p:txBody>
      </p:sp>
    </p:spTree>
    <p:extLst>
      <p:ext uri="{BB962C8B-B14F-4D97-AF65-F5344CB8AC3E}">
        <p14:creationId xmlns:p14="http://schemas.microsoft.com/office/powerpoint/2010/main" val="2323544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DD90-34FA-EB52-3553-007C7136380B}"/>
              </a:ext>
            </a:extLst>
          </p:cNvPr>
          <p:cNvSpPr>
            <a:spLocks noGrp="1"/>
          </p:cNvSpPr>
          <p:nvPr>
            <p:ph type="title"/>
          </p:nvPr>
        </p:nvSpPr>
        <p:spPr/>
        <p:txBody>
          <a:bodyPr>
            <a:normAutofit/>
          </a:bodyPr>
          <a:lstStyle/>
          <a:p>
            <a:r>
              <a:rPr lang="el-GR" sz="3200" dirty="0"/>
              <a:t>Κύκλος ζωής ασφαλούς λογισμικού</a:t>
            </a:r>
            <a:r>
              <a:rPr lang="en-US" sz="3200" dirty="0"/>
              <a:t> (1/2)</a:t>
            </a:r>
          </a:p>
        </p:txBody>
      </p:sp>
      <p:sp>
        <p:nvSpPr>
          <p:cNvPr id="3" name="Content Placeholder 2">
            <a:extLst>
              <a:ext uri="{FF2B5EF4-FFF2-40B4-BE49-F238E27FC236}">
                <a16:creationId xmlns:a16="http://schemas.microsoft.com/office/drawing/2014/main" id="{DB54BFEC-2CDF-B67C-0D2F-9783AA0DD4BF}"/>
              </a:ext>
            </a:extLst>
          </p:cNvPr>
          <p:cNvSpPr>
            <a:spLocks noGrp="1"/>
          </p:cNvSpPr>
          <p:nvPr>
            <p:ph idx="1"/>
          </p:nvPr>
        </p:nvSpPr>
        <p:spPr/>
        <p:txBody>
          <a:bodyPr>
            <a:normAutofit/>
          </a:bodyPr>
          <a:lstStyle/>
          <a:p>
            <a:pPr>
              <a:lnSpc>
                <a:spcPct val="150000"/>
              </a:lnSpc>
              <a:buFont typeface="Wingdings" panose="05000000000000000000" pitchFamily="2" charset="2"/>
              <a:buChar char="§"/>
            </a:pPr>
            <a:r>
              <a:rPr lang="el-GR" sz="2800" dirty="0"/>
              <a:t>Απαιτήσεις/Προδιαγραφές</a:t>
            </a:r>
          </a:p>
          <a:p>
            <a:pPr>
              <a:lnSpc>
                <a:spcPct val="150000"/>
              </a:lnSpc>
              <a:buFont typeface="Wingdings" panose="05000000000000000000" pitchFamily="2" charset="2"/>
              <a:buChar char="§"/>
            </a:pPr>
            <a:r>
              <a:rPr lang="el-GR" sz="2800" dirty="0"/>
              <a:t>Σχεδίαση</a:t>
            </a:r>
          </a:p>
          <a:p>
            <a:pPr>
              <a:lnSpc>
                <a:spcPct val="150000"/>
              </a:lnSpc>
              <a:buFont typeface="Wingdings" panose="05000000000000000000" pitchFamily="2" charset="2"/>
              <a:buChar char="§"/>
            </a:pPr>
            <a:r>
              <a:rPr lang="el-GR" sz="2800" dirty="0"/>
              <a:t>Ανάπτυξη</a:t>
            </a:r>
          </a:p>
          <a:p>
            <a:pPr>
              <a:lnSpc>
                <a:spcPct val="150000"/>
              </a:lnSpc>
              <a:buFont typeface="Wingdings" panose="05000000000000000000" pitchFamily="2" charset="2"/>
              <a:buChar char="§"/>
            </a:pPr>
            <a:r>
              <a:rPr lang="el-GR" sz="2800" dirty="0"/>
              <a:t>Δοκιμές</a:t>
            </a:r>
          </a:p>
          <a:p>
            <a:pPr>
              <a:lnSpc>
                <a:spcPct val="150000"/>
              </a:lnSpc>
              <a:buFont typeface="Wingdings" panose="05000000000000000000" pitchFamily="2" charset="2"/>
              <a:buChar char="§"/>
            </a:pPr>
            <a:r>
              <a:rPr lang="el-GR" sz="2800" dirty="0"/>
              <a:t>Ενημερώσεις και επιδιορθώσεις</a:t>
            </a:r>
            <a:endParaRPr lang="en-US" sz="2800" dirty="0"/>
          </a:p>
        </p:txBody>
      </p:sp>
    </p:spTree>
    <p:extLst>
      <p:ext uri="{BB962C8B-B14F-4D97-AF65-F5344CB8AC3E}">
        <p14:creationId xmlns:p14="http://schemas.microsoft.com/office/powerpoint/2010/main" val="415011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E3DF0-41C1-146C-9560-D3AF6CCCC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2D58B-D4D1-52E9-86E9-2CC0D83CE6BC}"/>
              </a:ext>
            </a:extLst>
          </p:cNvPr>
          <p:cNvSpPr>
            <a:spLocks noGrp="1"/>
          </p:cNvSpPr>
          <p:nvPr>
            <p:ph type="title"/>
          </p:nvPr>
        </p:nvSpPr>
        <p:spPr/>
        <p:txBody>
          <a:bodyPr>
            <a:normAutofit/>
          </a:bodyPr>
          <a:lstStyle/>
          <a:p>
            <a:r>
              <a:rPr lang="el-GR" sz="3200" dirty="0"/>
              <a:t>Κύκλος ζωής ασφαλούς λογισμικού</a:t>
            </a:r>
            <a:r>
              <a:rPr lang="en-US" sz="3200" dirty="0"/>
              <a:t> (2/2)</a:t>
            </a:r>
          </a:p>
        </p:txBody>
      </p:sp>
      <p:pic>
        <p:nvPicPr>
          <p:cNvPr id="6" name="Picture 4">
            <a:extLst>
              <a:ext uri="{FF2B5EF4-FFF2-40B4-BE49-F238E27FC236}">
                <a16:creationId xmlns:a16="http://schemas.microsoft.com/office/drawing/2014/main" id="{AAFAA6FC-B3CD-3B1F-6666-7C618B72E0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92925" y="1905000"/>
            <a:ext cx="5601760" cy="4308512"/>
          </a:xfrm>
        </p:spPr>
      </p:pic>
    </p:spTree>
    <p:extLst>
      <p:ext uri="{BB962C8B-B14F-4D97-AF65-F5344CB8AC3E}">
        <p14:creationId xmlns:p14="http://schemas.microsoft.com/office/powerpoint/2010/main" val="1655925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AE76-8BC7-5636-0098-54FA3F746B06}"/>
              </a:ext>
            </a:extLst>
          </p:cNvPr>
          <p:cNvSpPr>
            <a:spLocks noGrp="1"/>
          </p:cNvSpPr>
          <p:nvPr>
            <p:ph type="title"/>
          </p:nvPr>
        </p:nvSpPr>
        <p:spPr/>
        <p:txBody>
          <a:bodyPr/>
          <a:lstStyle/>
          <a:p>
            <a:r>
              <a:rPr lang="el-GR" sz="3600" dirty="0"/>
              <a:t>Απαιτήσεις/Προδιαγραφές</a:t>
            </a:r>
            <a:endParaRPr lang="en-US" dirty="0"/>
          </a:p>
        </p:txBody>
      </p:sp>
      <p:sp>
        <p:nvSpPr>
          <p:cNvPr id="3" name="Content Placeholder 2">
            <a:extLst>
              <a:ext uri="{FF2B5EF4-FFF2-40B4-BE49-F238E27FC236}">
                <a16:creationId xmlns:a16="http://schemas.microsoft.com/office/drawing/2014/main" id="{98C3D2D2-68A1-A221-4343-E132064672AA}"/>
              </a:ext>
            </a:extLst>
          </p:cNvPr>
          <p:cNvSpPr>
            <a:spLocks noGrp="1"/>
          </p:cNvSpPr>
          <p:nvPr>
            <p:ph idx="1"/>
          </p:nvPr>
        </p:nvSpPr>
        <p:spPr/>
        <p:txBody>
          <a:bodyPr>
            <a:normAutofit fontScale="92500"/>
          </a:bodyPr>
          <a:lstStyle/>
          <a:p>
            <a:pPr>
              <a:lnSpc>
                <a:spcPct val="150000"/>
              </a:lnSpc>
              <a:buFont typeface="Wingdings" panose="05000000000000000000" pitchFamily="2" charset="2"/>
              <a:buChar char="§"/>
            </a:pPr>
            <a:r>
              <a:rPr lang="el-GR" sz="2400" dirty="0"/>
              <a:t>Κανονική περιγραφή τον απαιτήσεων από το λογισμικό συν:</a:t>
            </a:r>
          </a:p>
          <a:p>
            <a:pPr lvl="1">
              <a:lnSpc>
                <a:spcPct val="150000"/>
              </a:lnSpc>
              <a:buFont typeface="Wingdings" panose="05000000000000000000" pitchFamily="2" charset="2"/>
              <a:buChar char="§"/>
            </a:pPr>
            <a:r>
              <a:rPr lang="el-GR" sz="2200" dirty="0"/>
              <a:t>Απαιτήσεις ασφαλείας</a:t>
            </a:r>
          </a:p>
          <a:p>
            <a:pPr lvl="1">
              <a:lnSpc>
                <a:spcPct val="150000"/>
              </a:lnSpc>
              <a:buFont typeface="Wingdings" panose="05000000000000000000" pitchFamily="2" charset="2"/>
              <a:buChar char="§"/>
            </a:pPr>
            <a:r>
              <a:rPr lang="el-GR" sz="2200" dirty="0"/>
              <a:t>Ταυτοποίηση πόρων</a:t>
            </a:r>
          </a:p>
          <a:p>
            <a:pPr lvl="1">
              <a:lnSpc>
                <a:spcPct val="150000"/>
              </a:lnSpc>
              <a:buFont typeface="Wingdings" panose="05000000000000000000" pitchFamily="2" charset="2"/>
              <a:buChar char="§"/>
            </a:pPr>
            <a:r>
              <a:rPr lang="el-GR" sz="2200" dirty="0"/>
              <a:t>Αξιολόγηση περιβάλλοντος παραγωγής</a:t>
            </a:r>
          </a:p>
          <a:p>
            <a:pPr lvl="1">
              <a:lnSpc>
                <a:spcPct val="150000"/>
              </a:lnSpc>
              <a:buFont typeface="Wingdings" panose="05000000000000000000" pitchFamily="2" charset="2"/>
              <a:buChar char="§"/>
            </a:pPr>
            <a:r>
              <a:rPr lang="el-GR" sz="2200" dirty="0"/>
              <a:t>Περιπτώσεις χρήσης με έμφαση στις περιπτώσεις κατάχρησης</a:t>
            </a:r>
            <a:endParaRPr lang="en-US" sz="2200" dirty="0"/>
          </a:p>
        </p:txBody>
      </p:sp>
    </p:spTree>
    <p:extLst>
      <p:ext uri="{BB962C8B-B14F-4D97-AF65-F5344CB8AC3E}">
        <p14:creationId xmlns:p14="http://schemas.microsoft.com/office/powerpoint/2010/main" val="3193417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4B574-42B9-A550-82A1-8BD0F5B22BC2}"/>
              </a:ext>
            </a:extLst>
          </p:cNvPr>
          <p:cNvSpPr>
            <a:spLocks noGrp="1"/>
          </p:cNvSpPr>
          <p:nvPr>
            <p:ph type="title"/>
          </p:nvPr>
        </p:nvSpPr>
        <p:spPr>
          <a:xfrm>
            <a:off x="1259893" y="3101093"/>
            <a:ext cx="2454052" cy="3029344"/>
          </a:xfrm>
        </p:spPr>
        <p:txBody>
          <a:bodyPr>
            <a:normAutofit/>
          </a:bodyPr>
          <a:lstStyle/>
          <a:p>
            <a:r>
              <a:rPr lang="el-GR" sz="3200">
                <a:solidFill>
                  <a:schemeClr val="bg1"/>
                </a:solidFill>
              </a:rPr>
              <a:t>Σχεδίαση</a:t>
            </a:r>
            <a:endParaRPr lang="en-US"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A8DC79-53EA-ABF5-54A6-98558328CD70}"/>
              </a:ext>
            </a:extLst>
          </p:cNvPr>
          <p:cNvSpPr>
            <a:spLocks noGrp="1"/>
          </p:cNvSpPr>
          <p:nvPr>
            <p:ph idx="1"/>
          </p:nvPr>
        </p:nvSpPr>
        <p:spPr>
          <a:xfrm>
            <a:off x="4706578" y="589722"/>
            <a:ext cx="6798033" cy="5321500"/>
          </a:xfrm>
        </p:spPr>
        <p:txBody>
          <a:bodyPr anchor="ctr">
            <a:normAutofit/>
          </a:bodyPr>
          <a:lstStyle/>
          <a:p>
            <a:pPr>
              <a:lnSpc>
                <a:spcPct val="150000"/>
              </a:lnSpc>
            </a:pPr>
            <a:r>
              <a:rPr lang="el-GR" dirty="0"/>
              <a:t>Παραδοσιακές τεχνικές σχεδίασης λογισμικού συν:</a:t>
            </a:r>
          </a:p>
          <a:p>
            <a:pPr lvl="1">
              <a:lnSpc>
                <a:spcPct val="150000"/>
              </a:lnSpc>
            </a:pPr>
            <a:r>
              <a:rPr lang="el-GR" dirty="0" err="1"/>
              <a:t>Μοντελοποίηση</a:t>
            </a:r>
            <a:r>
              <a:rPr lang="el-GR" dirty="0"/>
              <a:t> απειλών</a:t>
            </a:r>
          </a:p>
          <a:p>
            <a:pPr lvl="1">
              <a:lnSpc>
                <a:spcPct val="150000"/>
              </a:lnSpc>
            </a:pPr>
            <a:r>
              <a:rPr lang="el-GR" dirty="0"/>
              <a:t>Σχεδίαση (με έμφαση στην ασφάλεια)</a:t>
            </a:r>
          </a:p>
          <a:p>
            <a:pPr lvl="1">
              <a:lnSpc>
                <a:spcPct val="150000"/>
              </a:lnSpc>
            </a:pPr>
            <a:r>
              <a:rPr lang="el-GR" dirty="0"/>
              <a:t>Επιλογή περιβάλλοντος εκτέλεσης (ίσως και περιβάλλοντος ανάπτυξης)</a:t>
            </a:r>
          </a:p>
          <a:p>
            <a:pPr lvl="1">
              <a:lnSpc>
                <a:spcPct val="150000"/>
              </a:lnSpc>
            </a:pPr>
            <a:r>
              <a:rPr lang="el-GR" dirty="0"/>
              <a:t>Εντοπισμός χρηστών / δικαιωμάτων</a:t>
            </a:r>
          </a:p>
          <a:p>
            <a:pPr lvl="1">
              <a:lnSpc>
                <a:spcPct val="150000"/>
              </a:lnSpc>
            </a:pPr>
            <a:r>
              <a:rPr lang="el-GR" dirty="0"/>
              <a:t>Επιθεώρηση σχεδίασης (με έμφαση στην ασφάλεια)</a:t>
            </a:r>
          </a:p>
          <a:p>
            <a:pPr lvl="1">
              <a:lnSpc>
                <a:spcPct val="150000"/>
              </a:lnSpc>
            </a:pPr>
            <a:endParaRPr lang="en-US" dirty="0"/>
          </a:p>
        </p:txBody>
      </p:sp>
    </p:spTree>
    <p:extLst>
      <p:ext uri="{BB962C8B-B14F-4D97-AF65-F5344CB8AC3E}">
        <p14:creationId xmlns:p14="http://schemas.microsoft.com/office/powerpoint/2010/main" val="216009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262B-E0BD-EAB9-E98C-D5BDF5370EF9}"/>
              </a:ext>
            </a:extLst>
          </p:cNvPr>
          <p:cNvSpPr>
            <a:spLocks noGrp="1"/>
          </p:cNvSpPr>
          <p:nvPr>
            <p:ph type="title"/>
          </p:nvPr>
        </p:nvSpPr>
        <p:spPr/>
        <p:txBody>
          <a:bodyPr/>
          <a:lstStyle/>
          <a:p>
            <a:r>
              <a:rPr lang="el-GR" dirty="0"/>
              <a:t>Ύλη</a:t>
            </a:r>
            <a:endParaRPr lang="en-US" dirty="0"/>
          </a:p>
        </p:txBody>
      </p:sp>
      <p:sp>
        <p:nvSpPr>
          <p:cNvPr id="3" name="Content Placeholder 2">
            <a:extLst>
              <a:ext uri="{FF2B5EF4-FFF2-40B4-BE49-F238E27FC236}">
                <a16:creationId xmlns:a16="http://schemas.microsoft.com/office/drawing/2014/main" id="{9A2ABC9B-7275-6109-2980-58B81FFDF83E}"/>
              </a:ext>
            </a:extLst>
          </p:cNvPr>
          <p:cNvSpPr>
            <a:spLocks noGrp="1"/>
          </p:cNvSpPr>
          <p:nvPr>
            <p:ph sz="half" idx="1"/>
          </p:nvPr>
        </p:nvSpPr>
        <p:spPr/>
        <p:txBody>
          <a:bodyPr>
            <a:normAutofit/>
          </a:bodyPr>
          <a:lstStyle/>
          <a:p>
            <a:pPr>
              <a:lnSpc>
                <a:spcPct val="150000"/>
              </a:lnSpc>
              <a:buFont typeface="+mj-lt"/>
              <a:buAutoNum type="arabicPeriod"/>
            </a:pPr>
            <a:r>
              <a:rPr lang="en-US" sz="1600" dirty="0"/>
              <a:t>Introduction</a:t>
            </a:r>
          </a:p>
          <a:p>
            <a:pPr>
              <a:lnSpc>
                <a:spcPct val="150000"/>
              </a:lnSpc>
              <a:buFont typeface="+mj-lt"/>
              <a:buAutoNum type="arabicPeriod"/>
            </a:pPr>
            <a:r>
              <a:rPr lang="en-US" sz="1600" dirty="0"/>
              <a:t>Memory &amp; type safety</a:t>
            </a:r>
          </a:p>
          <a:p>
            <a:pPr>
              <a:lnSpc>
                <a:spcPct val="150000"/>
              </a:lnSpc>
              <a:buFont typeface="+mj-lt"/>
              <a:buAutoNum type="arabicPeriod"/>
            </a:pPr>
            <a:r>
              <a:rPr lang="en-US" sz="1600" dirty="0"/>
              <a:t>Attack vectors</a:t>
            </a:r>
          </a:p>
          <a:p>
            <a:pPr>
              <a:lnSpc>
                <a:spcPct val="150000"/>
              </a:lnSpc>
              <a:buFont typeface="+mj-lt"/>
              <a:buAutoNum type="arabicPeriod"/>
            </a:pPr>
            <a:r>
              <a:rPr lang="en-US" sz="1600" dirty="0"/>
              <a:t>Defense strategies</a:t>
            </a:r>
          </a:p>
          <a:p>
            <a:pPr>
              <a:lnSpc>
                <a:spcPct val="150000"/>
              </a:lnSpc>
              <a:buFont typeface="+mj-lt"/>
              <a:buAutoNum type="arabicPeriod"/>
            </a:pPr>
            <a:r>
              <a:rPr lang="en-US" sz="1600" dirty="0"/>
              <a:t>Case Studies</a:t>
            </a:r>
          </a:p>
          <a:p>
            <a:pPr marL="514350" indent="-514350">
              <a:lnSpc>
                <a:spcPct val="150000"/>
              </a:lnSpc>
              <a:buFont typeface="+mj-lt"/>
              <a:buAutoNum type="arabicPeriod"/>
            </a:pPr>
            <a:endParaRPr lang="en-US" sz="1400" dirty="0"/>
          </a:p>
          <a:p>
            <a:pPr marL="0" indent="0">
              <a:lnSpc>
                <a:spcPct val="150000"/>
              </a:lnSpc>
              <a:buNone/>
            </a:pPr>
            <a:endParaRPr lang="en-US" sz="1600" dirty="0"/>
          </a:p>
        </p:txBody>
      </p:sp>
      <p:sp>
        <p:nvSpPr>
          <p:cNvPr id="4" name="Content Placeholder 3">
            <a:extLst>
              <a:ext uri="{FF2B5EF4-FFF2-40B4-BE49-F238E27FC236}">
                <a16:creationId xmlns:a16="http://schemas.microsoft.com/office/drawing/2014/main" id="{C6FE0882-00EC-5956-8EC4-88763E6775C7}"/>
              </a:ext>
            </a:extLst>
          </p:cNvPr>
          <p:cNvSpPr>
            <a:spLocks noGrp="1"/>
          </p:cNvSpPr>
          <p:nvPr>
            <p:ph sz="half" idx="2"/>
          </p:nvPr>
        </p:nvSpPr>
        <p:spPr/>
        <p:txBody>
          <a:bodyPr/>
          <a:lstStyle/>
          <a:p>
            <a:pPr>
              <a:lnSpc>
                <a:spcPct val="150000"/>
              </a:lnSpc>
              <a:buFont typeface="+mj-lt"/>
              <a:buAutoNum type="arabicPeriod" startAt="6"/>
            </a:pPr>
            <a:r>
              <a:rPr lang="en-US" sz="1600" dirty="0"/>
              <a:t>Security in the software lifecycle  </a:t>
            </a:r>
            <a:r>
              <a:rPr lang="en-US" sz="1400" dirty="0"/>
              <a:t> </a:t>
            </a:r>
          </a:p>
          <a:p>
            <a:pPr>
              <a:lnSpc>
                <a:spcPct val="150000"/>
              </a:lnSpc>
              <a:buFont typeface="+mj-lt"/>
              <a:buAutoNum type="arabicPeriod" startAt="6"/>
            </a:pPr>
            <a:r>
              <a:rPr lang="en-US" sz="1600" dirty="0"/>
              <a:t>Database security</a:t>
            </a:r>
          </a:p>
          <a:p>
            <a:pPr lvl="1">
              <a:lnSpc>
                <a:spcPct val="150000"/>
              </a:lnSpc>
              <a:buFont typeface="Wingdings" panose="05000000000000000000" pitchFamily="2" charset="2"/>
              <a:buChar char="§"/>
            </a:pPr>
            <a:r>
              <a:rPr lang="en-US" sz="1400" dirty="0"/>
              <a:t>Access control</a:t>
            </a:r>
          </a:p>
          <a:p>
            <a:pPr lvl="1">
              <a:lnSpc>
                <a:spcPct val="150000"/>
              </a:lnSpc>
              <a:buFont typeface="Wingdings" panose="05000000000000000000" pitchFamily="2" charset="2"/>
              <a:buChar char="§"/>
            </a:pPr>
            <a:r>
              <a:rPr lang="en-US" sz="1400" dirty="0"/>
              <a:t>Authentication</a:t>
            </a:r>
          </a:p>
          <a:p>
            <a:pPr lvl="1">
              <a:lnSpc>
                <a:spcPct val="150000"/>
              </a:lnSpc>
              <a:buFont typeface="Wingdings" panose="05000000000000000000" pitchFamily="2" charset="2"/>
              <a:buChar char="§"/>
            </a:pPr>
            <a:r>
              <a:rPr lang="en-US" sz="1400" dirty="0"/>
              <a:t>Encryption</a:t>
            </a:r>
          </a:p>
          <a:p>
            <a:pPr lvl="1">
              <a:lnSpc>
                <a:spcPct val="150000"/>
              </a:lnSpc>
              <a:buFont typeface="Wingdings" panose="05000000000000000000" pitchFamily="2" charset="2"/>
              <a:buChar char="§"/>
            </a:pPr>
            <a:r>
              <a:rPr lang="en-US" sz="1400" dirty="0"/>
              <a:t>Auditing</a:t>
            </a:r>
          </a:p>
        </p:txBody>
      </p:sp>
    </p:spTree>
    <p:extLst>
      <p:ext uri="{BB962C8B-B14F-4D97-AF65-F5344CB8AC3E}">
        <p14:creationId xmlns:p14="http://schemas.microsoft.com/office/powerpoint/2010/main" val="1826861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Ταξίδι σόλο">
            <a:extLst>
              <a:ext uri="{FF2B5EF4-FFF2-40B4-BE49-F238E27FC236}">
                <a16:creationId xmlns:a16="http://schemas.microsoft.com/office/drawing/2014/main" id="{1B4BD742-FA84-872B-DB1E-94185D8AED46}"/>
              </a:ext>
            </a:extLst>
          </p:cNvPr>
          <p:cNvPicPr>
            <a:picLocks noChangeAspect="1"/>
          </p:cNvPicPr>
          <p:nvPr/>
        </p:nvPicPr>
        <p:blipFill rotWithShape="1">
          <a:blip r:embed="rId2"/>
          <a:srcRect l="12999" r="4166"/>
          <a:stretch/>
        </p:blipFill>
        <p:spPr>
          <a:xfrm>
            <a:off x="1" y="10"/>
            <a:ext cx="7574440" cy="6857990"/>
          </a:xfrm>
          <a:prstGeom prst="rect">
            <a:avLst/>
          </a:prstGeom>
        </p:spPr>
      </p:pic>
      <p:sp>
        <p:nvSpPr>
          <p:cNvPr id="20"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D03988B-B835-8B41-53BC-39A5C2C1C73D}"/>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Ανάπτυξη</a:t>
            </a:r>
            <a:endParaRPr lang="en-US" sz="3200">
              <a:solidFill>
                <a:srgbClr val="FEFFFF"/>
              </a:solidFill>
            </a:endParaRPr>
          </a:p>
        </p:txBody>
      </p:sp>
      <p:sp>
        <p:nvSpPr>
          <p:cNvPr id="3" name="Content Placeholder 2">
            <a:extLst>
              <a:ext uri="{FF2B5EF4-FFF2-40B4-BE49-F238E27FC236}">
                <a16:creationId xmlns:a16="http://schemas.microsoft.com/office/drawing/2014/main" id="{670C8D2D-4D27-201B-E3ED-2CAD5CDA60BA}"/>
              </a:ext>
            </a:extLst>
          </p:cNvPr>
          <p:cNvSpPr>
            <a:spLocks noGrp="1"/>
          </p:cNvSpPr>
          <p:nvPr>
            <p:ph idx="1"/>
          </p:nvPr>
        </p:nvSpPr>
        <p:spPr>
          <a:xfrm>
            <a:off x="7860770" y="2017668"/>
            <a:ext cx="3750205" cy="3857816"/>
          </a:xfrm>
        </p:spPr>
        <p:txBody>
          <a:bodyPr>
            <a:normAutofit/>
          </a:bodyPr>
          <a:lstStyle/>
          <a:p>
            <a:pPr>
              <a:lnSpc>
                <a:spcPct val="150000"/>
              </a:lnSpc>
            </a:pPr>
            <a:r>
              <a:rPr lang="el-GR" dirty="0">
                <a:solidFill>
                  <a:schemeClr val="tx1">
                    <a:lumMod val="95000"/>
                    <a:lumOff val="5000"/>
                  </a:schemeClr>
                </a:solidFill>
              </a:rPr>
              <a:t>Έλεγχος εκδόσεων του πηγαίου κώδικα</a:t>
            </a:r>
          </a:p>
          <a:p>
            <a:pPr>
              <a:lnSpc>
                <a:spcPct val="150000"/>
              </a:lnSpc>
            </a:pPr>
            <a:r>
              <a:rPr lang="el-GR" dirty="0">
                <a:solidFill>
                  <a:schemeClr val="tx1">
                    <a:lumMod val="95000"/>
                    <a:lumOff val="5000"/>
                  </a:schemeClr>
                </a:solidFill>
              </a:rPr>
              <a:t>Χρήση συγκεκριμένων προτύπων ανάπτυξης (π.χ. </a:t>
            </a:r>
            <a:r>
              <a:rPr lang="en-US" dirty="0">
                <a:solidFill>
                  <a:schemeClr val="tx1">
                    <a:lumMod val="95000"/>
                    <a:lumOff val="5000"/>
                  </a:schemeClr>
                </a:solidFill>
              </a:rPr>
              <a:t>assertions, only forward flow </a:t>
            </a:r>
            <a:r>
              <a:rPr lang="en-US" dirty="0" err="1">
                <a:solidFill>
                  <a:schemeClr val="tx1">
                    <a:lumMod val="95000"/>
                    <a:lumOff val="5000"/>
                  </a:schemeClr>
                </a:solidFill>
              </a:rPr>
              <a:t>etc</a:t>
            </a:r>
            <a:r>
              <a:rPr lang="en-US" dirty="0">
                <a:solidFill>
                  <a:schemeClr val="tx1">
                    <a:lumMod val="95000"/>
                    <a:lumOff val="5000"/>
                  </a:schemeClr>
                </a:solidFill>
              </a:rPr>
              <a:t>)</a:t>
            </a:r>
          </a:p>
          <a:p>
            <a:pPr>
              <a:lnSpc>
                <a:spcPct val="150000"/>
              </a:lnSpc>
            </a:pPr>
            <a:r>
              <a:rPr lang="el-GR" dirty="0">
                <a:solidFill>
                  <a:schemeClr val="tx1">
                    <a:lumMod val="95000"/>
                    <a:lumOff val="5000"/>
                  </a:schemeClr>
                </a:solidFill>
              </a:rPr>
              <a:t>Επιθεώρηση πηγαίου κώδικα</a:t>
            </a:r>
            <a:endParaRPr lang="en-US" dirty="0">
              <a:solidFill>
                <a:schemeClr val="tx1">
                  <a:lumMod val="95000"/>
                  <a:lumOff val="5000"/>
                </a:schemeClr>
              </a:solidFill>
            </a:endParaRPr>
          </a:p>
        </p:txBody>
      </p:sp>
    </p:spTree>
    <p:extLst>
      <p:ext uri="{BB962C8B-B14F-4D97-AF65-F5344CB8AC3E}">
        <p14:creationId xmlns:p14="http://schemas.microsoft.com/office/powerpoint/2010/main" val="399759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C739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Δοκιμαστικοί σωλήνες με διάλυμα και ένα είναι κόκκινο">
            <a:extLst>
              <a:ext uri="{FF2B5EF4-FFF2-40B4-BE49-F238E27FC236}">
                <a16:creationId xmlns:a16="http://schemas.microsoft.com/office/drawing/2014/main" id="{4096AB33-284F-B177-A87A-49C966A25D07}"/>
              </a:ext>
            </a:extLst>
          </p:cNvPr>
          <p:cNvPicPr>
            <a:picLocks noChangeAspect="1"/>
          </p:cNvPicPr>
          <p:nvPr/>
        </p:nvPicPr>
        <p:blipFill rotWithShape="1">
          <a:blip r:embed="rId2"/>
          <a:srcRect l="52370" r="9062"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1E014BB-24F7-5FD9-5C8C-E794765B24BD}"/>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Δοκιμές (έλεγχος)</a:t>
            </a:r>
            <a:endParaRPr lang="en-US" sz="3200">
              <a:solidFill>
                <a:srgbClr val="FEFFFF"/>
              </a:solidFill>
            </a:endParaRPr>
          </a:p>
        </p:txBody>
      </p:sp>
      <p:sp>
        <p:nvSpPr>
          <p:cNvPr id="3" name="Content Placeholder 2">
            <a:extLst>
              <a:ext uri="{FF2B5EF4-FFF2-40B4-BE49-F238E27FC236}">
                <a16:creationId xmlns:a16="http://schemas.microsoft.com/office/drawing/2014/main" id="{F281FD20-75B7-C25A-1D75-54762EF85ED5}"/>
              </a:ext>
            </a:extLst>
          </p:cNvPr>
          <p:cNvSpPr>
            <a:spLocks noGrp="1"/>
          </p:cNvSpPr>
          <p:nvPr>
            <p:ph idx="1"/>
          </p:nvPr>
        </p:nvSpPr>
        <p:spPr>
          <a:xfrm>
            <a:off x="541866" y="2032000"/>
            <a:ext cx="7145867" cy="3879222"/>
          </a:xfrm>
        </p:spPr>
        <p:txBody>
          <a:bodyPr>
            <a:normAutofit fontScale="92500" lnSpcReduction="10000"/>
          </a:bodyPr>
          <a:lstStyle/>
          <a:p>
            <a:pPr>
              <a:lnSpc>
                <a:spcPct val="150000"/>
              </a:lnSpc>
              <a:buClr>
                <a:srgbClr val="3789E6"/>
              </a:buClr>
            </a:pPr>
            <a:r>
              <a:rPr lang="el-GR" dirty="0">
                <a:solidFill>
                  <a:srgbClr val="FEFFFF"/>
                </a:solidFill>
              </a:rPr>
              <a:t>Παραδοσιακές τεχνικές δοκιμών συν:</a:t>
            </a:r>
          </a:p>
          <a:p>
            <a:pPr>
              <a:lnSpc>
                <a:spcPct val="150000"/>
              </a:lnSpc>
              <a:buClr>
                <a:srgbClr val="3789E6"/>
              </a:buClr>
            </a:pPr>
            <a:r>
              <a:rPr lang="el-GR" dirty="0">
                <a:solidFill>
                  <a:srgbClr val="FEFFFF"/>
                </a:solidFill>
              </a:rPr>
              <a:t>Σχέδια δοκιμών ασφαλείας</a:t>
            </a:r>
          </a:p>
          <a:p>
            <a:pPr>
              <a:lnSpc>
                <a:spcPct val="150000"/>
              </a:lnSpc>
              <a:buClr>
                <a:srgbClr val="3789E6"/>
              </a:buClr>
            </a:pPr>
            <a:r>
              <a:rPr lang="el-GR" dirty="0">
                <a:solidFill>
                  <a:srgbClr val="FEFFFF"/>
                </a:solidFill>
              </a:rPr>
              <a:t>Αυτόματες δοκιμές</a:t>
            </a:r>
          </a:p>
          <a:p>
            <a:pPr lvl="1">
              <a:lnSpc>
                <a:spcPct val="150000"/>
              </a:lnSpc>
              <a:buClr>
                <a:srgbClr val="3789E6"/>
              </a:buClr>
            </a:pPr>
            <a:r>
              <a:rPr lang="en-US" b="0" i="0" u="none" strike="noStrike" baseline="0" dirty="0">
                <a:solidFill>
                  <a:srgbClr val="FEFFFF"/>
                </a:solidFill>
                <a:latin typeface="LMSans10-Regular"/>
              </a:rPr>
              <a:t>Fuzzing</a:t>
            </a:r>
          </a:p>
          <a:p>
            <a:pPr lvl="1">
              <a:lnSpc>
                <a:spcPct val="150000"/>
              </a:lnSpc>
              <a:buClr>
                <a:srgbClr val="3789E6"/>
              </a:buClr>
            </a:pPr>
            <a:r>
              <a:rPr lang="en-US" b="0" i="0" u="none" strike="noStrike" baseline="0" dirty="0">
                <a:solidFill>
                  <a:srgbClr val="FEFFFF"/>
                </a:solidFill>
                <a:latin typeface="LMSans10-Regular"/>
              </a:rPr>
              <a:t>Symbolic execution</a:t>
            </a:r>
            <a:endParaRPr lang="el-GR" b="0" i="0" u="none" strike="noStrike" baseline="0" dirty="0">
              <a:solidFill>
                <a:srgbClr val="FEFFFF"/>
              </a:solidFill>
              <a:latin typeface="LMSans10-Regular"/>
            </a:endParaRPr>
          </a:p>
          <a:p>
            <a:pPr lvl="1">
              <a:lnSpc>
                <a:spcPct val="150000"/>
              </a:lnSpc>
              <a:buClr>
                <a:srgbClr val="3789E6"/>
              </a:buClr>
            </a:pPr>
            <a:r>
              <a:rPr lang="en-US" dirty="0">
                <a:solidFill>
                  <a:srgbClr val="FEFFFF"/>
                </a:solidFill>
                <a:latin typeface="LMSans10-Regular"/>
              </a:rPr>
              <a:t>Formal verification</a:t>
            </a:r>
          </a:p>
          <a:p>
            <a:pPr>
              <a:lnSpc>
                <a:spcPct val="150000"/>
              </a:lnSpc>
              <a:buClr>
                <a:srgbClr val="3789E6"/>
              </a:buClr>
            </a:pPr>
            <a:r>
              <a:rPr lang="en-US" dirty="0">
                <a:solidFill>
                  <a:srgbClr val="FEFFFF"/>
                </a:solidFill>
              </a:rPr>
              <a:t>Red Team Testing (Ethical Hacking)</a:t>
            </a:r>
          </a:p>
          <a:p>
            <a:pPr>
              <a:lnSpc>
                <a:spcPct val="150000"/>
              </a:lnSpc>
              <a:buClr>
                <a:srgbClr val="3789E6"/>
              </a:buClr>
            </a:pPr>
            <a:r>
              <a:rPr lang="fr-FR" dirty="0" err="1">
                <a:solidFill>
                  <a:srgbClr val="FEFFFF"/>
                </a:solidFill>
              </a:rPr>
              <a:t>Continuous</a:t>
            </a:r>
            <a:r>
              <a:rPr lang="fr-FR" dirty="0">
                <a:solidFill>
                  <a:srgbClr val="FEFFFF"/>
                </a:solidFill>
              </a:rPr>
              <a:t> </a:t>
            </a:r>
            <a:r>
              <a:rPr lang="fr-FR" dirty="0" err="1">
                <a:solidFill>
                  <a:srgbClr val="FEFFFF"/>
                </a:solidFill>
              </a:rPr>
              <a:t>integration</a:t>
            </a:r>
            <a:r>
              <a:rPr lang="fr-FR" dirty="0">
                <a:solidFill>
                  <a:srgbClr val="FEFFFF"/>
                </a:solidFill>
              </a:rPr>
              <a:t> </a:t>
            </a:r>
            <a:r>
              <a:rPr lang="fr-FR" dirty="0" err="1">
                <a:solidFill>
                  <a:srgbClr val="FEFFFF"/>
                </a:solidFill>
              </a:rPr>
              <a:t>testing</a:t>
            </a:r>
            <a:r>
              <a:rPr lang="fr-FR" dirty="0">
                <a:solidFill>
                  <a:srgbClr val="FEFFFF"/>
                </a:solidFill>
              </a:rPr>
              <a:t> (Jenkins, Travis, </a:t>
            </a:r>
            <a:r>
              <a:rPr lang="fr-FR" dirty="0" err="1">
                <a:solidFill>
                  <a:srgbClr val="FEFFFF"/>
                </a:solidFill>
              </a:rPr>
              <a:t>etc</a:t>
            </a:r>
            <a:r>
              <a:rPr lang="fr-FR" dirty="0">
                <a:solidFill>
                  <a:srgbClr val="FEFFFF"/>
                </a:solidFill>
              </a:rPr>
              <a:t>)</a:t>
            </a:r>
            <a:endParaRPr lang="en-US" dirty="0">
              <a:solidFill>
                <a:srgbClr val="FEFFFF"/>
              </a:solidFill>
            </a:endParaRPr>
          </a:p>
        </p:txBody>
      </p:sp>
    </p:spTree>
    <p:extLst>
      <p:ext uri="{BB962C8B-B14F-4D97-AF65-F5344CB8AC3E}">
        <p14:creationId xmlns:p14="http://schemas.microsoft.com/office/powerpoint/2010/main" val="309085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AE864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descr="Σημείωση ραντεβού σε χάρτινη ατζέντα">
            <a:extLst>
              <a:ext uri="{FF2B5EF4-FFF2-40B4-BE49-F238E27FC236}">
                <a16:creationId xmlns:a16="http://schemas.microsoft.com/office/drawing/2014/main" id="{285808B2-4CD8-1AB4-C5B3-20323B85B375}"/>
              </a:ext>
            </a:extLst>
          </p:cNvPr>
          <p:cNvPicPr>
            <a:picLocks noChangeAspect="1"/>
          </p:cNvPicPr>
          <p:nvPr/>
        </p:nvPicPr>
        <p:blipFill rotWithShape="1">
          <a:blip r:embed="rId2"/>
          <a:srcRect r="61433"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ED72863-C23E-867D-CA5F-B10572DA6E6C}"/>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Ενημερώσεις και επιδιορθώσεις</a:t>
            </a:r>
            <a:endParaRPr lang="en-US" sz="3200">
              <a:solidFill>
                <a:srgbClr val="FEFFFF"/>
              </a:solidFill>
            </a:endParaRPr>
          </a:p>
        </p:txBody>
      </p:sp>
      <p:sp>
        <p:nvSpPr>
          <p:cNvPr id="3" name="Content Placeholder 2">
            <a:extLst>
              <a:ext uri="{FF2B5EF4-FFF2-40B4-BE49-F238E27FC236}">
                <a16:creationId xmlns:a16="http://schemas.microsoft.com/office/drawing/2014/main" id="{6DCC894A-35C3-4376-C04E-A33C0E11A41F}"/>
              </a:ext>
            </a:extLst>
          </p:cNvPr>
          <p:cNvSpPr>
            <a:spLocks noGrp="1"/>
          </p:cNvSpPr>
          <p:nvPr>
            <p:ph idx="1"/>
          </p:nvPr>
        </p:nvSpPr>
        <p:spPr>
          <a:xfrm>
            <a:off x="541866" y="2032000"/>
            <a:ext cx="7145867" cy="3879222"/>
          </a:xfrm>
        </p:spPr>
        <p:txBody>
          <a:bodyPr>
            <a:normAutofit/>
          </a:bodyPr>
          <a:lstStyle/>
          <a:p>
            <a:pPr>
              <a:lnSpc>
                <a:spcPct val="150000"/>
              </a:lnSpc>
              <a:buClr>
                <a:srgbClr val="E9B096"/>
              </a:buClr>
            </a:pPr>
            <a:r>
              <a:rPr lang="el-GR" dirty="0">
                <a:solidFill>
                  <a:srgbClr val="FEFFFF"/>
                </a:solidFill>
              </a:rPr>
              <a:t>Ομάδα επιφορτισμένη με αυτό το καθήκον</a:t>
            </a:r>
          </a:p>
          <a:p>
            <a:pPr>
              <a:lnSpc>
                <a:spcPct val="150000"/>
              </a:lnSpc>
              <a:buClr>
                <a:srgbClr val="E9B096"/>
              </a:buClr>
            </a:pPr>
            <a:r>
              <a:rPr lang="el-GR" dirty="0">
                <a:solidFill>
                  <a:srgbClr val="FEFFFF"/>
                </a:solidFill>
              </a:rPr>
              <a:t>Συνεχής διαδικασία</a:t>
            </a:r>
          </a:p>
          <a:p>
            <a:pPr>
              <a:lnSpc>
                <a:spcPct val="150000"/>
              </a:lnSpc>
              <a:buClr>
                <a:srgbClr val="E9B096"/>
              </a:buClr>
            </a:pPr>
            <a:r>
              <a:rPr lang="en-US" dirty="0">
                <a:solidFill>
                  <a:srgbClr val="FEFFFF"/>
                </a:solidFill>
              </a:rPr>
              <a:t>Regression testing</a:t>
            </a:r>
          </a:p>
          <a:p>
            <a:pPr>
              <a:lnSpc>
                <a:spcPct val="150000"/>
              </a:lnSpc>
              <a:buClr>
                <a:srgbClr val="E9B096"/>
              </a:buClr>
            </a:pPr>
            <a:r>
              <a:rPr lang="el-GR" dirty="0">
                <a:solidFill>
                  <a:srgbClr val="FEFFFF"/>
                </a:solidFill>
              </a:rPr>
              <a:t>Ασφαλής εγκατάσταση ενημερώσεων</a:t>
            </a:r>
            <a:endParaRPr lang="en-US" dirty="0">
              <a:solidFill>
                <a:srgbClr val="FEFFFF"/>
              </a:solidFill>
            </a:endParaRPr>
          </a:p>
        </p:txBody>
      </p:sp>
    </p:spTree>
    <p:extLst>
      <p:ext uri="{BB962C8B-B14F-4D97-AF65-F5344CB8AC3E}">
        <p14:creationId xmlns:p14="http://schemas.microsoft.com/office/powerpoint/2010/main" val="1080603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EB58D2-695B-FD81-D347-BD4AF502E6F1}"/>
              </a:ext>
            </a:extLst>
          </p:cNvPr>
          <p:cNvPicPr>
            <a:picLocks noChangeAspect="1"/>
          </p:cNvPicPr>
          <p:nvPr/>
        </p:nvPicPr>
        <p:blipFill rotWithShape="1">
          <a:blip r:embed="rId2">
            <a:alphaModFix amt="40000"/>
          </a:blip>
          <a:srcRect t="1747"/>
          <a:stretch/>
        </p:blipFill>
        <p:spPr>
          <a:xfrm>
            <a:off x="20" y="10"/>
            <a:ext cx="12191980" cy="6857990"/>
          </a:xfrm>
          <a:prstGeom prst="rect">
            <a:avLst/>
          </a:prstGeom>
        </p:spPr>
      </p:pic>
      <p:sp>
        <p:nvSpPr>
          <p:cNvPr id="2" name="Title 1">
            <a:extLst>
              <a:ext uri="{FF2B5EF4-FFF2-40B4-BE49-F238E27FC236}">
                <a16:creationId xmlns:a16="http://schemas.microsoft.com/office/drawing/2014/main" id="{DA1F9141-C5F4-5EEA-C84C-53C2C2EE9E2B}"/>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dirty="0">
                <a:solidFill>
                  <a:schemeClr val="tx1"/>
                </a:solidFill>
              </a:rPr>
              <a:t>Βα</a:t>
            </a:r>
            <a:r>
              <a:rPr lang="en-US" sz="5400" dirty="0" err="1">
                <a:solidFill>
                  <a:schemeClr val="tx1"/>
                </a:solidFill>
              </a:rPr>
              <a:t>σικές</a:t>
            </a:r>
            <a:r>
              <a:rPr lang="en-US" sz="5400" dirty="0">
                <a:solidFill>
                  <a:schemeClr val="tx1"/>
                </a:solidFill>
              </a:rPr>
              <a:t> α</a:t>
            </a:r>
            <a:r>
              <a:rPr lang="en-US" sz="5400" dirty="0" err="1">
                <a:solidFill>
                  <a:schemeClr val="tx1"/>
                </a:solidFill>
              </a:rPr>
              <a:t>ρχές</a:t>
            </a:r>
            <a:r>
              <a:rPr lang="el-GR" sz="5400" dirty="0">
                <a:solidFill>
                  <a:schemeClr val="tx1"/>
                </a:solidFill>
              </a:rPr>
              <a:t> &amp; μηχανισμοί</a:t>
            </a:r>
            <a:endParaRPr lang="en-US" sz="5400" dirty="0">
              <a:solidFill>
                <a:schemeClr val="tx1"/>
              </a:solidFill>
            </a:endParaRPr>
          </a:p>
        </p:txBody>
      </p:sp>
      <p:sp>
        <p:nvSpPr>
          <p:cNvPr id="3" name="Text Placeholder 2">
            <a:extLst>
              <a:ext uri="{FF2B5EF4-FFF2-40B4-BE49-F238E27FC236}">
                <a16:creationId xmlns:a16="http://schemas.microsoft.com/office/drawing/2014/main" id="{42235728-34CE-B772-5278-256E38A600BC}"/>
              </a:ext>
            </a:extLst>
          </p:cNvPr>
          <p:cNvSpPr>
            <a:spLocks noGrp="1"/>
          </p:cNvSpPr>
          <p:nvPr>
            <p:ph type="body" idx="1"/>
          </p:nvPr>
        </p:nvSpPr>
        <p:spPr>
          <a:xfrm>
            <a:off x="2589213" y="4777379"/>
            <a:ext cx="8915399" cy="1126283"/>
          </a:xfrm>
        </p:spPr>
        <p:txBody>
          <a:bodyPr vert="horz" lIns="91440" tIns="45720" rIns="91440" bIns="45720" rtlCol="0" anchor="t">
            <a:normAutofit/>
          </a:bodyPr>
          <a:lstStyle/>
          <a:p>
            <a:endParaRPr lang="en-US" sz="1800"/>
          </a:p>
        </p:txBody>
      </p:sp>
      <p:sp>
        <p:nvSpPr>
          <p:cNvPr id="43" name="Rectangle 4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9C56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339172872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7AE9C-94B5-207F-99E3-D17B7FC292D1}"/>
              </a:ext>
            </a:extLst>
          </p:cNvPr>
          <p:cNvSpPr>
            <a:spLocks noGrp="1"/>
          </p:cNvSpPr>
          <p:nvPr>
            <p:ph type="title"/>
          </p:nvPr>
        </p:nvSpPr>
        <p:spPr/>
        <p:txBody>
          <a:bodyPr/>
          <a:lstStyle/>
          <a:p>
            <a:r>
              <a:rPr lang="el-GR" dirty="0"/>
              <a:t>Ασφάλεια λογισμικού</a:t>
            </a:r>
            <a:endParaRPr lang="en-US" dirty="0"/>
          </a:p>
        </p:txBody>
      </p:sp>
      <p:sp>
        <p:nvSpPr>
          <p:cNvPr id="5" name="Content Placeholder 4">
            <a:extLst>
              <a:ext uri="{FF2B5EF4-FFF2-40B4-BE49-F238E27FC236}">
                <a16:creationId xmlns:a16="http://schemas.microsoft.com/office/drawing/2014/main" id="{D5F38CF8-60D3-6715-25BC-CA5DD322965D}"/>
              </a:ext>
            </a:extLst>
          </p:cNvPr>
          <p:cNvSpPr>
            <a:spLocks noGrp="1"/>
          </p:cNvSpPr>
          <p:nvPr>
            <p:ph idx="1"/>
          </p:nvPr>
        </p:nvSpPr>
        <p:spPr/>
        <p:txBody>
          <a:bodyPr/>
          <a:lstStyle/>
          <a:p>
            <a:pPr>
              <a:lnSpc>
                <a:spcPct val="150000"/>
              </a:lnSpc>
            </a:pPr>
            <a:r>
              <a:rPr lang="el-GR" i="1" dirty="0"/>
              <a:t>Επιτρέπουμε την χρήση του λογισμικού για τον σκοπό που σχεδιάστηκε</a:t>
            </a:r>
          </a:p>
          <a:p>
            <a:pPr>
              <a:lnSpc>
                <a:spcPct val="150000"/>
              </a:lnSpc>
            </a:pPr>
            <a:r>
              <a:rPr lang="el-GR" i="1" dirty="0"/>
              <a:t>Αποτρέπουμε τη χρήση του λογισμικού για αλλότριους σκοπούς που δύναται να προκαλέσουν βλάβη</a:t>
            </a:r>
            <a:endParaRPr lang="en-US" i="1" dirty="0"/>
          </a:p>
        </p:txBody>
      </p:sp>
    </p:spTree>
    <p:extLst>
      <p:ext uri="{BB962C8B-B14F-4D97-AF65-F5344CB8AC3E}">
        <p14:creationId xmlns:p14="http://schemas.microsoft.com/office/powerpoint/2010/main" val="1443332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5350-FDE1-2B9C-65E0-E61005B975C6}"/>
              </a:ext>
            </a:extLst>
          </p:cNvPr>
          <p:cNvSpPr>
            <a:spLocks noGrp="1"/>
          </p:cNvSpPr>
          <p:nvPr>
            <p:ph type="title"/>
          </p:nvPr>
        </p:nvSpPr>
        <p:spPr/>
        <p:txBody>
          <a:bodyPr/>
          <a:lstStyle/>
          <a:p>
            <a:r>
              <a:rPr lang="el-GR" dirty="0"/>
              <a:t>Βασικές αρχές</a:t>
            </a:r>
            <a:endParaRPr lang="en-US" dirty="0"/>
          </a:p>
        </p:txBody>
      </p:sp>
      <p:sp>
        <p:nvSpPr>
          <p:cNvPr id="3" name="Content Placeholder 2">
            <a:extLst>
              <a:ext uri="{FF2B5EF4-FFF2-40B4-BE49-F238E27FC236}">
                <a16:creationId xmlns:a16="http://schemas.microsoft.com/office/drawing/2014/main" id="{03CA064B-76B0-303E-E2E4-87C6D27B9F07}"/>
              </a:ext>
            </a:extLst>
          </p:cNvPr>
          <p:cNvSpPr>
            <a:spLocks noGrp="1"/>
          </p:cNvSpPr>
          <p:nvPr>
            <p:ph idx="1"/>
          </p:nvPr>
        </p:nvSpPr>
        <p:spPr>
          <a:xfrm>
            <a:off x="2589212" y="2133600"/>
            <a:ext cx="5098850" cy="3777622"/>
          </a:xfrm>
        </p:spPr>
        <p:txBody>
          <a:bodyPr>
            <a:normAutofit fontScale="77500" lnSpcReduction="20000"/>
          </a:bodyPr>
          <a:lstStyle/>
          <a:p>
            <a:pPr>
              <a:lnSpc>
                <a:spcPct val="150000"/>
              </a:lnSpc>
            </a:pPr>
            <a:r>
              <a:rPr lang="el-GR" b="1" dirty="0">
                <a:effectLst>
                  <a:outerShdw blurRad="38100" dist="38100" dir="2700000" algn="tl">
                    <a:srgbClr val="000000">
                      <a:alpha val="43137"/>
                    </a:srgbClr>
                  </a:outerShdw>
                </a:effectLst>
              </a:rPr>
              <a:t>Εμπιστευτικότητα</a:t>
            </a:r>
          </a:p>
          <a:p>
            <a:pPr lvl="1">
              <a:lnSpc>
                <a:spcPct val="150000"/>
              </a:lnSpc>
            </a:pPr>
            <a:r>
              <a:rPr lang="el-GR" dirty="0"/>
              <a:t>Ο επιτιθέμενος δε μπορεί να ανακτήσει προστατευμένα δεδομένα</a:t>
            </a:r>
          </a:p>
          <a:p>
            <a:pPr>
              <a:lnSpc>
                <a:spcPct val="150000"/>
              </a:lnSpc>
            </a:pPr>
            <a:r>
              <a:rPr lang="el-GR" b="1" dirty="0">
                <a:effectLst>
                  <a:outerShdw blurRad="38100" dist="38100" dir="2700000" algn="tl">
                    <a:srgbClr val="000000">
                      <a:alpha val="43137"/>
                    </a:srgbClr>
                  </a:outerShdw>
                </a:effectLst>
              </a:rPr>
              <a:t>Ακεραιότητα</a:t>
            </a:r>
          </a:p>
          <a:p>
            <a:pPr lvl="1">
              <a:lnSpc>
                <a:spcPct val="150000"/>
              </a:lnSpc>
            </a:pPr>
            <a:r>
              <a:rPr lang="el-GR" dirty="0"/>
              <a:t>Ο επιτιθέμενος δε μπορεί να τροποποιήσει προστατευμένα δεδομένα</a:t>
            </a:r>
            <a:r>
              <a:rPr lang="en-US" dirty="0"/>
              <a:t> </a:t>
            </a:r>
            <a:r>
              <a:rPr lang="el-GR" dirty="0"/>
              <a:t>ή να κάνει το σύστημα να συμπεριφερθεί με τρόπο που δεν πρέπει</a:t>
            </a:r>
          </a:p>
          <a:p>
            <a:pPr>
              <a:lnSpc>
                <a:spcPct val="150000"/>
              </a:lnSpc>
            </a:pPr>
            <a:r>
              <a:rPr lang="el-GR" b="1" dirty="0">
                <a:effectLst>
                  <a:outerShdw blurRad="38100" dist="38100" dir="2700000" algn="tl">
                    <a:srgbClr val="000000">
                      <a:alpha val="43137"/>
                    </a:srgbClr>
                  </a:outerShdw>
                </a:effectLst>
              </a:rPr>
              <a:t>Διαθεσιμότητα</a:t>
            </a:r>
          </a:p>
          <a:p>
            <a:pPr lvl="1">
              <a:lnSpc>
                <a:spcPct val="150000"/>
              </a:lnSpc>
            </a:pPr>
            <a:r>
              <a:rPr lang="el-GR" dirty="0"/>
              <a:t>Ο επιτιθέμενος δε μπορεί να εμποδίσει τη λειτουργία του συστήματος</a:t>
            </a:r>
          </a:p>
          <a:p>
            <a:pPr>
              <a:lnSpc>
                <a:spcPct val="150000"/>
              </a:lnSpc>
            </a:pPr>
            <a:r>
              <a:rPr lang="el-GR" b="1" dirty="0">
                <a:effectLst>
                  <a:outerShdw blurRad="38100" dist="38100" dir="2700000" algn="tl">
                    <a:srgbClr val="000000">
                      <a:alpha val="43137"/>
                    </a:srgbClr>
                  </a:outerShdw>
                </a:effectLst>
              </a:rPr>
              <a:t>Ανάληψη ευθύνης </a:t>
            </a:r>
            <a:r>
              <a:rPr lang="el-GR" dirty="0"/>
              <a:t>(</a:t>
            </a:r>
            <a:r>
              <a:rPr lang="en-US" dirty="0"/>
              <a:t>via logging)</a:t>
            </a:r>
          </a:p>
        </p:txBody>
      </p:sp>
      <p:sp>
        <p:nvSpPr>
          <p:cNvPr id="5" name="Isosceles Triangle 4">
            <a:extLst>
              <a:ext uri="{FF2B5EF4-FFF2-40B4-BE49-F238E27FC236}">
                <a16:creationId xmlns:a16="http://schemas.microsoft.com/office/drawing/2014/main" id="{A66B914B-8DDB-F2B4-3A45-AAAC1A8CF957}"/>
              </a:ext>
            </a:extLst>
          </p:cNvPr>
          <p:cNvSpPr/>
          <p:nvPr/>
        </p:nvSpPr>
        <p:spPr>
          <a:xfrm>
            <a:off x="8366119" y="2133600"/>
            <a:ext cx="3219061" cy="2481943"/>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9BEE99-02D2-9BC3-D117-5E01E75BC6D7}"/>
              </a:ext>
            </a:extLst>
          </p:cNvPr>
          <p:cNvSpPr txBox="1"/>
          <p:nvPr/>
        </p:nvSpPr>
        <p:spPr>
          <a:xfrm>
            <a:off x="9677330" y="3574233"/>
            <a:ext cx="739305"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CIA</a:t>
            </a:r>
          </a:p>
        </p:txBody>
      </p:sp>
      <p:sp>
        <p:nvSpPr>
          <p:cNvPr id="7" name="TextBox 6">
            <a:extLst>
              <a:ext uri="{FF2B5EF4-FFF2-40B4-BE49-F238E27FC236}">
                <a16:creationId xmlns:a16="http://schemas.microsoft.com/office/drawing/2014/main" id="{2877811D-8C29-841E-9D6A-D41F4B8304E1}"/>
              </a:ext>
            </a:extLst>
          </p:cNvPr>
          <p:cNvSpPr txBox="1"/>
          <p:nvPr/>
        </p:nvSpPr>
        <p:spPr>
          <a:xfrm rot="18192254">
            <a:off x="8105644" y="2828539"/>
            <a:ext cx="1800493"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Confidentiality</a:t>
            </a:r>
          </a:p>
        </p:txBody>
      </p:sp>
      <p:sp>
        <p:nvSpPr>
          <p:cNvPr id="8" name="TextBox 7">
            <a:extLst>
              <a:ext uri="{FF2B5EF4-FFF2-40B4-BE49-F238E27FC236}">
                <a16:creationId xmlns:a16="http://schemas.microsoft.com/office/drawing/2014/main" id="{4E20D327-AB64-CCDC-1A7B-434BAAC86A2A}"/>
              </a:ext>
            </a:extLst>
          </p:cNvPr>
          <p:cNvSpPr txBox="1"/>
          <p:nvPr/>
        </p:nvSpPr>
        <p:spPr>
          <a:xfrm rot="3246858">
            <a:off x="10340969" y="2640609"/>
            <a:ext cx="1088760"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Integrity</a:t>
            </a:r>
          </a:p>
        </p:txBody>
      </p:sp>
      <p:sp>
        <p:nvSpPr>
          <p:cNvPr id="9" name="TextBox 8">
            <a:extLst>
              <a:ext uri="{FF2B5EF4-FFF2-40B4-BE49-F238E27FC236}">
                <a16:creationId xmlns:a16="http://schemas.microsoft.com/office/drawing/2014/main" id="{69BBAFBD-C1A1-9C78-E50F-7041F465B184}"/>
              </a:ext>
            </a:extLst>
          </p:cNvPr>
          <p:cNvSpPr txBox="1"/>
          <p:nvPr/>
        </p:nvSpPr>
        <p:spPr>
          <a:xfrm>
            <a:off x="9262152" y="4719921"/>
            <a:ext cx="1426994"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Availability</a:t>
            </a:r>
          </a:p>
        </p:txBody>
      </p:sp>
    </p:spTree>
    <p:extLst>
      <p:ext uri="{BB962C8B-B14F-4D97-AF65-F5344CB8AC3E}">
        <p14:creationId xmlns:p14="http://schemas.microsoft.com/office/powerpoint/2010/main" val="2303991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3E695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Κοντινό πλάνο τροπικών φύλλων με έντονα πράσινα χρώματα με φλέβες και μοτίβα φύλλων">
            <a:extLst>
              <a:ext uri="{FF2B5EF4-FFF2-40B4-BE49-F238E27FC236}">
                <a16:creationId xmlns:a16="http://schemas.microsoft.com/office/drawing/2014/main" id="{26D09CF5-4170-6010-A596-5FA7B0DE3375}"/>
              </a:ext>
            </a:extLst>
          </p:cNvPr>
          <p:cNvPicPr>
            <a:picLocks noChangeAspect="1"/>
          </p:cNvPicPr>
          <p:nvPr/>
        </p:nvPicPr>
        <p:blipFill rotWithShape="1">
          <a:blip r:embed="rId2"/>
          <a:srcRect l="35550" r="25306"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43C5A36-25D3-A408-4081-8FC1BF3854ED}"/>
              </a:ext>
            </a:extLst>
          </p:cNvPr>
          <p:cNvSpPr>
            <a:spLocks noGrp="1"/>
          </p:cNvSpPr>
          <p:nvPr>
            <p:ph type="title"/>
          </p:nvPr>
        </p:nvSpPr>
        <p:spPr>
          <a:xfrm>
            <a:off x="541867" y="787400"/>
            <a:ext cx="7145866" cy="778933"/>
          </a:xfrm>
        </p:spPr>
        <p:txBody>
          <a:bodyPr anchor="ctr">
            <a:normAutofit/>
          </a:bodyPr>
          <a:lstStyle/>
          <a:p>
            <a:r>
              <a:rPr lang="el-GR" sz="3200">
                <a:solidFill>
                  <a:srgbClr val="FEFFFF"/>
                </a:solidFill>
              </a:rPr>
              <a:t>Ανάλυση ασφάλειας</a:t>
            </a:r>
            <a:endParaRPr lang="en-US" sz="3200">
              <a:solidFill>
                <a:srgbClr val="FEFFFF"/>
              </a:solidFill>
            </a:endParaRPr>
          </a:p>
        </p:txBody>
      </p:sp>
      <p:sp>
        <p:nvSpPr>
          <p:cNvPr id="3" name="Content Placeholder 2">
            <a:extLst>
              <a:ext uri="{FF2B5EF4-FFF2-40B4-BE49-F238E27FC236}">
                <a16:creationId xmlns:a16="http://schemas.microsoft.com/office/drawing/2014/main" id="{4B628930-1878-FF5E-FD7A-A3D82FA8435B}"/>
              </a:ext>
            </a:extLst>
          </p:cNvPr>
          <p:cNvSpPr>
            <a:spLocks noGrp="1"/>
          </p:cNvSpPr>
          <p:nvPr>
            <p:ph idx="1"/>
          </p:nvPr>
        </p:nvSpPr>
        <p:spPr>
          <a:xfrm>
            <a:off x="541866" y="2032000"/>
            <a:ext cx="7145867" cy="3879222"/>
          </a:xfrm>
        </p:spPr>
        <p:txBody>
          <a:bodyPr>
            <a:normAutofit/>
          </a:bodyPr>
          <a:lstStyle/>
          <a:p>
            <a:pPr>
              <a:lnSpc>
                <a:spcPct val="150000"/>
              </a:lnSpc>
              <a:buClr>
                <a:srgbClr val="8BDB32"/>
              </a:buClr>
            </a:pPr>
            <a:r>
              <a:rPr lang="el-GR" dirty="0">
                <a:solidFill>
                  <a:srgbClr val="FEFFFF"/>
                </a:solidFill>
              </a:rPr>
              <a:t>Έχουμε ένα σύστημα βασισμένο σε λογισμικό. Είναι ασφαλές ? Εξαρτάται…</a:t>
            </a:r>
          </a:p>
          <a:p>
            <a:pPr lvl="1">
              <a:lnSpc>
                <a:spcPct val="150000"/>
              </a:lnSpc>
              <a:buClr>
                <a:srgbClr val="8BDB32"/>
              </a:buClr>
            </a:pPr>
            <a:r>
              <a:rPr lang="el-GR" dirty="0">
                <a:solidFill>
                  <a:srgbClr val="FEFFFF"/>
                </a:solidFill>
              </a:rPr>
              <a:t>Ποια είναι επιφάνεια επίθεσης (</a:t>
            </a:r>
            <a:r>
              <a:rPr lang="en-US" dirty="0">
                <a:solidFill>
                  <a:srgbClr val="FEFFFF"/>
                </a:solidFill>
              </a:rPr>
              <a:t>attack surface) ?</a:t>
            </a:r>
          </a:p>
          <a:p>
            <a:pPr lvl="1">
              <a:lnSpc>
                <a:spcPct val="150000"/>
              </a:lnSpc>
              <a:buClr>
                <a:srgbClr val="8BDB32"/>
              </a:buClr>
            </a:pPr>
            <a:r>
              <a:rPr lang="el-GR" dirty="0">
                <a:solidFill>
                  <a:srgbClr val="FEFFFF"/>
                </a:solidFill>
              </a:rPr>
              <a:t>Ποια είναι τα ευάλωτα στοιχεία ?</a:t>
            </a:r>
          </a:p>
          <a:p>
            <a:pPr lvl="2">
              <a:lnSpc>
                <a:spcPct val="150000"/>
              </a:lnSpc>
              <a:buClr>
                <a:srgbClr val="8BDB32"/>
              </a:buClr>
            </a:pPr>
            <a:r>
              <a:rPr lang="el-GR" dirty="0">
                <a:solidFill>
                  <a:srgbClr val="FEFFFF"/>
                </a:solidFill>
              </a:rPr>
              <a:t>Κώδικας &amp; δεδομένα &amp; δίκτυο</a:t>
            </a:r>
          </a:p>
          <a:p>
            <a:pPr lvl="2">
              <a:lnSpc>
                <a:spcPct val="150000"/>
              </a:lnSpc>
              <a:buClr>
                <a:srgbClr val="8BDB32"/>
              </a:buClr>
            </a:pPr>
            <a:r>
              <a:rPr lang="el-GR" dirty="0">
                <a:solidFill>
                  <a:srgbClr val="FEFFFF"/>
                </a:solidFill>
              </a:rPr>
              <a:t>Έχει να κερδίσει κάτι ο επιτιθέμενος ?</a:t>
            </a:r>
          </a:p>
          <a:p>
            <a:pPr lvl="1">
              <a:lnSpc>
                <a:spcPct val="150000"/>
              </a:lnSpc>
              <a:buClr>
                <a:srgbClr val="8BDB32"/>
              </a:buClr>
            </a:pPr>
            <a:r>
              <a:rPr lang="el-GR" dirty="0">
                <a:solidFill>
                  <a:srgbClr val="FEFFFF"/>
                </a:solidFill>
              </a:rPr>
              <a:t>Ποιοι είναι οι στόχοι του επιτιθέμενου?</a:t>
            </a:r>
          </a:p>
          <a:p>
            <a:pPr lvl="1">
              <a:lnSpc>
                <a:spcPct val="150000"/>
              </a:lnSpc>
              <a:buClr>
                <a:srgbClr val="8BDB32"/>
              </a:buClr>
            </a:pPr>
            <a:endParaRPr lang="en-US" dirty="0">
              <a:solidFill>
                <a:srgbClr val="FEFFFF"/>
              </a:solidFill>
            </a:endParaRPr>
          </a:p>
        </p:txBody>
      </p:sp>
    </p:spTree>
    <p:extLst>
      <p:ext uri="{BB962C8B-B14F-4D97-AF65-F5344CB8AC3E}">
        <p14:creationId xmlns:p14="http://schemas.microsoft.com/office/powerpoint/2010/main" val="390822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C72B0-B139-CFA1-527A-CBE73720DF56}"/>
              </a:ext>
            </a:extLst>
          </p:cNvPr>
          <p:cNvSpPr>
            <a:spLocks noGrp="1"/>
          </p:cNvSpPr>
          <p:nvPr>
            <p:ph type="title"/>
          </p:nvPr>
        </p:nvSpPr>
        <p:spPr>
          <a:xfrm>
            <a:off x="1259893" y="3101093"/>
            <a:ext cx="2454052" cy="3029344"/>
          </a:xfrm>
        </p:spPr>
        <p:txBody>
          <a:bodyPr>
            <a:normAutofit/>
          </a:bodyPr>
          <a:lstStyle/>
          <a:p>
            <a:r>
              <a:rPr lang="el-GR" sz="3200">
                <a:solidFill>
                  <a:schemeClr val="bg1"/>
                </a:solidFill>
              </a:rPr>
              <a:t>Επίθεση και άμυνα</a:t>
            </a:r>
            <a:endParaRPr lang="en-US"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228F79-6B27-4838-76AF-84A781874315}"/>
              </a:ext>
            </a:extLst>
          </p:cNvPr>
          <p:cNvSpPr>
            <a:spLocks noGrp="1"/>
          </p:cNvSpPr>
          <p:nvPr>
            <p:ph idx="1"/>
          </p:nvPr>
        </p:nvSpPr>
        <p:spPr>
          <a:xfrm>
            <a:off x="4706578" y="589722"/>
            <a:ext cx="6798033" cy="5321500"/>
          </a:xfrm>
        </p:spPr>
        <p:txBody>
          <a:bodyPr anchor="ctr">
            <a:normAutofit fontScale="92500" lnSpcReduction="10000"/>
          </a:bodyPr>
          <a:lstStyle/>
          <a:p>
            <a:pPr>
              <a:lnSpc>
                <a:spcPct val="150000"/>
              </a:lnSpc>
            </a:pPr>
            <a:r>
              <a:rPr lang="el-GR" dirty="0"/>
              <a:t>Μοντέλα απειλών</a:t>
            </a:r>
          </a:p>
          <a:p>
            <a:pPr lvl="1">
              <a:lnSpc>
                <a:spcPct val="150000"/>
              </a:lnSpc>
            </a:pPr>
            <a:r>
              <a:rPr lang="el-GR" dirty="0"/>
              <a:t>Περιγράφουν μια κατηγορία επιθέσεων που θέλουμε να σταματήσουμε</a:t>
            </a:r>
          </a:p>
          <a:p>
            <a:pPr lvl="2">
              <a:lnSpc>
                <a:spcPct val="150000"/>
              </a:lnSpc>
            </a:pPr>
            <a:r>
              <a:rPr lang="el-GR" dirty="0"/>
              <a:t>Ποιες είναι οι δυνατότητες του επιτιθέμενου?</a:t>
            </a:r>
          </a:p>
          <a:p>
            <a:pPr lvl="2">
              <a:lnSpc>
                <a:spcPct val="150000"/>
              </a:lnSpc>
            </a:pPr>
            <a:r>
              <a:rPr lang="el-GR" dirty="0"/>
              <a:t>Ποια μπορεί να είναι η επίπτωση μιας επιτυχούς επίθεσης?</a:t>
            </a:r>
          </a:p>
          <a:p>
            <a:pPr lvl="2">
              <a:lnSpc>
                <a:spcPct val="150000"/>
              </a:lnSpc>
            </a:pPr>
            <a:r>
              <a:rPr lang="el-GR" dirty="0"/>
              <a:t>Ποιες επιθέσεις δεν είναι δυνατό να συμβούν / δεν  μας ενδιαφέρουν?</a:t>
            </a:r>
          </a:p>
          <a:p>
            <a:pPr lvl="1">
              <a:lnSpc>
                <a:spcPct val="150000"/>
              </a:lnSpc>
            </a:pPr>
            <a:r>
              <a:rPr lang="el-GR" dirty="0"/>
              <a:t>Οι αμυντικοί μηχανισμοί αντιστοιχούν σε συγκεκριμένο μοντέλο απειλών</a:t>
            </a:r>
          </a:p>
          <a:p>
            <a:pPr lvl="2">
              <a:lnSpc>
                <a:spcPct val="150000"/>
              </a:lnSpc>
            </a:pPr>
            <a:r>
              <a:rPr lang="el-GR" dirty="0"/>
              <a:t>Γενικές απειλές</a:t>
            </a:r>
          </a:p>
          <a:p>
            <a:pPr lvl="3">
              <a:lnSpc>
                <a:spcPct val="150000"/>
              </a:lnSpc>
            </a:pPr>
            <a:r>
              <a:rPr lang="el-GR" dirty="0"/>
              <a:t>Π.χ. να μην αλλοιώνεται η μνήμη</a:t>
            </a:r>
          </a:p>
          <a:p>
            <a:pPr lvl="2">
              <a:lnSpc>
                <a:spcPct val="150000"/>
              </a:lnSpc>
            </a:pPr>
            <a:r>
              <a:rPr lang="el-GR" dirty="0"/>
              <a:t>Συγκεκριμένες απειλές</a:t>
            </a:r>
          </a:p>
          <a:p>
            <a:pPr lvl="3">
              <a:lnSpc>
                <a:spcPct val="150000"/>
              </a:lnSpc>
            </a:pPr>
            <a:r>
              <a:rPr lang="el-GR" dirty="0"/>
              <a:t>Π.χ. να μην αλλοιώνεται μια δ/</a:t>
            </a:r>
            <a:r>
              <a:rPr lang="el-GR" dirty="0" err="1"/>
              <a:t>νση</a:t>
            </a:r>
            <a:r>
              <a:rPr lang="el-GR" dirty="0"/>
              <a:t> επιστροφής </a:t>
            </a:r>
          </a:p>
          <a:p>
            <a:pPr lvl="3">
              <a:lnSpc>
                <a:spcPct val="150000"/>
              </a:lnSpc>
            </a:pPr>
            <a:r>
              <a:rPr lang="el-GR" dirty="0"/>
              <a:t>Και η εκτέλεση συνεχίζεται με κακόβουλο κώδικα</a:t>
            </a:r>
          </a:p>
          <a:p>
            <a:pPr lvl="2">
              <a:lnSpc>
                <a:spcPct val="150000"/>
              </a:lnSpc>
            </a:pPr>
            <a:endParaRPr lang="en-US" dirty="0"/>
          </a:p>
        </p:txBody>
      </p:sp>
    </p:spTree>
    <p:extLst>
      <p:ext uri="{BB962C8B-B14F-4D97-AF65-F5344CB8AC3E}">
        <p14:creationId xmlns:p14="http://schemas.microsoft.com/office/powerpoint/2010/main" val="3753953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A3585-2FF4-C08E-5F18-07B1096889EC}"/>
              </a:ext>
            </a:extLst>
          </p:cNvPr>
          <p:cNvSpPr>
            <a:spLocks noGrp="1"/>
          </p:cNvSpPr>
          <p:nvPr>
            <p:ph type="title"/>
          </p:nvPr>
        </p:nvSpPr>
        <p:spPr>
          <a:xfrm>
            <a:off x="1259893" y="3101093"/>
            <a:ext cx="2454052" cy="3029344"/>
          </a:xfrm>
        </p:spPr>
        <p:txBody>
          <a:bodyPr>
            <a:normAutofit/>
          </a:bodyPr>
          <a:lstStyle/>
          <a:p>
            <a:r>
              <a:rPr lang="el-GR" sz="3200">
                <a:solidFill>
                  <a:schemeClr val="bg1"/>
                </a:solidFill>
              </a:rPr>
              <a:t>Μοντέλο απειλών</a:t>
            </a:r>
            <a:endParaRPr lang="en-US"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736BF5-813D-80A5-2B51-0F2D1EFF7240}"/>
              </a:ext>
            </a:extLst>
          </p:cNvPr>
          <p:cNvSpPr>
            <a:spLocks noGrp="1"/>
          </p:cNvSpPr>
          <p:nvPr>
            <p:ph idx="1"/>
          </p:nvPr>
        </p:nvSpPr>
        <p:spPr>
          <a:xfrm>
            <a:off x="4706578" y="589722"/>
            <a:ext cx="6798033" cy="5321500"/>
          </a:xfrm>
        </p:spPr>
        <p:txBody>
          <a:bodyPr anchor="ctr">
            <a:normAutofit/>
          </a:bodyPr>
          <a:lstStyle/>
          <a:p>
            <a:pPr>
              <a:lnSpc>
                <a:spcPct val="150000"/>
              </a:lnSpc>
            </a:pPr>
            <a:r>
              <a:rPr lang="el-GR" dirty="0"/>
              <a:t>Ένα μοντέλο απειλής καθορίζει τις ικανότητες ενός εισβολέα και τα εργαλεία που έχει στη διάθεσή του</a:t>
            </a:r>
          </a:p>
          <a:p>
            <a:pPr lvl="1">
              <a:lnSpc>
                <a:spcPct val="150000"/>
              </a:lnSpc>
            </a:pPr>
            <a:r>
              <a:rPr lang="el-GR" dirty="0"/>
              <a:t>Επίγνωση των σημείων εισόδου (και των σχετικών απειλών)</a:t>
            </a:r>
          </a:p>
          <a:p>
            <a:pPr lvl="1">
              <a:lnSpc>
                <a:spcPct val="150000"/>
              </a:lnSpc>
            </a:pPr>
            <a:r>
              <a:rPr lang="el-GR" dirty="0"/>
              <a:t>Δείτε τα συστήματα από την οπτική γωνία ενός εισβολέα</a:t>
            </a:r>
          </a:p>
          <a:p>
            <a:pPr lvl="2">
              <a:lnSpc>
                <a:spcPct val="150000"/>
              </a:lnSpc>
            </a:pPr>
            <a:r>
              <a:rPr lang="el-GR" dirty="0"/>
              <a:t>Αποσύνθεση εφαρμογής (προσδιορισμός δομής)</a:t>
            </a:r>
          </a:p>
          <a:p>
            <a:pPr lvl="2">
              <a:lnSpc>
                <a:spcPct val="150000"/>
              </a:lnSpc>
            </a:pPr>
            <a:r>
              <a:rPr lang="el-GR" dirty="0"/>
              <a:t>Προσδιορισμός και ταξινόμηση των απειλών</a:t>
            </a:r>
          </a:p>
          <a:p>
            <a:pPr lvl="2">
              <a:lnSpc>
                <a:spcPct val="150000"/>
              </a:lnSpc>
            </a:pPr>
            <a:r>
              <a:rPr lang="el-GR" dirty="0"/>
              <a:t>Καθορισμός αντιμέτρων και μετριασμού της βλάβης</a:t>
            </a:r>
            <a:endParaRPr lang="en-US" dirty="0"/>
          </a:p>
        </p:txBody>
      </p:sp>
    </p:spTree>
    <p:extLst>
      <p:ext uri="{BB962C8B-B14F-4D97-AF65-F5344CB8AC3E}">
        <p14:creationId xmlns:p14="http://schemas.microsoft.com/office/powerpoint/2010/main" val="1257946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8EAF-9A9E-E060-8509-A16EED2B3133}"/>
              </a:ext>
            </a:extLst>
          </p:cNvPr>
          <p:cNvSpPr>
            <a:spLocks noGrp="1"/>
          </p:cNvSpPr>
          <p:nvPr>
            <p:ph type="title"/>
          </p:nvPr>
        </p:nvSpPr>
        <p:spPr/>
        <p:txBody>
          <a:bodyPr/>
          <a:lstStyle/>
          <a:p>
            <a:r>
              <a:rPr lang="el-GR" dirty="0"/>
              <a:t>Μοντέλο απειλών - Παράδειγμα</a:t>
            </a:r>
            <a:endParaRPr lang="en-US" dirty="0"/>
          </a:p>
        </p:txBody>
      </p:sp>
      <p:sp>
        <p:nvSpPr>
          <p:cNvPr id="3" name="Content Placeholder 2">
            <a:extLst>
              <a:ext uri="{FF2B5EF4-FFF2-40B4-BE49-F238E27FC236}">
                <a16:creationId xmlns:a16="http://schemas.microsoft.com/office/drawing/2014/main" id="{4DFCFD48-661D-58A8-DD9B-88BA3E659443}"/>
              </a:ext>
            </a:extLst>
          </p:cNvPr>
          <p:cNvSpPr>
            <a:spLocks noGrp="1"/>
          </p:cNvSpPr>
          <p:nvPr>
            <p:ph idx="1"/>
          </p:nvPr>
        </p:nvSpPr>
        <p:spPr/>
        <p:txBody>
          <a:bodyPr>
            <a:normAutofit fontScale="92500" lnSpcReduction="10000"/>
          </a:bodyPr>
          <a:lstStyle/>
          <a:p>
            <a:pPr>
              <a:lnSpc>
                <a:spcPct val="150000"/>
              </a:lnSpc>
            </a:pPr>
            <a:r>
              <a:rPr lang="el-GR" dirty="0"/>
              <a:t>Ας υποθέσουμε ότι θέλετε να προστατέψετε τα τιμαλφή σας κλειδώνοντάς τα σε ένα χρηματοκιβώτιο.</a:t>
            </a:r>
          </a:p>
          <a:p>
            <a:pPr lvl="1">
              <a:lnSpc>
                <a:spcPct val="150000"/>
              </a:lnSpc>
            </a:pPr>
            <a:r>
              <a:rPr lang="el-GR" dirty="0"/>
              <a:t>Σε ένα περιβάλλον εμπιστοσύνης, δεν χρειάζεται να κλειδώσετε το χρηματοκιβώτιο σας.</a:t>
            </a:r>
          </a:p>
          <a:p>
            <a:pPr lvl="1">
              <a:lnSpc>
                <a:spcPct val="150000"/>
              </a:lnSpc>
            </a:pPr>
            <a:r>
              <a:rPr lang="el-GR" dirty="0"/>
              <a:t>Ένας εισβολέας μπορεί να παραβιάσει την κλειδαριά σας.</a:t>
            </a:r>
          </a:p>
          <a:p>
            <a:pPr lvl="1">
              <a:lnSpc>
                <a:spcPct val="150000"/>
              </a:lnSpc>
            </a:pPr>
            <a:r>
              <a:rPr lang="el-GR" dirty="0"/>
              <a:t>Ένας εισβολέας μπορεί να χρησιμοποιήσει οξυγονοκόλλησή για να ανοίξει το χρηματοκιβώτιο σας.</a:t>
            </a:r>
          </a:p>
          <a:p>
            <a:pPr lvl="1">
              <a:lnSpc>
                <a:spcPct val="150000"/>
              </a:lnSpc>
            </a:pPr>
            <a:r>
              <a:rPr lang="el-GR" dirty="0"/>
              <a:t>Ένας εισβολέας μπορεί να χρησιμοποιήσει προηγμένη τεχνολογία (ακτινογραφία) για να το ανοίξει.</a:t>
            </a:r>
          </a:p>
          <a:p>
            <a:pPr lvl="1">
              <a:lnSpc>
                <a:spcPct val="150000"/>
              </a:lnSpc>
            </a:pPr>
            <a:r>
              <a:rPr lang="el-GR" dirty="0"/>
              <a:t>Ένας εισβολέας μπορεί να αποκτήσει πρόσβαση (ή να αντιγράψει) το κλειδί σας.</a:t>
            </a:r>
            <a:endParaRPr lang="en-US" dirty="0"/>
          </a:p>
        </p:txBody>
      </p:sp>
    </p:spTree>
    <p:extLst>
      <p:ext uri="{BB962C8B-B14F-4D97-AF65-F5344CB8AC3E}">
        <p14:creationId xmlns:p14="http://schemas.microsoft.com/office/powerpoint/2010/main" val="55899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43" name="Rectangle 42">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7"/>
            <a:ext cx="12192000" cy="68540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C4CF68B-33D6-4D6E-C4E6-601E6CDFC339}"/>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4400">
                <a:solidFill>
                  <a:schemeClr val="tx1"/>
                </a:solidFill>
              </a:rPr>
              <a:t>Εισαγωγή</a:t>
            </a:r>
          </a:p>
        </p:txBody>
      </p:sp>
      <p:sp>
        <p:nvSpPr>
          <p:cNvPr id="5" name="Text Placeholder 4">
            <a:extLst>
              <a:ext uri="{FF2B5EF4-FFF2-40B4-BE49-F238E27FC236}">
                <a16:creationId xmlns:a16="http://schemas.microsoft.com/office/drawing/2014/main" id="{A2461453-E38A-5A4F-94FB-1A0220F0956B}"/>
              </a:ext>
            </a:extLst>
          </p:cNvPr>
          <p:cNvSpPr>
            <a:spLocks noGrp="1"/>
          </p:cNvSpPr>
          <p:nvPr>
            <p:ph type="body" idx="1"/>
          </p:nvPr>
        </p:nvSpPr>
        <p:spPr>
          <a:xfrm>
            <a:off x="8324602" y="4777379"/>
            <a:ext cx="3181598" cy="1126283"/>
          </a:xfrm>
        </p:spPr>
        <p:txBody>
          <a:bodyPr vert="horz" lIns="91440" tIns="45720" rIns="91440" bIns="45720" rtlCol="0" anchor="t">
            <a:normAutofit/>
          </a:bodyPr>
          <a:lstStyle/>
          <a:p>
            <a:endParaRPr lang="en-US" sz="1800">
              <a:solidFill>
                <a:schemeClr val="tx1"/>
              </a:solidFill>
            </a:endParaRPr>
          </a:p>
        </p:txBody>
      </p:sp>
      <p:sp>
        <p:nvSpPr>
          <p:cNvPr id="45" name="Rectangle 44">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7" name="Picture 6">
            <a:extLst>
              <a:ext uri="{FF2B5EF4-FFF2-40B4-BE49-F238E27FC236}">
                <a16:creationId xmlns:a16="http://schemas.microsoft.com/office/drawing/2014/main" id="{8DA7C01F-76B9-EB57-178E-8CB5A6702133}"/>
              </a:ext>
            </a:extLst>
          </p:cNvPr>
          <p:cNvPicPr>
            <a:picLocks noChangeAspect="1"/>
          </p:cNvPicPr>
          <p:nvPr/>
        </p:nvPicPr>
        <p:blipFill rotWithShape="1">
          <a:blip r:embed="rId2"/>
          <a:srcRect l="43353" r="1273"/>
          <a:stretch/>
        </p:blipFill>
        <p:spPr>
          <a:xfrm>
            <a:off x="20" y="10"/>
            <a:ext cx="6100383" cy="6857990"/>
          </a:xfrm>
          <a:prstGeom prst="rect">
            <a:avLst/>
          </a:prstGeom>
        </p:spPr>
      </p:pic>
    </p:spTree>
    <p:extLst>
      <p:ext uri="{BB962C8B-B14F-4D97-AF65-F5344CB8AC3E}">
        <p14:creationId xmlns:p14="http://schemas.microsoft.com/office/powerpoint/2010/main" val="934585234"/>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EDF7B7-2289-0AC7-3C3A-CBD9E1D809F0}"/>
              </a:ext>
            </a:extLst>
          </p:cNvPr>
          <p:cNvSpPr>
            <a:spLocks noGrp="1"/>
          </p:cNvSpPr>
          <p:nvPr>
            <p:ph type="title"/>
          </p:nvPr>
        </p:nvSpPr>
        <p:spPr>
          <a:xfrm>
            <a:off x="649224" y="645106"/>
            <a:ext cx="3650279" cy="1259894"/>
          </a:xfrm>
        </p:spPr>
        <p:txBody>
          <a:bodyPr>
            <a:normAutofit/>
          </a:bodyPr>
          <a:lstStyle/>
          <a:p>
            <a:r>
              <a:rPr lang="el-GR" sz="3300">
                <a:solidFill>
                  <a:schemeClr val="tx1"/>
                </a:solidFill>
              </a:rPr>
              <a:t>Αυθεντικοποίηση</a:t>
            </a:r>
            <a:r>
              <a:rPr lang="en-US" sz="3300">
                <a:solidFill>
                  <a:schemeClr val="tx1"/>
                </a:solidFill>
              </a:rPr>
              <a:t> (Authentication)</a:t>
            </a:r>
          </a:p>
        </p:txBody>
      </p:sp>
      <p:sp>
        <p:nvSpPr>
          <p:cNvPr id="5" name="Content Placeholder 4">
            <a:extLst>
              <a:ext uri="{FF2B5EF4-FFF2-40B4-BE49-F238E27FC236}">
                <a16:creationId xmlns:a16="http://schemas.microsoft.com/office/drawing/2014/main" id="{AAF26790-D95B-C8C7-B1CA-D5B0FDC8152F}"/>
              </a:ext>
            </a:extLst>
          </p:cNvPr>
          <p:cNvSpPr>
            <a:spLocks noGrp="1"/>
          </p:cNvSpPr>
          <p:nvPr>
            <p:ph idx="1"/>
          </p:nvPr>
        </p:nvSpPr>
        <p:spPr>
          <a:xfrm>
            <a:off x="649225" y="2133600"/>
            <a:ext cx="3650278" cy="3759253"/>
          </a:xfrm>
        </p:spPr>
        <p:txBody>
          <a:bodyPr>
            <a:normAutofit lnSpcReduction="10000"/>
          </a:bodyPr>
          <a:lstStyle/>
          <a:p>
            <a:pPr>
              <a:lnSpc>
                <a:spcPct val="150000"/>
              </a:lnSpc>
              <a:buClr>
                <a:srgbClr val="F0980C"/>
              </a:buClr>
            </a:pPr>
            <a:r>
              <a:rPr lang="en-US" dirty="0"/>
              <a:t>Passwords</a:t>
            </a:r>
          </a:p>
          <a:p>
            <a:pPr lvl="1">
              <a:lnSpc>
                <a:spcPct val="150000"/>
              </a:lnSpc>
              <a:buClr>
                <a:srgbClr val="F0980C"/>
              </a:buClr>
            </a:pPr>
            <a:r>
              <a:rPr lang="el-GR" dirty="0"/>
              <a:t>Κλοπή</a:t>
            </a:r>
          </a:p>
          <a:p>
            <a:pPr lvl="1">
              <a:lnSpc>
                <a:spcPct val="150000"/>
              </a:lnSpc>
              <a:buClr>
                <a:srgbClr val="F0980C"/>
              </a:buClr>
            </a:pPr>
            <a:r>
              <a:rPr lang="en-US" dirty="0"/>
              <a:t>Brute-forcing</a:t>
            </a:r>
          </a:p>
          <a:p>
            <a:pPr>
              <a:lnSpc>
                <a:spcPct val="150000"/>
              </a:lnSpc>
              <a:buClr>
                <a:srgbClr val="F0980C"/>
              </a:buClr>
            </a:pPr>
            <a:r>
              <a:rPr lang="en-US" dirty="0"/>
              <a:t>Biometric login</a:t>
            </a:r>
          </a:p>
          <a:p>
            <a:pPr lvl="1">
              <a:lnSpc>
                <a:spcPct val="150000"/>
              </a:lnSpc>
              <a:buClr>
                <a:srgbClr val="F0980C"/>
              </a:buClr>
            </a:pPr>
            <a:r>
              <a:rPr lang="en-US" dirty="0"/>
              <a:t>Once compromised, it is useless</a:t>
            </a:r>
          </a:p>
          <a:p>
            <a:pPr>
              <a:lnSpc>
                <a:spcPct val="150000"/>
              </a:lnSpc>
              <a:buClr>
                <a:srgbClr val="F0980C"/>
              </a:buClr>
            </a:pPr>
            <a:r>
              <a:rPr lang="el-GR" dirty="0"/>
              <a:t>Έλεγχος ταυτότητας δύο παραγόντων </a:t>
            </a:r>
            <a:r>
              <a:rPr lang="en-US" dirty="0"/>
              <a:t>/ Property</a:t>
            </a:r>
          </a:p>
        </p:txBody>
      </p:sp>
      <p:pic>
        <p:nvPicPr>
          <p:cNvPr id="7" name="Picture 6" descr="Toy plastic numbers">
            <a:extLst>
              <a:ext uri="{FF2B5EF4-FFF2-40B4-BE49-F238E27FC236}">
                <a16:creationId xmlns:a16="http://schemas.microsoft.com/office/drawing/2014/main" id="{33EB15D9-A0E7-158C-D232-DF439DD6D71E}"/>
              </a:ext>
            </a:extLst>
          </p:cNvPr>
          <p:cNvPicPr>
            <a:picLocks noChangeAspect="1"/>
          </p:cNvPicPr>
          <p:nvPr/>
        </p:nvPicPr>
        <p:blipFill rotWithShape="1">
          <a:blip r:embed="rId2"/>
          <a:srcRect l="10068" r="16227" b="-1"/>
          <a:stretch/>
        </p:blipFill>
        <p:spPr>
          <a:xfrm>
            <a:off x="4619543" y="10"/>
            <a:ext cx="7572457" cy="6857990"/>
          </a:xfrm>
          <a:prstGeom prst="rect">
            <a:avLst/>
          </a:prstGeom>
        </p:spPr>
      </p:pic>
    </p:spTree>
    <p:extLst>
      <p:ext uri="{BB962C8B-B14F-4D97-AF65-F5344CB8AC3E}">
        <p14:creationId xmlns:p14="http://schemas.microsoft.com/office/powerpoint/2010/main" val="1734852424"/>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4F312B-CB81-5482-0993-991174B82647}"/>
              </a:ext>
            </a:extLst>
          </p:cNvPr>
          <p:cNvSpPr>
            <a:spLocks noGrp="1"/>
          </p:cNvSpPr>
          <p:nvPr>
            <p:ph type="title"/>
          </p:nvPr>
        </p:nvSpPr>
        <p:spPr>
          <a:xfrm>
            <a:off x="1843391" y="624110"/>
            <a:ext cx="9383408" cy="1280890"/>
          </a:xfrm>
        </p:spPr>
        <p:txBody>
          <a:bodyPr>
            <a:normAutofit/>
          </a:bodyPr>
          <a:lstStyle/>
          <a:p>
            <a:r>
              <a:rPr lang="el-GR">
                <a:solidFill>
                  <a:schemeClr val="bg1"/>
                </a:solidFill>
              </a:rPr>
              <a:t>Δικαιώματα πρόσβασης (</a:t>
            </a:r>
            <a:r>
              <a:rPr lang="en-US">
                <a:solidFill>
                  <a:schemeClr val="bg1"/>
                </a:solidFill>
              </a:rPr>
              <a:t>Authorization)</a:t>
            </a:r>
          </a:p>
        </p:txBody>
      </p:sp>
      <p:sp>
        <p:nvSpPr>
          <p:cNvPr id="13"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99315348-094A-5440-3CDC-CCB10B2F58C0}"/>
              </a:ext>
            </a:extLst>
          </p:cNvPr>
          <p:cNvGraphicFramePr>
            <a:graphicFrameLocks noGrp="1"/>
          </p:cNvGraphicFramePr>
          <p:nvPr>
            <p:ph idx="1"/>
            <p:extLst>
              <p:ext uri="{D42A27DB-BD31-4B8C-83A1-F6EECF244321}">
                <p14:modId xmlns:p14="http://schemas.microsoft.com/office/powerpoint/2010/main" val="333756657"/>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886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FBDB0-8F11-5153-E9E0-FFD4739E7C25}"/>
              </a:ext>
            </a:extLst>
          </p:cNvPr>
          <p:cNvSpPr>
            <a:spLocks noGrp="1"/>
          </p:cNvSpPr>
          <p:nvPr>
            <p:ph type="title"/>
          </p:nvPr>
        </p:nvSpPr>
        <p:spPr>
          <a:xfrm>
            <a:off x="649224" y="645106"/>
            <a:ext cx="3650279" cy="1259894"/>
          </a:xfrm>
        </p:spPr>
        <p:txBody>
          <a:bodyPr>
            <a:normAutofit/>
          </a:bodyPr>
          <a:lstStyle/>
          <a:p>
            <a:r>
              <a:rPr lang="el-GR">
                <a:solidFill>
                  <a:schemeClr val="tx1"/>
                </a:solidFill>
              </a:rPr>
              <a:t>Μηχανισμοί</a:t>
            </a:r>
            <a:endParaRPr lang="en-US">
              <a:solidFill>
                <a:schemeClr val="tx1"/>
              </a:solidFill>
            </a:endParaRPr>
          </a:p>
        </p:txBody>
      </p:sp>
      <p:sp>
        <p:nvSpPr>
          <p:cNvPr id="3" name="Content Placeholder 2">
            <a:extLst>
              <a:ext uri="{FF2B5EF4-FFF2-40B4-BE49-F238E27FC236}">
                <a16:creationId xmlns:a16="http://schemas.microsoft.com/office/drawing/2014/main" id="{99E2D972-BE3B-DE4A-4F69-C0E276B7433E}"/>
              </a:ext>
            </a:extLst>
          </p:cNvPr>
          <p:cNvSpPr>
            <a:spLocks noGrp="1"/>
          </p:cNvSpPr>
          <p:nvPr>
            <p:ph idx="1"/>
          </p:nvPr>
        </p:nvSpPr>
        <p:spPr>
          <a:xfrm>
            <a:off x="649225" y="2133600"/>
            <a:ext cx="3650278" cy="3759253"/>
          </a:xfrm>
        </p:spPr>
        <p:txBody>
          <a:bodyPr>
            <a:normAutofit/>
          </a:bodyPr>
          <a:lstStyle/>
          <a:p>
            <a:pPr>
              <a:lnSpc>
                <a:spcPct val="150000"/>
              </a:lnSpc>
              <a:buClr>
                <a:srgbClr val="5186BB"/>
              </a:buClr>
            </a:pPr>
            <a:r>
              <a:rPr lang="en-US" dirty="0"/>
              <a:t>Isolation</a:t>
            </a:r>
            <a:endParaRPr lang="el-GR" dirty="0"/>
          </a:p>
          <a:p>
            <a:pPr>
              <a:lnSpc>
                <a:spcPct val="150000"/>
              </a:lnSpc>
              <a:buClr>
                <a:srgbClr val="5186BB"/>
              </a:buClr>
            </a:pPr>
            <a:r>
              <a:rPr lang="en-US" dirty="0"/>
              <a:t>Least privilege</a:t>
            </a:r>
            <a:endParaRPr lang="el-GR" dirty="0"/>
          </a:p>
          <a:p>
            <a:pPr>
              <a:lnSpc>
                <a:spcPct val="150000"/>
              </a:lnSpc>
              <a:buClr>
                <a:srgbClr val="5186BB"/>
              </a:buClr>
            </a:pPr>
            <a:r>
              <a:rPr lang="en-US" dirty="0"/>
              <a:t>Fault Compartments</a:t>
            </a:r>
          </a:p>
          <a:p>
            <a:pPr>
              <a:lnSpc>
                <a:spcPct val="150000"/>
              </a:lnSpc>
              <a:buClr>
                <a:srgbClr val="5186BB"/>
              </a:buClr>
            </a:pPr>
            <a:r>
              <a:rPr lang="en-US" dirty="0"/>
              <a:t>Trust and correctness</a:t>
            </a:r>
          </a:p>
        </p:txBody>
      </p:sp>
      <p:pic>
        <p:nvPicPr>
          <p:cNvPr id="5" name="Picture 4" descr="A sign on a fence&#10;&#10;Description automatically generated">
            <a:extLst>
              <a:ext uri="{FF2B5EF4-FFF2-40B4-BE49-F238E27FC236}">
                <a16:creationId xmlns:a16="http://schemas.microsoft.com/office/drawing/2014/main" id="{2D70719E-1DEF-B2D4-8F33-B7AECE7BFC39}"/>
              </a:ext>
            </a:extLst>
          </p:cNvPr>
          <p:cNvPicPr>
            <a:picLocks noChangeAspect="1"/>
          </p:cNvPicPr>
          <p:nvPr/>
        </p:nvPicPr>
        <p:blipFill rotWithShape="1">
          <a:blip r:embed="rId2"/>
          <a:srcRect l="10729" r="15566" b="-1"/>
          <a:stretch/>
        </p:blipFill>
        <p:spPr>
          <a:xfrm>
            <a:off x="4619543" y="10"/>
            <a:ext cx="7572457" cy="6857990"/>
          </a:xfrm>
          <a:prstGeom prst="rect">
            <a:avLst/>
          </a:prstGeom>
        </p:spPr>
      </p:pic>
    </p:spTree>
    <p:extLst>
      <p:ext uri="{BB962C8B-B14F-4D97-AF65-F5344CB8AC3E}">
        <p14:creationId xmlns:p14="http://schemas.microsoft.com/office/powerpoint/2010/main" val="2589481076"/>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5BA6-73D4-5D66-8266-840AE9C4ECD3}"/>
              </a:ext>
            </a:extLst>
          </p:cNvPr>
          <p:cNvSpPr>
            <a:spLocks noGrp="1"/>
          </p:cNvSpPr>
          <p:nvPr>
            <p:ph type="title"/>
          </p:nvPr>
        </p:nvSpPr>
        <p:spPr/>
        <p:txBody>
          <a:bodyPr/>
          <a:lstStyle/>
          <a:p>
            <a:r>
              <a:rPr lang="en-US" dirty="0"/>
              <a:t>Isolation</a:t>
            </a:r>
          </a:p>
        </p:txBody>
      </p:sp>
      <p:sp>
        <p:nvSpPr>
          <p:cNvPr id="3" name="Content Placeholder 2">
            <a:extLst>
              <a:ext uri="{FF2B5EF4-FFF2-40B4-BE49-F238E27FC236}">
                <a16:creationId xmlns:a16="http://schemas.microsoft.com/office/drawing/2014/main" id="{D76D13B7-E9D6-FB1A-0429-38B2A6C36CDD}"/>
              </a:ext>
            </a:extLst>
          </p:cNvPr>
          <p:cNvSpPr>
            <a:spLocks noGrp="1"/>
          </p:cNvSpPr>
          <p:nvPr>
            <p:ph idx="1"/>
          </p:nvPr>
        </p:nvSpPr>
        <p:spPr/>
        <p:txBody>
          <a:bodyPr>
            <a:normAutofit lnSpcReduction="10000"/>
          </a:bodyPr>
          <a:lstStyle/>
          <a:p>
            <a:pPr>
              <a:lnSpc>
                <a:spcPct val="150000"/>
              </a:lnSpc>
            </a:pPr>
            <a:r>
              <a:rPr lang="el-GR" dirty="0"/>
              <a:t>Κάθε συστατικό στοιχείο (</a:t>
            </a:r>
            <a:r>
              <a:rPr lang="en-US" dirty="0"/>
              <a:t>component) </a:t>
            </a:r>
            <a:r>
              <a:rPr lang="el-GR" dirty="0"/>
              <a:t>έχει πρόσβαση μόνο στα δικά του δεδομένα και στον δικό του κώδικα</a:t>
            </a:r>
            <a:endParaRPr lang="en-US" dirty="0"/>
          </a:p>
          <a:p>
            <a:pPr>
              <a:lnSpc>
                <a:spcPct val="150000"/>
              </a:lnSpc>
            </a:pPr>
            <a:r>
              <a:rPr lang="el-GR" dirty="0"/>
              <a:t>Αν χρειαστεί να επικοινωνήσουν δύο συστατικά στοιχεία μεταξύ τους, αυτό γίνεται μόνο μέσω </a:t>
            </a:r>
            <a:r>
              <a:rPr lang="en-US" dirty="0"/>
              <a:t>API</a:t>
            </a:r>
          </a:p>
          <a:p>
            <a:pPr lvl="1">
              <a:lnSpc>
                <a:spcPct val="150000"/>
              </a:lnSpc>
            </a:pPr>
            <a:r>
              <a:rPr lang="el-GR" dirty="0"/>
              <a:t>Διεργασίες</a:t>
            </a:r>
          </a:p>
          <a:p>
            <a:pPr lvl="1">
              <a:lnSpc>
                <a:spcPct val="150000"/>
              </a:lnSpc>
            </a:pPr>
            <a:r>
              <a:rPr lang="en-US" dirty="0"/>
              <a:t>Containers</a:t>
            </a:r>
          </a:p>
          <a:p>
            <a:pPr lvl="1">
              <a:lnSpc>
                <a:spcPct val="150000"/>
              </a:lnSpc>
            </a:pPr>
            <a:r>
              <a:rPr lang="en-US" dirty="0"/>
              <a:t>Virtual Machines</a:t>
            </a:r>
          </a:p>
          <a:p>
            <a:pPr lvl="1">
              <a:lnSpc>
                <a:spcPct val="150000"/>
              </a:lnSpc>
            </a:pPr>
            <a:r>
              <a:rPr lang="en-US" dirty="0"/>
              <a:t>Micro-services</a:t>
            </a:r>
            <a:endParaRPr lang="el-GR" dirty="0"/>
          </a:p>
          <a:p>
            <a:pPr>
              <a:lnSpc>
                <a:spcPct val="150000"/>
              </a:lnSpc>
            </a:pPr>
            <a:endParaRPr lang="en-US" dirty="0"/>
          </a:p>
        </p:txBody>
      </p:sp>
    </p:spTree>
    <p:extLst>
      <p:ext uri="{BB962C8B-B14F-4D97-AF65-F5344CB8AC3E}">
        <p14:creationId xmlns:p14="http://schemas.microsoft.com/office/powerpoint/2010/main" val="2529968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8EEA-DF9B-6E71-4C2B-303BF7754A28}"/>
              </a:ext>
            </a:extLst>
          </p:cNvPr>
          <p:cNvSpPr>
            <a:spLocks noGrp="1"/>
          </p:cNvSpPr>
          <p:nvPr>
            <p:ph type="title"/>
          </p:nvPr>
        </p:nvSpPr>
        <p:spPr/>
        <p:txBody>
          <a:bodyPr/>
          <a:lstStyle/>
          <a:p>
            <a:r>
              <a:rPr lang="en-US" dirty="0"/>
              <a:t>Least privilege</a:t>
            </a:r>
          </a:p>
        </p:txBody>
      </p:sp>
      <p:sp>
        <p:nvSpPr>
          <p:cNvPr id="3" name="Content Placeholder 2">
            <a:extLst>
              <a:ext uri="{FF2B5EF4-FFF2-40B4-BE49-F238E27FC236}">
                <a16:creationId xmlns:a16="http://schemas.microsoft.com/office/drawing/2014/main" id="{BF417D95-ADE4-393C-3682-F239240CDDA1}"/>
              </a:ext>
            </a:extLst>
          </p:cNvPr>
          <p:cNvSpPr>
            <a:spLocks noGrp="1"/>
          </p:cNvSpPr>
          <p:nvPr>
            <p:ph idx="1"/>
          </p:nvPr>
        </p:nvSpPr>
        <p:spPr/>
        <p:txBody>
          <a:bodyPr/>
          <a:lstStyle/>
          <a:p>
            <a:pPr>
              <a:lnSpc>
                <a:spcPct val="150000"/>
              </a:lnSpc>
            </a:pPr>
            <a:r>
              <a:rPr lang="el-GR" dirty="0"/>
              <a:t>Η αρχή του ελάχιστου προνομίου διασφαλίζει ότι ένα στοιχείο</a:t>
            </a:r>
            <a:r>
              <a:rPr lang="en-US" dirty="0"/>
              <a:t> </a:t>
            </a:r>
            <a:r>
              <a:rPr lang="el-GR" dirty="0"/>
              <a:t>έχει τα απολύτως ελάχιστα δυνατά προνόμια που χρειάζονται για να λειτουργήσει.</a:t>
            </a:r>
          </a:p>
          <a:p>
            <a:pPr>
              <a:lnSpc>
                <a:spcPct val="150000"/>
              </a:lnSpc>
            </a:pPr>
            <a:r>
              <a:rPr lang="el-GR" dirty="0"/>
              <a:t>Δεν απαιτείται κανένα πρόσθετο δικαίωμα για την εκτέλεση του στοιχείου σύμφωνα με τις προδιαγραφές.</a:t>
            </a:r>
          </a:p>
          <a:p>
            <a:pPr>
              <a:lnSpc>
                <a:spcPct val="150000"/>
              </a:lnSpc>
            </a:pPr>
            <a:r>
              <a:rPr lang="el-GR" dirty="0"/>
              <a:t>Αυτή η ιδιότητα περιορίζει έναν εισβολέα στα προνόμια που μπορεί να αποκτήσει.</a:t>
            </a:r>
          </a:p>
          <a:p>
            <a:pPr lvl="1">
              <a:lnSpc>
                <a:spcPct val="150000"/>
              </a:lnSpc>
            </a:pPr>
            <a:r>
              <a:rPr lang="el-GR" dirty="0"/>
              <a:t>Παραμετροποίηση </a:t>
            </a:r>
            <a:r>
              <a:rPr lang="en-US" dirty="0"/>
              <a:t>web server</a:t>
            </a:r>
          </a:p>
          <a:p>
            <a:pPr lvl="1">
              <a:lnSpc>
                <a:spcPct val="150000"/>
              </a:lnSpc>
            </a:pPr>
            <a:r>
              <a:rPr lang="el-GR" dirty="0"/>
              <a:t>Παραμετροποίηση </a:t>
            </a:r>
            <a:r>
              <a:rPr lang="en-US" dirty="0"/>
              <a:t>browser</a:t>
            </a:r>
          </a:p>
        </p:txBody>
      </p:sp>
    </p:spTree>
    <p:extLst>
      <p:ext uri="{BB962C8B-B14F-4D97-AF65-F5344CB8AC3E}">
        <p14:creationId xmlns:p14="http://schemas.microsoft.com/office/powerpoint/2010/main" val="1892855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C682-A519-0E40-17E6-C31033A3801C}"/>
              </a:ext>
            </a:extLst>
          </p:cNvPr>
          <p:cNvSpPr>
            <a:spLocks noGrp="1"/>
          </p:cNvSpPr>
          <p:nvPr>
            <p:ph type="title"/>
          </p:nvPr>
        </p:nvSpPr>
        <p:spPr/>
        <p:txBody>
          <a:bodyPr/>
          <a:lstStyle/>
          <a:p>
            <a:r>
              <a:rPr lang="en-US" dirty="0"/>
              <a:t>Fault compartments</a:t>
            </a:r>
          </a:p>
        </p:txBody>
      </p:sp>
      <p:sp>
        <p:nvSpPr>
          <p:cNvPr id="3" name="Content Placeholder 2">
            <a:extLst>
              <a:ext uri="{FF2B5EF4-FFF2-40B4-BE49-F238E27FC236}">
                <a16:creationId xmlns:a16="http://schemas.microsoft.com/office/drawing/2014/main" id="{088309B1-05BF-0CFE-D41C-ABBB41D2C9C9}"/>
              </a:ext>
            </a:extLst>
          </p:cNvPr>
          <p:cNvSpPr>
            <a:spLocks noGrp="1"/>
          </p:cNvSpPr>
          <p:nvPr>
            <p:ph idx="1"/>
          </p:nvPr>
        </p:nvSpPr>
        <p:spPr/>
        <p:txBody>
          <a:bodyPr/>
          <a:lstStyle/>
          <a:p>
            <a:pPr>
              <a:lnSpc>
                <a:spcPct val="150000"/>
              </a:lnSpc>
            </a:pPr>
            <a:r>
              <a:rPr lang="el-GR" dirty="0"/>
              <a:t>Χωρίζουμε το σύστημα σε συστατικά στοιχεία</a:t>
            </a:r>
          </a:p>
          <a:p>
            <a:pPr>
              <a:lnSpc>
                <a:spcPct val="150000"/>
              </a:lnSpc>
            </a:pPr>
            <a:r>
              <a:rPr lang="el-GR" dirty="0"/>
              <a:t>Κάθε συστατικό κάνει μια συγκεκριμένη λειτουργία</a:t>
            </a:r>
          </a:p>
          <a:p>
            <a:pPr>
              <a:lnSpc>
                <a:spcPct val="150000"/>
              </a:lnSpc>
            </a:pPr>
            <a:r>
              <a:rPr lang="el-GR" dirty="0"/>
              <a:t>Αν αστοχήσει το συστατικό, η βλάβη δεν επεκτείνεται σε όλο το σύστημα</a:t>
            </a:r>
          </a:p>
          <a:p>
            <a:pPr>
              <a:lnSpc>
                <a:spcPct val="150000"/>
              </a:lnSpc>
            </a:pPr>
            <a:r>
              <a:rPr lang="en-US" dirty="0"/>
              <a:t>Chrome browser</a:t>
            </a:r>
          </a:p>
          <a:p>
            <a:pPr lvl="1">
              <a:lnSpc>
                <a:spcPct val="150000"/>
              </a:lnSpc>
            </a:pPr>
            <a:r>
              <a:rPr lang="el-GR" dirty="0"/>
              <a:t>Κάθε </a:t>
            </a:r>
            <a:r>
              <a:rPr lang="en-US" dirty="0"/>
              <a:t>tab </a:t>
            </a:r>
            <a:r>
              <a:rPr lang="el-GR" dirty="0"/>
              <a:t>είναι μια ανεξάρτητη διεργασία</a:t>
            </a:r>
          </a:p>
          <a:p>
            <a:pPr lvl="1">
              <a:lnSpc>
                <a:spcPct val="150000"/>
              </a:lnSpc>
            </a:pPr>
            <a:r>
              <a:rPr lang="el-GR" dirty="0"/>
              <a:t>Το </a:t>
            </a:r>
            <a:r>
              <a:rPr lang="en-US" dirty="0"/>
              <a:t>rendering engine </a:t>
            </a:r>
            <a:r>
              <a:rPr lang="el-GR" dirty="0"/>
              <a:t>είναι επίσης ανεξάρτητη διεργασία</a:t>
            </a:r>
            <a:endParaRPr lang="en-US" dirty="0"/>
          </a:p>
        </p:txBody>
      </p:sp>
    </p:spTree>
    <p:extLst>
      <p:ext uri="{BB962C8B-B14F-4D97-AF65-F5344CB8AC3E}">
        <p14:creationId xmlns:p14="http://schemas.microsoft.com/office/powerpoint/2010/main" val="3015493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F3BD-CA29-EFD7-49D5-D45920EA320E}"/>
              </a:ext>
            </a:extLst>
          </p:cNvPr>
          <p:cNvSpPr>
            <a:spLocks noGrp="1"/>
          </p:cNvSpPr>
          <p:nvPr>
            <p:ph type="title"/>
          </p:nvPr>
        </p:nvSpPr>
        <p:spPr/>
        <p:txBody>
          <a:bodyPr/>
          <a:lstStyle/>
          <a:p>
            <a:r>
              <a:rPr lang="en-US" dirty="0"/>
              <a:t>Trust &amp; correctness</a:t>
            </a:r>
          </a:p>
        </p:txBody>
      </p:sp>
      <p:sp>
        <p:nvSpPr>
          <p:cNvPr id="3" name="Content Placeholder 2">
            <a:extLst>
              <a:ext uri="{FF2B5EF4-FFF2-40B4-BE49-F238E27FC236}">
                <a16:creationId xmlns:a16="http://schemas.microsoft.com/office/drawing/2014/main" id="{EB5C12B5-2F0A-8764-A36E-8E1788CD21EE}"/>
              </a:ext>
            </a:extLst>
          </p:cNvPr>
          <p:cNvSpPr>
            <a:spLocks noGrp="1"/>
          </p:cNvSpPr>
          <p:nvPr>
            <p:ph idx="1"/>
          </p:nvPr>
        </p:nvSpPr>
        <p:spPr/>
        <p:txBody>
          <a:bodyPr/>
          <a:lstStyle/>
          <a:p>
            <a:pPr>
              <a:lnSpc>
                <a:spcPct val="150000"/>
              </a:lnSpc>
            </a:pPr>
            <a:r>
              <a:rPr lang="el-GR" dirty="0"/>
              <a:t>Συγκεκριμένα δομικά στοιχεία θεωρούνται έμπιστα και με σωστή συμπεριφορά σύμφωνα με τις απαιτήσεις</a:t>
            </a:r>
          </a:p>
          <a:p>
            <a:pPr lvl="1">
              <a:lnSpc>
                <a:spcPct val="150000"/>
              </a:lnSpc>
            </a:pPr>
            <a:r>
              <a:rPr lang="el-GR" dirty="0"/>
              <a:t>Δύσκολο να επιτευχθεί</a:t>
            </a:r>
          </a:p>
          <a:p>
            <a:pPr lvl="1">
              <a:lnSpc>
                <a:spcPct val="150000"/>
              </a:lnSpc>
            </a:pPr>
            <a:r>
              <a:rPr lang="el-GR" dirty="0"/>
              <a:t>Απαιτεί διαδικασίες πρότυπης επαλήθευσης (</a:t>
            </a:r>
            <a:r>
              <a:rPr lang="en-US" dirty="0"/>
              <a:t>formal verification) </a:t>
            </a:r>
            <a:r>
              <a:rPr lang="el-GR" dirty="0"/>
              <a:t>του κώδικα.</a:t>
            </a:r>
            <a:endParaRPr lang="en-US" dirty="0"/>
          </a:p>
        </p:txBody>
      </p:sp>
    </p:spTree>
    <p:extLst>
      <p:ext uri="{BB962C8B-B14F-4D97-AF65-F5344CB8AC3E}">
        <p14:creationId xmlns:p14="http://schemas.microsoft.com/office/powerpoint/2010/main" val="353355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67B9D734-A387-664F-7BA1-D70EEFCBE5B7}"/>
              </a:ext>
            </a:extLst>
          </p:cNvPr>
          <p:cNvSpPr>
            <a:spLocks noGrp="1"/>
          </p:cNvSpPr>
          <p:nvPr>
            <p:ph type="title"/>
          </p:nvPr>
        </p:nvSpPr>
        <p:spPr>
          <a:xfrm>
            <a:off x="1217056" y="1093380"/>
            <a:ext cx="3068182" cy="4671240"/>
          </a:xfrm>
        </p:spPr>
        <p:txBody>
          <a:bodyPr anchor="ctr">
            <a:normAutofit/>
          </a:bodyPr>
          <a:lstStyle/>
          <a:p>
            <a:pPr algn="r"/>
            <a:r>
              <a:rPr lang="el-GR" dirty="0"/>
              <a:t>Κόστος της ασφάλειας</a:t>
            </a:r>
            <a:endParaRPr lang="en-US"/>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7DB7A9-D1E6-3CA4-536F-A4341E1EA86B}"/>
              </a:ext>
            </a:extLst>
          </p:cNvPr>
          <p:cNvSpPr>
            <a:spLocks noGrp="1"/>
          </p:cNvSpPr>
          <p:nvPr>
            <p:ph idx="1"/>
          </p:nvPr>
        </p:nvSpPr>
        <p:spPr>
          <a:xfrm>
            <a:off x="5285509" y="1093380"/>
            <a:ext cx="6219103" cy="4679250"/>
          </a:xfrm>
        </p:spPr>
        <p:txBody>
          <a:bodyPr anchor="ctr">
            <a:normAutofit/>
          </a:bodyPr>
          <a:lstStyle/>
          <a:p>
            <a:pPr>
              <a:lnSpc>
                <a:spcPct val="150000"/>
              </a:lnSpc>
            </a:pPr>
            <a:r>
              <a:rPr lang="el-GR" dirty="0"/>
              <a:t>Δεν υπάρχει δωρεάν γεύμα</a:t>
            </a:r>
          </a:p>
          <a:p>
            <a:pPr lvl="1">
              <a:lnSpc>
                <a:spcPct val="150000"/>
              </a:lnSpc>
            </a:pPr>
            <a:r>
              <a:rPr lang="el-GR" dirty="0"/>
              <a:t>Η ασφάλεια προστίθεται στο κόστος του συστήματος</a:t>
            </a:r>
          </a:p>
          <a:p>
            <a:pPr lvl="1">
              <a:lnSpc>
                <a:spcPct val="150000"/>
              </a:lnSpc>
            </a:pPr>
            <a:r>
              <a:rPr lang="el-GR" dirty="0"/>
              <a:t>Η ασφάλεια </a:t>
            </a:r>
          </a:p>
          <a:p>
            <a:pPr lvl="2">
              <a:lnSpc>
                <a:spcPct val="150000"/>
              </a:lnSpc>
            </a:pPr>
            <a:r>
              <a:rPr lang="el-GR" dirty="0"/>
              <a:t>Κοστίζει για να επιτευχθεί</a:t>
            </a:r>
          </a:p>
          <a:p>
            <a:pPr lvl="2">
              <a:lnSpc>
                <a:spcPct val="150000"/>
              </a:lnSpc>
            </a:pPr>
            <a:r>
              <a:rPr lang="el-GR" dirty="0"/>
              <a:t>Πιθανόν να  μειώσει την απόδοση του συστήματος</a:t>
            </a:r>
          </a:p>
          <a:p>
            <a:pPr lvl="2">
              <a:lnSpc>
                <a:spcPct val="150000"/>
              </a:lnSpc>
            </a:pPr>
            <a:r>
              <a:rPr lang="el-GR" dirty="0"/>
              <a:t>Συνήθως είναι ενοχλητική για τους χρήστες.</a:t>
            </a:r>
          </a:p>
          <a:p>
            <a:pPr lvl="3">
              <a:lnSpc>
                <a:spcPct val="150000"/>
              </a:lnSpc>
            </a:pPr>
            <a:r>
              <a:rPr lang="el-GR" dirty="0"/>
              <a:t>Μέχρι να γίνει η πρώτη στραβή…..</a:t>
            </a:r>
            <a:endParaRPr lang="en-US" dirty="0"/>
          </a:p>
        </p:txBody>
      </p:sp>
    </p:spTree>
    <p:extLst>
      <p:ext uri="{BB962C8B-B14F-4D97-AF65-F5344CB8AC3E}">
        <p14:creationId xmlns:p14="http://schemas.microsoft.com/office/powerpoint/2010/main" val="395915091"/>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11A17B90-8FF7-46EB-FD37-F0F5C79C9A9E}"/>
              </a:ext>
            </a:extLst>
          </p:cNvPr>
          <p:cNvSpPr>
            <a:spLocks noGrp="1"/>
          </p:cNvSpPr>
          <p:nvPr>
            <p:ph type="title"/>
          </p:nvPr>
        </p:nvSpPr>
        <p:spPr>
          <a:xfrm>
            <a:off x="1217056" y="1093380"/>
            <a:ext cx="3068182" cy="4671240"/>
          </a:xfrm>
        </p:spPr>
        <p:txBody>
          <a:bodyPr anchor="ctr">
            <a:normAutofit/>
          </a:bodyPr>
          <a:lstStyle/>
          <a:p>
            <a:pPr algn="r"/>
            <a:r>
              <a:rPr lang="el-GR" sz="3300"/>
              <a:t>Βιβλιογραφία</a:t>
            </a:r>
            <a:endParaRPr lang="en-US" sz="3300"/>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8D0B64-BA2D-E512-7FB5-6BA05653A6EA}"/>
              </a:ext>
            </a:extLst>
          </p:cNvPr>
          <p:cNvSpPr>
            <a:spLocks noGrp="1"/>
          </p:cNvSpPr>
          <p:nvPr>
            <p:ph idx="1"/>
          </p:nvPr>
        </p:nvSpPr>
        <p:spPr>
          <a:xfrm>
            <a:off x="5285509" y="1093380"/>
            <a:ext cx="6219103" cy="4679250"/>
          </a:xfrm>
        </p:spPr>
        <p:txBody>
          <a:bodyPr anchor="ctr">
            <a:normAutofit/>
          </a:bodyPr>
          <a:lstStyle/>
          <a:p>
            <a:pPr>
              <a:lnSpc>
                <a:spcPct val="150000"/>
              </a:lnSpc>
            </a:pPr>
            <a:r>
              <a:rPr lang="en-US" dirty="0"/>
              <a:t>Mathias Payer, “Software Security - Principles, Policies, and Protection”</a:t>
            </a:r>
            <a:endParaRPr lang="el-GR" dirty="0"/>
          </a:p>
          <a:p>
            <a:pPr lvl="1">
              <a:lnSpc>
                <a:spcPct val="150000"/>
              </a:lnSpc>
            </a:pPr>
            <a:r>
              <a:rPr lang="en-US" dirty="0">
                <a:hlinkClick r:id="rId2"/>
              </a:rPr>
              <a:t>https://nebelwelt.net/SS3P/softsec.pdf</a:t>
            </a:r>
            <a:r>
              <a:rPr lang="el-GR" dirty="0"/>
              <a:t> </a:t>
            </a:r>
          </a:p>
          <a:p>
            <a:pPr>
              <a:lnSpc>
                <a:spcPct val="150000"/>
              </a:lnSpc>
            </a:pPr>
            <a:r>
              <a:rPr lang="en-US" dirty="0"/>
              <a:t>Lucas Cordeiro</a:t>
            </a:r>
            <a:r>
              <a:rPr lang="el-GR" dirty="0"/>
              <a:t>, </a:t>
            </a:r>
            <a:r>
              <a:rPr lang="en-US" dirty="0"/>
              <a:t>“Software Security – Lecture 1”, Department of Computer Science, University of Manchester</a:t>
            </a:r>
          </a:p>
          <a:p>
            <a:pPr lvl="1">
              <a:lnSpc>
                <a:spcPct val="150000"/>
              </a:lnSpc>
            </a:pPr>
            <a:endParaRPr lang="en-US" dirty="0"/>
          </a:p>
        </p:txBody>
      </p:sp>
    </p:spTree>
    <p:extLst>
      <p:ext uri="{BB962C8B-B14F-4D97-AF65-F5344CB8AC3E}">
        <p14:creationId xmlns:p14="http://schemas.microsoft.com/office/powerpoint/2010/main" val="32351625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1D538-FADA-5C22-52D9-0DE0B2DD7EBF}"/>
              </a:ext>
            </a:extLst>
          </p:cNvPr>
          <p:cNvSpPr>
            <a:spLocks noGrp="1"/>
          </p:cNvSpPr>
          <p:nvPr>
            <p:ph type="title"/>
          </p:nvPr>
        </p:nvSpPr>
        <p:spPr/>
        <p:txBody>
          <a:bodyPr/>
          <a:lstStyle/>
          <a:p>
            <a:r>
              <a:rPr lang="el-GR" dirty="0"/>
              <a:t>Ασφάλεια </a:t>
            </a:r>
            <a:r>
              <a:rPr lang="en-US" dirty="0"/>
              <a:t>vs </a:t>
            </a:r>
            <a:r>
              <a:rPr lang="el-GR" dirty="0"/>
              <a:t>Ασφάλεια (1/3)</a:t>
            </a:r>
            <a:endParaRPr lang="en-US" dirty="0"/>
          </a:p>
        </p:txBody>
      </p:sp>
      <p:sp>
        <p:nvSpPr>
          <p:cNvPr id="7" name="TextBox 6">
            <a:extLst>
              <a:ext uri="{FF2B5EF4-FFF2-40B4-BE49-F238E27FC236}">
                <a16:creationId xmlns:a16="http://schemas.microsoft.com/office/drawing/2014/main" id="{DC97BAB9-9BD6-82AB-2C11-E2A343C9BB9B}"/>
              </a:ext>
            </a:extLst>
          </p:cNvPr>
          <p:cNvSpPr txBox="1"/>
          <p:nvPr/>
        </p:nvSpPr>
        <p:spPr>
          <a:xfrm>
            <a:off x="3622734" y="3013501"/>
            <a:ext cx="5264583"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rPr>
              <a:t>Safety != Security</a:t>
            </a:r>
          </a:p>
        </p:txBody>
      </p:sp>
    </p:spTree>
    <p:extLst>
      <p:ext uri="{BB962C8B-B14F-4D97-AF65-F5344CB8AC3E}">
        <p14:creationId xmlns:p14="http://schemas.microsoft.com/office/powerpoint/2010/main" val="319961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D15-0F7F-E26D-9ABC-E040BC524A54}"/>
              </a:ext>
            </a:extLst>
          </p:cNvPr>
          <p:cNvSpPr>
            <a:spLocks noGrp="1"/>
          </p:cNvSpPr>
          <p:nvPr>
            <p:ph type="title"/>
          </p:nvPr>
        </p:nvSpPr>
        <p:spPr/>
        <p:txBody>
          <a:bodyPr/>
          <a:lstStyle/>
          <a:p>
            <a:r>
              <a:rPr lang="el-GR" dirty="0"/>
              <a:t>Ασφάλεια </a:t>
            </a:r>
            <a:r>
              <a:rPr lang="en-US" dirty="0"/>
              <a:t>vs </a:t>
            </a:r>
            <a:r>
              <a:rPr lang="el-GR" dirty="0"/>
              <a:t>Ασφάλεια (2/3)</a:t>
            </a:r>
            <a:endParaRPr lang="en-US" dirty="0"/>
          </a:p>
        </p:txBody>
      </p:sp>
      <p:sp>
        <p:nvSpPr>
          <p:cNvPr id="3" name="Content Placeholder 2">
            <a:extLst>
              <a:ext uri="{FF2B5EF4-FFF2-40B4-BE49-F238E27FC236}">
                <a16:creationId xmlns:a16="http://schemas.microsoft.com/office/drawing/2014/main" id="{20AE05DB-FDA0-3772-6165-7BC4F2B1E7F2}"/>
              </a:ext>
            </a:extLst>
          </p:cNvPr>
          <p:cNvSpPr>
            <a:spLocks noGrp="1"/>
          </p:cNvSpPr>
          <p:nvPr>
            <p:ph idx="1"/>
          </p:nvPr>
        </p:nvSpPr>
        <p:spPr>
          <a:xfrm>
            <a:off x="2589212" y="2133600"/>
            <a:ext cx="4699355" cy="3777622"/>
          </a:xfrm>
        </p:spPr>
        <p:txBody>
          <a:bodyPr>
            <a:normAutofit fontScale="92500"/>
          </a:bodyPr>
          <a:lstStyle/>
          <a:p>
            <a:pPr>
              <a:lnSpc>
                <a:spcPct val="150000"/>
              </a:lnSpc>
              <a:buFont typeface="Wingdings" panose="05000000000000000000" pitchFamily="2" charset="2"/>
              <a:buChar char="§"/>
            </a:pPr>
            <a:r>
              <a:rPr lang="en-US" b="1" dirty="0"/>
              <a:t>Safety</a:t>
            </a:r>
          </a:p>
          <a:p>
            <a:pPr lvl="1">
              <a:lnSpc>
                <a:spcPct val="150000"/>
              </a:lnSpc>
              <a:buFont typeface="Wingdings" panose="05000000000000000000" pitchFamily="2" charset="2"/>
              <a:buChar char="§"/>
            </a:pPr>
            <a:r>
              <a:rPr lang="el-GR" dirty="0"/>
              <a:t>Εάν ο χρήστης παρέχει οποιαδήποτε είσοδο, τότε το σύστημα</a:t>
            </a:r>
            <a:r>
              <a:rPr lang="en-US" dirty="0"/>
              <a:t> </a:t>
            </a:r>
            <a:r>
              <a:rPr lang="el-GR" dirty="0"/>
              <a:t>παράγει την επιθυμητή έξοδο</a:t>
            </a:r>
            <a:endParaRPr lang="en-US" dirty="0"/>
          </a:p>
          <a:p>
            <a:pPr lvl="1">
              <a:lnSpc>
                <a:spcPct val="150000"/>
              </a:lnSpc>
              <a:buFont typeface="Wingdings" panose="05000000000000000000" pitchFamily="2" charset="2"/>
              <a:buChar char="§"/>
            </a:pPr>
            <a:r>
              <a:rPr lang="el-GR" dirty="0"/>
              <a:t>Οποιαδήποτε είσοδος ⇒ Καλή έξοδος</a:t>
            </a:r>
            <a:endParaRPr lang="en-US" dirty="0"/>
          </a:p>
          <a:p>
            <a:pPr lvl="1">
              <a:lnSpc>
                <a:spcPct val="150000"/>
              </a:lnSpc>
              <a:buFont typeface="Wingdings" panose="05000000000000000000" pitchFamily="2" charset="2"/>
              <a:buChar char="§"/>
            </a:pPr>
            <a:r>
              <a:rPr lang="el-GR" dirty="0"/>
              <a:t>Ασφαλές και προστατευμένο από κινδύνους / βλάβες</a:t>
            </a:r>
            <a:endParaRPr lang="en-US" dirty="0"/>
          </a:p>
          <a:p>
            <a:pPr lvl="1">
              <a:lnSpc>
                <a:spcPct val="150000"/>
              </a:lnSpc>
              <a:buFont typeface="Wingdings" panose="05000000000000000000" pitchFamily="2" charset="2"/>
              <a:buChar char="§"/>
            </a:pPr>
            <a:r>
              <a:rPr lang="el-GR" dirty="0"/>
              <a:t>Περισσότερες δυνατότητες </a:t>
            </a:r>
          </a:p>
          <a:p>
            <a:pPr lvl="2">
              <a:lnSpc>
                <a:spcPct val="150000"/>
              </a:lnSpc>
              <a:buFont typeface="Wingdings" panose="05000000000000000000" pitchFamily="2" charset="2"/>
              <a:buChar char="§"/>
            </a:pPr>
            <a:r>
              <a:rPr lang="el-GR" dirty="0"/>
              <a:t>Περισσότερες προσπάθειες επαλήθευσης</a:t>
            </a:r>
            <a:endParaRPr lang="en-US" dirty="0"/>
          </a:p>
        </p:txBody>
      </p:sp>
      <p:pic>
        <p:nvPicPr>
          <p:cNvPr id="7" name="Picture 6">
            <a:extLst>
              <a:ext uri="{FF2B5EF4-FFF2-40B4-BE49-F238E27FC236}">
                <a16:creationId xmlns:a16="http://schemas.microsoft.com/office/drawing/2014/main" id="{DBD76E27-C5FD-A6A2-29DE-9F8D0B45BF25}"/>
              </a:ext>
            </a:extLst>
          </p:cNvPr>
          <p:cNvPicPr>
            <a:picLocks noChangeAspect="1"/>
          </p:cNvPicPr>
          <p:nvPr/>
        </p:nvPicPr>
        <p:blipFill>
          <a:blip r:embed="rId2"/>
          <a:stretch>
            <a:fillRect/>
          </a:stretch>
        </p:blipFill>
        <p:spPr>
          <a:xfrm>
            <a:off x="7575855" y="2699259"/>
            <a:ext cx="4448796" cy="2915057"/>
          </a:xfrm>
          <a:prstGeom prst="rect">
            <a:avLst/>
          </a:prstGeom>
        </p:spPr>
      </p:pic>
    </p:spTree>
    <p:extLst>
      <p:ext uri="{BB962C8B-B14F-4D97-AF65-F5344CB8AC3E}">
        <p14:creationId xmlns:p14="http://schemas.microsoft.com/office/powerpoint/2010/main" val="229734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D15-0F7F-E26D-9ABC-E040BC524A54}"/>
              </a:ext>
            </a:extLst>
          </p:cNvPr>
          <p:cNvSpPr>
            <a:spLocks noGrp="1"/>
          </p:cNvSpPr>
          <p:nvPr>
            <p:ph type="title"/>
          </p:nvPr>
        </p:nvSpPr>
        <p:spPr/>
        <p:txBody>
          <a:bodyPr/>
          <a:lstStyle/>
          <a:p>
            <a:r>
              <a:rPr lang="el-GR" dirty="0"/>
              <a:t>Ασφάλεια </a:t>
            </a:r>
            <a:r>
              <a:rPr lang="en-US" dirty="0"/>
              <a:t>vs </a:t>
            </a:r>
            <a:r>
              <a:rPr lang="el-GR" dirty="0"/>
              <a:t>Ασφάλεια (3/3)</a:t>
            </a:r>
            <a:endParaRPr lang="en-US" dirty="0"/>
          </a:p>
        </p:txBody>
      </p:sp>
      <p:sp>
        <p:nvSpPr>
          <p:cNvPr id="3" name="Content Placeholder 2">
            <a:extLst>
              <a:ext uri="{FF2B5EF4-FFF2-40B4-BE49-F238E27FC236}">
                <a16:creationId xmlns:a16="http://schemas.microsoft.com/office/drawing/2014/main" id="{20AE05DB-FDA0-3772-6165-7BC4F2B1E7F2}"/>
              </a:ext>
            </a:extLst>
          </p:cNvPr>
          <p:cNvSpPr>
            <a:spLocks noGrp="1"/>
          </p:cNvSpPr>
          <p:nvPr>
            <p:ph idx="1"/>
          </p:nvPr>
        </p:nvSpPr>
        <p:spPr>
          <a:xfrm>
            <a:off x="2589212" y="2133600"/>
            <a:ext cx="4660674" cy="3777622"/>
          </a:xfrm>
        </p:spPr>
        <p:txBody>
          <a:bodyPr>
            <a:normAutofit fontScale="92500" lnSpcReduction="20000"/>
          </a:bodyPr>
          <a:lstStyle/>
          <a:p>
            <a:pPr>
              <a:lnSpc>
                <a:spcPct val="150000"/>
              </a:lnSpc>
              <a:buFont typeface="Wingdings" panose="05000000000000000000" pitchFamily="2" charset="2"/>
              <a:buChar char="§"/>
            </a:pPr>
            <a:r>
              <a:rPr lang="en-US" b="1" dirty="0"/>
              <a:t>Security</a:t>
            </a:r>
          </a:p>
          <a:p>
            <a:pPr lvl="1">
              <a:lnSpc>
                <a:spcPct val="150000"/>
              </a:lnSpc>
              <a:buFont typeface="Wingdings" panose="05000000000000000000" pitchFamily="2" charset="2"/>
              <a:buChar char="§"/>
            </a:pPr>
            <a:r>
              <a:rPr lang="el-GR" dirty="0"/>
              <a:t>Εάν ένας εισβολέας παρέχει μη αναμενόμενη είσοδο, τότε το</a:t>
            </a:r>
            <a:r>
              <a:rPr lang="en-US" dirty="0"/>
              <a:t> </a:t>
            </a:r>
            <a:r>
              <a:rPr lang="el-GR" dirty="0"/>
              <a:t>σύστημα δεν αποτυγχάνει με συγκεκριμένους τρόπους</a:t>
            </a:r>
          </a:p>
          <a:p>
            <a:pPr lvl="1">
              <a:lnSpc>
                <a:spcPct val="150000"/>
              </a:lnSpc>
              <a:buFont typeface="Wingdings" panose="05000000000000000000" pitchFamily="2" charset="2"/>
              <a:buChar char="§"/>
            </a:pPr>
            <a:r>
              <a:rPr lang="el-GR" dirty="0"/>
              <a:t>Κακή είσοδος ⇒ ?</a:t>
            </a:r>
          </a:p>
          <a:p>
            <a:pPr lvl="1">
              <a:lnSpc>
                <a:spcPct val="150000"/>
              </a:lnSpc>
              <a:buFont typeface="Wingdings" panose="05000000000000000000" pitchFamily="2" charset="2"/>
              <a:buChar char="§"/>
            </a:pPr>
            <a:r>
              <a:rPr lang="el-GR" dirty="0"/>
              <a:t>Προστασία ατόμων, οργανισμών και ιδιοκτησίας έναντι εξωτερικών απειλών</a:t>
            </a:r>
          </a:p>
          <a:p>
            <a:pPr lvl="1">
              <a:lnSpc>
                <a:spcPct val="150000"/>
              </a:lnSpc>
              <a:buFont typeface="Wingdings" panose="05000000000000000000" pitchFamily="2" charset="2"/>
              <a:buChar char="§"/>
            </a:pPr>
            <a:r>
              <a:rPr lang="el-GR" dirty="0"/>
              <a:t>Περισσότερες δυνατότητες </a:t>
            </a:r>
          </a:p>
          <a:p>
            <a:pPr lvl="2">
              <a:lnSpc>
                <a:spcPct val="150000"/>
              </a:lnSpc>
              <a:buFont typeface="Wingdings" panose="05000000000000000000" pitchFamily="2" charset="2"/>
              <a:buChar char="§"/>
            </a:pPr>
            <a:r>
              <a:rPr lang="el-GR" dirty="0"/>
              <a:t>Υψηλότερη πιθανότητα επιθέσεων</a:t>
            </a:r>
            <a:endParaRPr lang="en-US" dirty="0"/>
          </a:p>
        </p:txBody>
      </p:sp>
      <p:sp>
        <p:nvSpPr>
          <p:cNvPr id="4" name="Isosceles Triangle 3">
            <a:extLst>
              <a:ext uri="{FF2B5EF4-FFF2-40B4-BE49-F238E27FC236}">
                <a16:creationId xmlns:a16="http://schemas.microsoft.com/office/drawing/2014/main" id="{7A26AC45-C431-E5F5-0AB2-A7BA0B7B2E18}"/>
              </a:ext>
            </a:extLst>
          </p:cNvPr>
          <p:cNvSpPr/>
          <p:nvPr/>
        </p:nvSpPr>
        <p:spPr>
          <a:xfrm>
            <a:off x="7993257" y="2781439"/>
            <a:ext cx="3219061" cy="2481943"/>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FDA7D6-29CE-24FC-19B2-2A5A4CD3BA11}"/>
              </a:ext>
            </a:extLst>
          </p:cNvPr>
          <p:cNvSpPr txBox="1"/>
          <p:nvPr/>
        </p:nvSpPr>
        <p:spPr>
          <a:xfrm>
            <a:off x="9304468" y="4222072"/>
            <a:ext cx="739305"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CIA</a:t>
            </a:r>
          </a:p>
        </p:txBody>
      </p:sp>
      <p:sp>
        <p:nvSpPr>
          <p:cNvPr id="6" name="TextBox 5">
            <a:extLst>
              <a:ext uri="{FF2B5EF4-FFF2-40B4-BE49-F238E27FC236}">
                <a16:creationId xmlns:a16="http://schemas.microsoft.com/office/drawing/2014/main" id="{723EA464-CDD6-7EDD-7E68-8543D3F7D87F}"/>
              </a:ext>
            </a:extLst>
          </p:cNvPr>
          <p:cNvSpPr txBox="1"/>
          <p:nvPr/>
        </p:nvSpPr>
        <p:spPr>
          <a:xfrm rot="18192254">
            <a:off x="7732782" y="3476378"/>
            <a:ext cx="1800493"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Confidentiality</a:t>
            </a:r>
          </a:p>
        </p:txBody>
      </p:sp>
      <p:sp>
        <p:nvSpPr>
          <p:cNvPr id="7" name="TextBox 6">
            <a:extLst>
              <a:ext uri="{FF2B5EF4-FFF2-40B4-BE49-F238E27FC236}">
                <a16:creationId xmlns:a16="http://schemas.microsoft.com/office/drawing/2014/main" id="{830D6737-140F-09C5-8A12-B8793F344541}"/>
              </a:ext>
            </a:extLst>
          </p:cNvPr>
          <p:cNvSpPr txBox="1"/>
          <p:nvPr/>
        </p:nvSpPr>
        <p:spPr>
          <a:xfrm rot="3246858">
            <a:off x="9968107" y="3288448"/>
            <a:ext cx="1088760"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Integrity</a:t>
            </a:r>
          </a:p>
        </p:txBody>
      </p:sp>
      <p:sp>
        <p:nvSpPr>
          <p:cNvPr id="8" name="TextBox 7">
            <a:extLst>
              <a:ext uri="{FF2B5EF4-FFF2-40B4-BE49-F238E27FC236}">
                <a16:creationId xmlns:a16="http://schemas.microsoft.com/office/drawing/2014/main" id="{3D7554BB-4DAE-61D7-BF6B-C03A428BD385}"/>
              </a:ext>
            </a:extLst>
          </p:cNvPr>
          <p:cNvSpPr txBox="1"/>
          <p:nvPr/>
        </p:nvSpPr>
        <p:spPr>
          <a:xfrm>
            <a:off x="8889290" y="5367760"/>
            <a:ext cx="1426994"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Availability</a:t>
            </a:r>
          </a:p>
        </p:txBody>
      </p:sp>
    </p:spTree>
    <p:extLst>
      <p:ext uri="{BB962C8B-B14F-4D97-AF65-F5344CB8AC3E}">
        <p14:creationId xmlns:p14="http://schemas.microsoft.com/office/powerpoint/2010/main" val="92134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FE83-F53F-7F91-2E05-39287D6BDF21}"/>
              </a:ext>
            </a:extLst>
          </p:cNvPr>
          <p:cNvSpPr>
            <a:spLocks noGrp="1"/>
          </p:cNvSpPr>
          <p:nvPr>
            <p:ph type="title"/>
          </p:nvPr>
        </p:nvSpPr>
        <p:spPr/>
        <p:txBody>
          <a:bodyPr/>
          <a:lstStyle/>
          <a:p>
            <a:r>
              <a:rPr lang="el-GR" dirty="0"/>
              <a:t>Επισκόπηση</a:t>
            </a:r>
            <a:endParaRPr lang="en-US" dirty="0"/>
          </a:p>
        </p:txBody>
      </p:sp>
      <p:grpSp>
        <p:nvGrpSpPr>
          <p:cNvPr id="8" name="Group 7">
            <a:extLst>
              <a:ext uri="{FF2B5EF4-FFF2-40B4-BE49-F238E27FC236}">
                <a16:creationId xmlns:a16="http://schemas.microsoft.com/office/drawing/2014/main" id="{222942F7-3ADA-549E-C03A-64018F1EDF06}"/>
              </a:ext>
            </a:extLst>
          </p:cNvPr>
          <p:cNvGrpSpPr/>
          <p:nvPr/>
        </p:nvGrpSpPr>
        <p:grpSpPr>
          <a:xfrm>
            <a:off x="5671054" y="2279622"/>
            <a:ext cx="2938511" cy="1580227"/>
            <a:chOff x="4296791" y="2459113"/>
            <a:chExt cx="2938511" cy="1580227"/>
          </a:xfrm>
        </p:grpSpPr>
        <p:sp>
          <p:nvSpPr>
            <p:cNvPr id="4" name="Rectangle 3">
              <a:extLst>
                <a:ext uri="{FF2B5EF4-FFF2-40B4-BE49-F238E27FC236}">
                  <a16:creationId xmlns:a16="http://schemas.microsoft.com/office/drawing/2014/main" id="{583E7FB4-C3C1-90AA-A44D-D74538DCE8AD}"/>
                </a:ext>
              </a:extLst>
            </p:cNvPr>
            <p:cNvSpPr/>
            <p:nvPr/>
          </p:nvSpPr>
          <p:spPr>
            <a:xfrm>
              <a:off x="4616388" y="2459115"/>
              <a:ext cx="2299317" cy="158022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25ECF3-7397-64FD-178E-86C71E3A8348}"/>
                </a:ext>
              </a:extLst>
            </p:cNvPr>
            <p:cNvSpPr/>
            <p:nvPr/>
          </p:nvSpPr>
          <p:spPr>
            <a:xfrm>
              <a:off x="4296791" y="2459114"/>
              <a:ext cx="319597" cy="158022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E7093D-7276-09AB-EE78-14C58FBCCEF0}"/>
                </a:ext>
              </a:extLst>
            </p:cNvPr>
            <p:cNvSpPr/>
            <p:nvPr/>
          </p:nvSpPr>
          <p:spPr>
            <a:xfrm>
              <a:off x="6915705" y="2459113"/>
              <a:ext cx="319597" cy="158022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E6D0EB-5C3F-2461-7F98-35B26A0CBE5D}"/>
                </a:ext>
              </a:extLst>
            </p:cNvPr>
            <p:cNvSpPr txBox="1"/>
            <p:nvPr/>
          </p:nvSpPr>
          <p:spPr>
            <a:xfrm>
              <a:off x="5020869" y="2905780"/>
              <a:ext cx="1653017" cy="523220"/>
            </a:xfrm>
            <a:prstGeom prst="rect">
              <a:avLst/>
            </a:prstGeom>
            <a:noFill/>
          </p:spPr>
          <p:txBody>
            <a:bodyPr wrap="none" rtlCol="0">
              <a:spAutoFit/>
            </a:bodyPr>
            <a:lstStyle/>
            <a:p>
              <a:r>
                <a:rPr lang="el-GR" sz="2800" b="1" dirty="0">
                  <a:effectLst>
                    <a:outerShdw blurRad="38100" dist="38100" dir="2700000" algn="tl">
                      <a:srgbClr val="000000">
                        <a:alpha val="43137"/>
                      </a:srgbClr>
                    </a:outerShdw>
                  </a:effectLst>
                </a:rPr>
                <a:t>Σύστημα</a:t>
              </a:r>
              <a:endParaRPr lang="en-US" sz="2800" b="1" dirty="0">
                <a:effectLst>
                  <a:outerShdw blurRad="38100" dist="38100" dir="2700000" algn="tl">
                    <a:srgbClr val="000000">
                      <a:alpha val="43137"/>
                    </a:srgbClr>
                  </a:outerShdw>
                </a:effectLst>
              </a:endParaRPr>
            </a:p>
          </p:txBody>
        </p:sp>
      </p:grpSp>
      <p:pic>
        <p:nvPicPr>
          <p:cNvPr id="10" name="Picture 9" descr="A cartoon of a child using a computer">
            <a:extLst>
              <a:ext uri="{FF2B5EF4-FFF2-40B4-BE49-F238E27FC236}">
                <a16:creationId xmlns:a16="http://schemas.microsoft.com/office/drawing/2014/main" id="{30E2A1D6-3F49-293A-CC85-394D39872F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92925" y="2171719"/>
            <a:ext cx="2045173" cy="1796034"/>
          </a:xfrm>
          <a:prstGeom prst="rect">
            <a:avLst/>
          </a:prstGeom>
        </p:spPr>
      </p:pic>
      <p:pic>
        <p:nvPicPr>
          <p:cNvPr id="12" name="Picture 11" descr="A person wearing a mask and using a computer&#10;&#10;Description automatically generated">
            <a:extLst>
              <a:ext uri="{FF2B5EF4-FFF2-40B4-BE49-F238E27FC236}">
                <a16:creationId xmlns:a16="http://schemas.microsoft.com/office/drawing/2014/main" id="{9145B6AD-3BBF-C2E9-F5E4-65B79EC9D35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02700" y="2074416"/>
            <a:ext cx="1706869" cy="1990636"/>
          </a:xfrm>
          <a:prstGeom prst="rect">
            <a:avLst/>
          </a:prstGeom>
        </p:spPr>
      </p:pic>
      <p:sp>
        <p:nvSpPr>
          <p:cNvPr id="14" name="Arrow: Right 13">
            <a:extLst>
              <a:ext uri="{FF2B5EF4-FFF2-40B4-BE49-F238E27FC236}">
                <a16:creationId xmlns:a16="http://schemas.microsoft.com/office/drawing/2014/main" id="{2DC31CA0-C269-E1D1-5846-B4B294F62E34}"/>
              </a:ext>
            </a:extLst>
          </p:cNvPr>
          <p:cNvSpPr/>
          <p:nvPr/>
        </p:nvSpPr>
        <p:spPr>
          <a:xfrm rot="10800000">
            <a:off x="4725003" y="2517203"/>
            <a:ext cx="806259" cy="51779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9B2637A-64E1-23D7-6913-61006DE2D488}"/>
              </a:ext>
            </a:extLst>
          </p:cNvPr>
          <p:cNvSpPr/>
          <p:nvPr/>
        </p:nvSpPr>
        <p:spPr>
          <a:xfrm>
            <a:off x="4777890" y="3249509"/>
            <a:ext cx="806259" cy="51779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1B99B88-343B-C717-F1B5-CC4A31A88B32}"/>
              </a:ext>
            </a:extLst>
          </p:cNvPr>
          <p:cNvSpPr/>
          <p:nvPr/>
        </p:nvSpPr>
        <p:spPr>
          <a:xfrm rot="10800000">
            <a:off x="8816108" y="3249509"/>
            <a:ext cx="806259" cy="5177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3BC20A0-B2AF-F1F5-A0E2-A1B05BAC700F}"/>
              </a:ext>
            </a:extLst>
          </p:cNvPr>
          <p:cNvSpPr/>
          <p:nvPr/>
        </p:nvSpPr>
        <p:spPr>
          <a:xfrm>
            <a:off x="8776844" y="2517204"/>
            <a:ext cx="806259" cy="5177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BC0DF49-893F-28B3-C117-DE0F6F8029AB}"/>
              </a:ext>
            </a:extLst>
          </p:cNvPr>
          <p:cNvSpPr txBox="1"/>
          <p:nvPr/>
        </p:nvSpPr>
        <p:spPr>
          <a:xfrm>
            <a:off x="1900469" y="4234468"/>
            <a:ext cx="9821920" cy="2532681"/>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l-GR" dirty="0"/>
              <a:t>Η ασφάλεια αποτελείται από τα ακόλουθα βασικά στοιχεία:</a:t>
            </a:r>
            <a:endParaRPr lang="en-US" dirty="0"/>
          </a:p>
          <a:p>
            <a:pPr marL="742950" lvl="1" indent="-285750">
              <a:lnSpc>
                <a:spcPct val="150000"/>
              </a:lnSpc>
              <a:buFont typeface="Wingdings" panose="05000000000000000000" pitchFamily="2" charset="2"/>
              <a:buChar char="§"/>
            </a:pPr>
            <a:r>
              <a:rPr lang="el-GR" dirty="0"/>
              <a:t>Ειλικρινής χρήστης (</a:t>
            </a:r>
            <a:r>
              <a:rPr lang="el-GR" dirty="0" err="1"/>
              <a:t>Alice</a:t>
            </a:r>
            <a:r>
              <a:rPr lang="el-GR" dirty="0"/>
              <a:t>)</a:t>
            </a:r>
            <a:endParaRPr lang="en-US" dirty="0"/>
          </a:p>
          <a:p>
            <a:pPr marL="742950" lvl="1" indent="-285750">
              <a:lnSpc>
                <a:spcPct val="150000"/>
              </a:lnSpc>
              <a:buFont typeface="Wingdings" panose="05000000000000000000" pitchFamily="2" charset="2"/>
              <a:buChar char="§"/>
            </a:pPr>
            <a:r>
              <a:rPr lang="el-GR" dirty="0"/>
              <a:t>Ανέντιμος επιτιθέμενος</a:t>
            </a:r>
            <a:endParaRPr lang="en-US" dirty="0"/>
          </a:p>
          <a:p>
            <a:pPr marL="285750" indent="-285750">
              <a:lnSpc>
                <a:spcPct val="150000"/>
              </a:lnSpc>
              <a:buFont typeface="Wingdings" panose="05000000000000000000" pitchFamily="2" charset="2"/>
              <a:buChar char="§"/>
            </a:pPr>
            <a:r>
              <a:rPr lang="el-GR" dirty="0"/>
              <a:t>Στόχος: πώς ο επιθετικός</a:t>
            </a:r>
          </a:p>
          <a:p>
            <a:pPr marL="742950" lvl="1" indent="-285750">
              <a:lnSpc>
                <a:spcPct val="150000"/>
              </a:lnSpc>
              <a:buFont typeface="Wingdings" panose="05000000000000000000" pitchFamily="2" charset="2"/>
              <a:buChar char="§"/>
            </a:pPr>
            <a:r>
              <a:rPr lang="el-GR" dirty="0"/>
              <a:t>διακόπτει τη χρήση του συστήματος από την </a:t>
            </a:r>
            <a:r>
              <a:rPr lang="el-GR" dirty="0" err="1"/>
              <a:t>Alice</a:t>
            </a:r>
            <a:r>
              <a:rPr lang="el-GR" dirty="0"/>
              <a:t> (Ακεραιότητα, Διαθεσιμότητα)</a:t>
            </a:r>
          </a:p>
          <a:p>
            <a:pPr marL="742950" lvl="1" indent="-285750">
              <a:lnSpc>
                <a:spcPct val="150000"/>
              </a:lnSpc>
              <a:buFont typeface="Wingdings" panose="05000000000000000000" pitchFamily="2" charset="2"/>
              <a:buChar char="§"/>
            </a:pPr>
            <a:r>
              <a:rPr lang="el-GR" dirty="0"/>
              <a:t>μαθαίνει πληροφορίες που προορίζονται μόνο για την </a:t>
            </a:r>
            <a:r>
              <a:rPr lang="el-GR" dirty="0" err="1"/>
              <a:t>Alice</a:t>
            </a:r>
            <a:r>
              <a:rPr lang="el-GR" dirty="0"/>
              <a:t> (Εμπιστευτικότητα)</a:t>
            </a:r>
            <a:endParaRPr lang="en-US" dirty="0"/>
          </a:p>
        </p:txBody>
      </p:sp>
    </p:spTree>
    <p:extLst>
      <p:ext uri="{BB962C8B-B14F-4D97-AF65-F5344CB8AC3E}">
        <p14:creationId xmlns:p14="http://schemas.microsoft.com/office/powerpoint/2010/main" val="34935255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570</TotalTime>
  <Words>2466</Words>
  <Application>Microsoft Office PowerPoint</Application>
  <PresentationFormat>Widescreen</PresentationFormat>
  <Paragraphs>325</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ArialMT</vt:lpstr>
      <vt:lpstr>Century Gothic</vt:lpstr>
      <vt:lpstr>LMSans10-Regular</vt:lpstr>
      <vt:lpstr>Wingdings</vt:lpstr>
      <vt:lpstr>Wingdings 3</vt:lpstr>
      <vt:lpstr>Wisp</vt:lpstr>
      <vt:lpstr>Ασφάλεια λογισμικού και βάσεων δεδομένων</vt:lpstr>
      <vt:lpstr>Διδάσκων</vt:lpstr>
      <vt:lpstr>Υλικό</vt:lpstr>
      <vt:lpstr>Ύλη</vt:lpstr>
      <vt:lpstr>Εισαγωγή</vt:lpstr>
      <vt:lpstr>Ασφάλεια vs Ασφάλεια (1/3)</vt:lpstr>
      <vt:lpstr>Ασφάλεια vs Ασφάλεια (2/3)</vt:lpstr>
      <vt:lpstr>Ασφάλεια vs Ασφάλεια (3/3)</vt:lpstr>
      <vt:lpstr>Επισκόπηση</vt:lpstr>
      <vt:lpstr>CIA</vt:lpstr>
      <vt:lpstr>Τι σημαίνει ότι ένα λογισμικό είναι «ασφαλές»;</vt:lpstr>
      <vt:lpstr>Αποτυχία ασφάλειας και τρωτά σημεία</vt:lpstr>
      <vt:lpstr>Γιατί υφίστανται τρωτά σημεία; </vt:lpstr>
      <vt:lpstr>Σφάλμα λογισμικού</vt:lpstr>
      <vt:lpstr>Ευπάθεια / Τρωτό σημείο</vt:lpstr>
      <vt:lpstr>Που βρίσκονται οι ευπάθειες;</vt:lpstr>
      <vt:lpstr>Τρωτά σημεία που σχετίζονται με την ανάπτυξη λογισμικού</vt:lpstr>
      <vt:lpstr>Ένα παράδειγμα</vt:lpstr>
      <vt:lpstr>Ορισμός</vt:lpstr>
      <vt:lpstr>Null pointer dereference</vt:lpstr>
      <vt:lpstr>Double free</vt:lpstr>
      <vt:lpstr>Null pointer dereference (again)</vt:lpstr>
      <vt:lpstr>Άλλα</vt:lpstr>
      <vt:lpstr>Sandbox</vt:lpstr>
      <vt:lpstr>Race conditions</vt:lpstr>
      <vt:lpstr>Race conditions</vt:lpstr>
      <vt:lpstr>Race conditions</vt:lpstr>
      <vt:lpstr>Race conditions</vt:lpstr>
      <vt:lpstr>SQL Injection</vt:lpstr>
      <vt:lpstr>XKCD</vt:lpstr>
      <vt:lpstr>Cross-site Scripting (XSS)</vt:lpstr>
      <vt:lpstr>Επίθεση DoS </vt:lpstr>
      <vt:lpstr>Αναπτύσσοντας ασφαλές λογισμικό</vt:lpstr>
      <vt:lpstr>Βέλτιστες πρακτικές</vt:lpstr>
      <vt:lpstr>Ασφαλής ανάπτυξη λογισμικού</vt:lpstr>
      <vt:lpstr>Κύκλος ζωής ασφαλούς λογισμικού (1/2)</vt:lpstr>
      <vt:lpstr>Κύκλος ζωής ασφαλούς λογισμικού (2/2)</vt:lpstr>
      <vt:lpstr>Απαιτήσεις/Προδιαγραφές</vt:lpstr>
      <vt:lpstr>Σχεδίαση</vt:lpstr>
      <vt:lpstr>Ανάπτυξη</vt:lpstr>
      <vt:lpstr>Δοκιμές (έλεγχος)</vt:lpstr>
      <vt:lpstr>Ενημερώσεις και επιδιορθώσεις</vt:lpstr>
      <vt:lpstr>Βασικές αρχές &amp; μηχανισμοί</vt:lpstr>
      <vt:lpstr>Ασφάλεια λογισμικού</vt:lpstr>
      <vt:lpstr>Βασικές αρχές</vt:lpstr>
      <vt:lpstr>Ανάλυση ασφάλειας</vt:lpstr>
      <vt:lpstr>Επίθεση και άμυνα</vt:lpstr>
      <vt:lpstr>Μοντέλο απειλών</vt:lpstr>
      <vt:lpstr>Μοντέλο απειλών - Παράδειγμα</vt:lpstr>
      <vt:lpstr>Αυθεντικοποίηση (Authentication)</vt:lpstr>
      <vt:lpstr>Δικαιώματα πρόσβασης (Authorization)</vt:lpstr>
      <vt:lpstr>Μηχανισμοί</vt:lpstr>
      <vt:lpstr>Isolation</vt:lpstr>
      <vt:lpstr>Least privilege</vt:lpstr>
      <vt:lpstr>Fault compartments</vt:lpstr>
      <vt:lpstr>Trust &amp; correctness</vt:lpstr>
      <vt:lpstr>Κόστος της ασφάλειας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dc:title>
  <dc:creator>george</dc:creator>
  <cp:lastModifiedBy>george</cp:lastModifiedBy>
  <cp:revision>1</cp:revision>
  <dcterms:created xsi:type="dcterms:W3CDTF">2024-01-25T15:32:48Z</dcterms:created>
  <dcterms:modified xsi:type="dcterms:W3CDTF">2024-03-11T12:38:24Z</dcterms:modified>
</cp:coreProperties>
</file>