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-48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6E53-8C4E-442C-AA06-69A8F23B46FB}" type="datetimeFigureOut">
              <a:rPr lang="el-GR" smtClean="0"/>
              <a:t>20/01/24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7BB0-5626-475C-AA27-9CD6453E31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813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6E53-8C4E-442C-AA06-69A8F23B46FB}" type="datetimeFigureOut">
              <a:rPr lang="el-GR" smtClean="0"/>
              <a:t>20/01/24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7BB0-5626-475C-AA27-9CD6453E31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913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6E53-8C4E-442C-AA06-69A8F23B46FB}" type="datetimeFigureOut">
              <a:rPr lang="el-GR" smtClean="0"/>
              <a:t>20/01/24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7BB0-5626-475C-AA27-9CD6453E31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226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6E53-8C4E-442C-AA06-69A8F23B46FB}" type="datetimeFigureOut">
              <a:rPr lang="el-GR" smtClean="0"/>
              <a:t>20/01/24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7BB0-5626-475C-AA27-9CD6453E31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8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6E53-8C4E-442C-AA06-69A8F23B46FB}" type="datetimeFigureOut">
              <a:rPr lang="el-GR" smtClean="0"/>
              <a:t>20/01/24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7BB0-5626-475C-AA27-9CD6453E31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010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6E53-8C4E-442C-AA06-69A8F23B46FB}" type="datetimeFigureOut">
              <a:rPr lang="el-GR" smtClean="0"/>
              <a:t>20/01/24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7BB0-5626-475C-AA27-9CD6453E31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967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6E53-8C4E-442C-AA06-69A8F23B46FB}" type="datetimeFigureOut">
              <a:rPr lang="el-GR" smtClean="0"/>
              <a:t>20/01/24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7BB0-5626-475C-AA27-9CD6453E31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016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6E53-8C4E-442C-AA06-69A8F23B46FB}" type="datetimeFigureOut">
              <a:rPr lang="el-GR" smtClean="0"/>
              <a:t>20/01/24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7BB0-5626-475C-AA27-9CD6453E31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018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6E53-8C4E-442C-AA06-69A8F23B46FB}" type="datetimeFigureOut">
              <a:rPr lang="el-GR" smtClean="0"/>
              <a:t>20/01/24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7BB0-5626-475C-AA27-9CD6453E31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318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6E53-8C4E-442C-AA06-69A8F23B46FB}" type="datetimeFigureOut">
              <a:rPr lang="el-GR" smtClean="0"/>
              <a:t>20/01/24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7BB0-5626-475C-AA27-9CD6453E31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272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6E53-8C4E-442C-AA06-69A8F23B46FB}" type="datetimeFigureOut">
              <a:rPr lang="el-GR" smtClean="0"/>
              <a:t>20/01/24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7BB0-5626-475C-AA27-9CD6453E31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198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86E53-8C4E-442C-AA06-69A8F23B46FB}" type="datetimeFigureOut">
              <a:rPr lang="el-GR" smtClean="0"/>
              <a:t>20/01/24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17BB0-5626-475C-AA27-9CD6453E31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626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00" y="711200"/>
            <a:ext cx="962283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897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25" y="304800"/>
            <a:ext cx="11226635" cy="63119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8800" y="3632200"/>
            <a:ext cx="1727200" cy="1092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l-GR" sz="1400" dirty="0" smtClean="0">
                <a:solidFill>
                  <a:schemeClr val="tx1"/>
                </a:solidFill>
              </a:rPr>
              <a:t>Επιλέγω τις τιμές (και τους δύο άξονες)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47900" y="2476500"/>
            <a:ext cx="1727200" cy="1092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 startAt="2"/>
            </a:pPr>
            <a:r>
              <a:rPr lang="en-US" sz="1400" dirty="0" smtClean="0">
                <a:solidFill>
                  <a:schemeClr val="tx1"/>
                </a:solidFill>
              </a:rPr>
              <a:t>Insert</a:t>
            </a:r>
            <a:r>
              <a:rPr 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all recommended charts scatter plot</a:t>
            </a:r>
            <a:endParaRPr lang="el-GR" sz="14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9702800" y="2679700"/>
            <a:ext cx="1536700" cy="292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9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25" y="381000"/>
            <a:ext cx="10639326" cy="598170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>
            <a:off x="6921500" y="2590800"/>
            <a:ext cx="1041400" cy="203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003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" y="271200"/>
            <a:ext cx="11331575" cy="63709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7366000" y="4051300"/>
            <a:ext cx="1155700" cy="698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813800" y="1778000"/>
            <a:ext cx="1435100" cy="825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139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925" y="298886"/>
            <a:ext cx="10988675" cy="6178113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9855200" y="3784600"/>
            <a:ext cx="1435100" cy="355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55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25" y="520234"/>
            <a:ext cx="10594975" cy="595676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8547100" y="3365500"/>
            <a:ext cx="1435100" cy="355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l-GR" dirty="0"/>
          </a:p>
        </p:txBody>
      </p:sp>
      <p:sp>
        <p:nvSpPr>
          <p:cNvPr id="4" name="Oval 3"/>
          <p:cNvSpPr/>
          <p:nvPr/>
        </p:nvSpPr>
        <p:spPr>
          <a:xfrm>
            <a:off x="9296400" y="2514600"/>
            <a:ext cx="495300" cy="355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460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625" y="421034"/>
            <a:ext cx="10658475" cy="5992466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851400" y="3035300"/>
            <a:ext cx="1778000" cy="673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8623300" y="5524500"/>
            <a:ext cx="2159000" cy="673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768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</Words>
  <Application>Microsoft Macintosh PowerPoint</Application>
  <PresentationFormat>Custom</PresentationFormat>
  <Paragraphs>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konstantina kalodimou</dc:creator>
  <cp:lastModifiedBy>a a</cp:lastModifiedBy>
  <cp:revision>5</cp:revision>
  <dcterms:created xsi:type="dcterms:W3CDTF">2021-11-03T10:02:43Z</dcterms:created>
  <dcterms:modified xsi:type="dcterms:W3CDTF">2024-01-20T10:08:56Z</dcterms:modified>
</cp:coreProperties>
</file>